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3DA2E-FD1E-41E7-A92A-325BDD847203}" v="36" dt="2020-01-05T09:18:4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昱辰" userId="5f5f3e6bc5d5e03b" providerId="LiveId" clId="{6E03DA2E-FD1E-41E7-A92A-325BDD847203}"/>
    <pc:docChg chg="undo custSel addSld modSld">
      <pc:chgData name="刘 昱辰" userId="5f5f3e6bc5d5e03b" providerId="LiveId" clId="{6E03DA2E-FD1E-41E7-A92A-325BDD847203}" dt="2020-01-05T09:19:10.989" v="643" actId="20577"/>
      <pc:docMkLst>
        <pc:docMk/>
      </pc:docMkLst>
      <pc:sldChg chg="addSp delSp modSp add">
        <pc:chgData name="刘 昱辰" userId="5f5f3e6bc5d5e03b" providerId="LiveId" clId="{6E03DA2E-FD1E-41E7-A92A-325BDD847203}" dt="2020-01-05T07:08:10.239" v="179" actId="20577"/>
        <pc:sldMkLst>
          <pc:docMk/>
          <pc:sldMk cId="2525725885" sldId="256"/>
        </pc:sldMkLst>
        <pc:spChg chg="del mod">
          <ac:chgData name="刘 昱辰" userId="5f5f3e6bc5d5e03b" providerId="LiveId" clId="{6E03DA2E-FD1E-41E7-A92A-325BDD847203}" dt="2020-01-05T05:40:48.987" v="3" actId="478"/>
          <ac:spMkLst>
            <pc:docMk/>
            <pc:sldMk cId="2525725885" sldId="256"/>
            <ac:spMk id="2" creationId="{3457FD88-D013-4BDC-8772-5A946CBD6887}"/>
          </ac:spMkLst>
        </pc:spChg>
        <pc:spChg chg="del">
          <ac:chgData name="刘 昱辰" userId="5f5f3e6bc5d5e03b" providerId="LiveId" clId="{6E03DA2E-FD1E-41E7-A92A-325BDD847203}" dt="2020-01-05T05:40:55.025" v="6" actId="478"/>
          <ac:spMkLst>
            <pc:docMk/>
            <pc:sldMk cId="2525725885" sldId="256"/>
            <ac:spMk id="3" creationId="{E43D1BAE-7EC2-4E37-95EF-902637822817}"/>
          </ac:spMkLst>
        </pc:spChg>
        <pc:spChg chg="add mod">
          <ac:chgData name="刘 昱辰" userId="5f5f3e6bc5d5e03b" providerId="LiveId" clId="{6E03DA2E-FD1E-41E7-A92A-325BDD847203}" dt="2020-01-05T07:08:10.239" v="179" actId="20577"/>
          <ac:spMkLst>
            <pc:docMk/>
            <pc:sldMk cId="2525725885" sldId="256"/>
            <ac:spMk id="4" creationId="{C8CD0C6A-6DE8-4312-B732-A63BCD2FD581}"/>
          </ac:spMkLst>
        </pc:spChg>
        <pc:spChg chg="add mod">
          <ac:chgData name="刘 昱辰" userId="5f5f3e6bc5d5e03b" providerId="LiveId" clId="{6E03DA2E-FD1E-41E7-A92A-325BDD847203}" dt="2020-01-05T05:44:09.736" v="73" actId="1076"/>
          <ac:spMkLst>
            <pc:docMk/>
            <pc:sldMk cId="2525725885" sldId="256"/>
            <ac:spMk id="5" creationId="{FCF1A996-34D8-4221-A301-C4BBED313A7D}"/>
          </ac:spMkLst>
        </pc:spChg>
        <pc:spChg chg="add mod">
          <ac:chgData name="刘 昱辰" userId="5f5f3e6bc5d5e03b" providerId="LiveId" clId="{6E03DA2E-FD1E-41E7-A92A-325BDD847203}" dt="2020-01-05T05:44:52.152" v="76" actId="1076"/>
          <ac:spMkLst>
            <pc:docMk/>
            <pc:sldMk cId="2525725885" sldId="256"/>
            <ac:spMk id="7" creationId="{682F602A-617B-476C-8867-F96A368D559E}"/>
          </ac:spMkLst>
        </pc:spChg>
        <pc:picChg chg="add mod">
          <ac:chgData name="刘 昱辰" userId="5f5f3e6bc5d5e03b" providerId="LiveId" clId="{6E03DA2E-FD1E-41E7-A92A-325BDD847203}" dt="2020-01-05T05:40:52.636" v="5" actId="14100"/>
          <ac:picMkLst>
            <pc:docMk/>
            <pc:sldMk cId="2525725885" sldId="256"/>
            <ac:picMk id="1026" creationId="{DA7445A9-E7C7-4E19-88F5-877F5566B497}"/>
          </ac:picMkLst>
        </pc:picChg>
        <pc:picChg chg="add del">
          <ac:chgData name="刘 昱辰" userId="5f5f3e6bc5d5e03b" providerId="LiveId" clId="{6E03DA2E-FD1E-41E7-A92A-325BDD847203}" dt="2020-01-05T05:41:06.546" v="10"/>
          <ac:picMkLst>
            <pc:docMk/>
            <pc:sldMk cId="2525725885" sldId="256"/>
            <ac:picMk id="1028" creationId="{BC554952-1B45-48C4-86D3-3E62DB6E83C8}"/>
          </ac:picMkLst>
        </pc:picChg>
      </pc:sldChg>
      <pc:sldChg chg="modSp add">
        <pc:chgData name="刘 昱辰" userId="5f5f3e6bc5d5e03b" providerId="LiveId" clId="{6E03DA2E-FD1E-41E7-A92A-325BDD847203}" dt="2020-01-05T05:42:01.290" v="41" actId="20577"/>
        <pc:sldMkLst>
          <pc:docMk/>
          <pc:sldMk cId="2254648182" sldId="257"/>
        </pc:sldMkLst>
        <pc:spChg chg="mod">
          <ac:chgData name="刘 昱辰" userId="5f5f3e6bc5d5e03b" providerId="LiveId" clId="{6E03DA2E-FD1E-41E7-A92A-325BDD847203}" dt="2020-01-05T05:42:01.290" v="41" actId="20577"/>
          <ac:spMkLst>
            <pc:docMk/>
            <pc:sldMk cId="2254648182" sldId="257"/>
            <ac:spMk id="2" creationId="{632D2DCA-E894-4A6E-B455-A08616FF6B9B}"/>
          </ac:spMkLst>
        </pc:spChg>
      </pc:sldChg>
      <pc:sldChg chg="modSp add">
        <pc:chgData name="刘 昱辰" userId="5f5f3e6bc5d5e03b" providerId="LiveId" clId="{6E03DA2E-FD1E-41E7-A92A-325BDD847203}" dt="2020-01-05T07:06:54.820" v="102" actId="5793"/>
        <pc:sldMkLst>
          <pc:docMk/>
          <pc:sldMk cId="1716343603" sldId="258"/>
        </pc:sldMkLst>
        <pc:spChg chg="mod">
          <ac:chgData name="刘 昱辰" userId="5f5f3e6bc5d5e03b" providerId="LiveId" clId="{6E03DA2E-FD1E-41E7-A92A-325BDD847203}" dt="2020-01-05T05:42:15.310" v="62" actId="20577"/>
          <ac:spMkLst>
            <pc:docMk/>
            <pc:sldMk cId="1716343603" sldId="258"/>
            <ac:spMk id="2" creationId="{142D92E0-9706-4332-90B1-B8BDB841A5A2}"/>
          </ac:spMkLst>
        </pc:spChg>
        <pc:spChg chg="mod">
          <ac:chgData name="刘 昱辰" userId="5f5f3e6bc5d5e03b" providerId="LiveId" clId="{6E03DA2E-FD1E-41E7-A92A-325BDD847203}" dt="2020-01-05T07:06:54.820" v="102" actId="5793"/>
          <ac:spMkLst>
            <pc:docMk/>
            <pc:sldMk cId="1716343603" sldId="258"/>
            <ac:spMk id="3" creationId="{20A15FD1-63FC-4896-AB35-DB36E6AC2686}"/>
          </ac:spMkLst>
        </pc:spChg>
      </pc:sldChg>
      <pc:sldChg chg="modSp add">
        <pc:chgData name="刘 昱辰" userId="5f5f3e6bc5d5e03b" providerId="LiveId" clId="{6E03DA2E-FD1E-41E7-A92A-325BDD847203}" dt="2020-01-05T07:06:11.374" v="94" actId="20577"/>
        <pc:sldMkLst>
          <pc:docMk/>
          <pc:sldMk cId="536054063" sldId="259"/>
        </pc:sldMkLst>
        <pc:spChg chg="mod">
          <ac:chgData name="刘 昱辰" userId="5f5f3e6bc5d5e03b" providerId="LiveId" clId="{6E03DA2E-FD1E-41E7-A92A-325BDD847203}" dt="2020-01-05T07:06:11.374" v="94" actId="20577"/>
          <ac:spMkLst>
            <pc:docMk/>
            <pc:sldMk cId="536054063" sldId="259"/>
            <ac:spMk id="2" creationId="{B10ACCBE-156D-4A61-9D0B-9AFC460E66BA}"/>
          </ac:spMkLst>
        </pc:spChg>
      </pc:sldChg>
      <pc:sldChg chg="addSp delSp modSp add">
        <pc:chgData name="刘 昱辰" userId="5f5f3e6bc5d5e03b" providerId="LiveId" clId="{6E03DA2E-FD1E-41E7-A92A-325BDD847203}" dt="2020-01-05T09:13:11.672" v="396" actId="1076"/>
        <pc:sldMkLst>
          <pc:docMk/>
          <pc:sldMk cId="1931242069" sldId="260"/>
        </pc:sldMkLst>
        <pc:spChg chg="mod">
          <ac:chgData name="刘 昱辰" userId="5f5f3e6bc5d5e03b" providerId="LiveId" clId="{6E03DA2E-FD1E-41E7-A92A-325BDD847203}" dt="2020-01-05T07:07:16.606" v="123" actId="20577"/>
          <ac:spMkLst>
            <pc:docMk/>
            <pc:sldMk cId="1931242069" sldId="260"/>
            <ac:spMk id="2" creationId="{8EF5220C-AF39-4314-88A3-C03A1A50A348}"/>
          </ac:spMkLst>
        </pc:spChg>
        <pc:spChg chg="add mod">
          <ac:chgData name="刘 昱辰" userId="5f5f3e6bc5d5e03b" providerId="LiveId" clId="{6E03DA2E-FD1E-41E7-A92A-325BDD847203}" dt="2020-01-05T09:11:22.055" v="384" actId="1076"/>
          <ac:spMkLst>
            <pc:docMk/>
            <pc:sldMk cId="1931242069" sldId="260"/>
            <ac:spMk id="3" creationId="{7EC1AEB3-D5EE-4B2D-B2FF-C819FA879628}"/>
          </ac:spMkLst>
        </pc:spChg>
        <pc:spChg chg="del">
          <ac:chgData name="刘 昱辰" userId="5f5f3e6bc5d5e03b" providerId="LiveId" clId="{6E03DA2E-FD1E-41E7-A92A-325BDD847203}" dt="2020-01-05T07:06:17.579" v="96" actId="478"/>
          <ac:spMkLst>
            <pc:docMk/>
            <pc:sldMk cId="1931242069" sldId="260"/>
            <ac:spMk id="3" creationId="{C511666B-1905-4C05-AD09-DEEDDFA27A6B}"/>
          </ac:spMkLst>
        </pc:spChg>
        <pc:picChg chg="add mod">
          <ac:chgData name="刘 昱辰" userId="5f5f3e6bc5d5e03b" providerId="LiveId" clId="{6E03DA2E-FD1E-41E7-A92A-325BDD847203}" dt="2020-01-05T07:20:34.419" v="181" actId="1076"/>
          <ac:picMkLst>
            <pc:docMk/>
            <pc:sldMk cId="1931242069" sldId="260"/>
            <ac:picMk id="4" creationId="{5CB53F52-4ECD-4C79-9B61-3A8A721C1B82}"/>
          </ac:picMkLst>
        </pc:picChg>
        <pc:picChg chg="add del mod">
          <ac:chgData name="刘 昱辰" userId="5f5f3e6bc5d5e03b" providerId="LiveId" clId="{6E03DA2E-FD1E-41E7-A92A-325BDD847203}" dt="2020-01-05T09:12:21.673" v="388" actId="478"/>
          <ac:picMkLst>
            <pc:docMk/>
            <pc:sldMk cId="1931242069" sldId="260"/>
            <ac:picMk id="5" creationId="{BFD8E83A-77D1-426F-8CCF-7488DB303FFE}"/>
          </ac:picMkLst>
        </pc:picChg>
        <pc:picChg chg="add mod">
          <ac:chgData name="刘 昱辰" userId="5f5f3e6bc5d5e03b" providerId="LiveId" clId="{6E03DA2E-FD1E-41E7-A92A-325BDD847203}" dt="2020-01-05T09:12:28.291" v="392" actId="14100"/>
          <ac:picMkLst>
            <pc:docMk/>
            <pc:sldMk cId="1931242069" sldId="260"/>
            <ac:picMk id="6" creationId="{95ABF1C5-2C07-4D12-8C14-AF72CF48E8AD}"/>
          </ac:picMkLst>
        </pc:picChg>
        <pc:picChg chg="add mod">
          <ac:chgData name="刘 昱辰" userId="5f5f3e6bc5d5e03b" providerId="LiveId" clId="{6E03DA2E-FD1E-41E7-A92A-325BDD847203}" dt="2020-01-05T09:13:11.672" v="396" actId="1076"/>
          <ac:picMkLst>
            <pc:docMk/>
            <pc:sldMk cId="1931242069" sldId="260"/>
            <ac:picMk id="7" creationId="{53837BAC-FEB7-4471-AD04-738DA3608CE7}"/>
          </ac:picMkLst>
        </pc:picChg>
      </pc:sldChg>
      <pc:sldChg chg="addSp delSp modSp add">
        <pc:chgData name="刘 昱辰" userId="5f5f3e6bc5d5e03b" providerId="LiveId" clId="{6E03DA2E-FD1E-41E7-A92A-325BDD847203}" dt="2020-01-05T09:14:07.520" v="425"/>
        <pc:sldMkLst>
          <pc:docMk/>
          <pc:sldMk cId="323265786" sldId="261"/>
        </pc:sldMkLst>
        <pc:spChg chg="mod">
          <ac:chgData name="刘 昱辰" userId="5f5f3e6bc5d5e03b" providerId="LiveId" clId="{6E03DA2E-FD1E-41E7-A92A-325BDD847203}" dt="2020-01-05T09:13:54.284" v="424" actId="20577"/>
          <ac:spMkLst>
            <pc:docMk/>
            <pc:sldMk cId="323265786" sldId="261"/>
            <ac:spMk id="2" creationId="{9CB2A288-8CBA-4AB0-A432-1A897C07A06A}"/>
          </ac:spMkLst>
        </pc:spChg>
        <pc:spChg chg="del">
          <ac:chgData name="刘 昱辰" userId="5f5f3e6bc5d5e03b" providerId="LiveId" clId="{6E03DA2E-FD1E-41E7-A92A-325BDD847203}" dt="2020-01-05T09:13:38.359" v="397" actId="478"/>
          <ac:spMkLst>
            <pc:docMk/>
            <pc:sldMk cId="323265786" sldId="261"/>
            <ac:spMk id="3" creationId="{39E3D574-3B4F-4203-AFCA-C8F365888CAA}"/>
          </ac:spMkLst>
        </pc:spChg>
        <pc:picChg chg="add">
          <ac:chgData name="刘 昱辰" userId="5f5f3e6bc5d5e03b" providerId="LiveId" clId="{6E03DA2E-FD1E-41E7-A92A-325BDD847203}" dt="2020-01-05T09:14:07.520" v="425"/>
          <ac:picMkLst>
            <pc:docMk/>
            <pc:sldMk cId="323265786" sldId="261"/>
            <ac:picMk id="4" creationId="{F5E3D0C4-7696-435B-A69F-B05236B23471}"/>
          </ac:picMkLst>
        </pc:picChg>
      </pc:sldChg>
      <pc:sldChg chg="modSp add">
        <pc:chgData name="刘 昱辰" userId="5f5f3e6bc5d5e03b" providerId="LiveId" clId="{6E03DA2E-FD1E-41E7-A92A-325BDD847203}" dt="2020-01-05T09:19:10.989" v="643" actId="20577"/>
        <pc:sldMkLst>
          <pc:docMk/>
          <pc:sldMk cId="2527313988" sldId="262"/>
        </pc:sldMkLst>
        <pc:spChg chg="mod">
          <ac:chgData name="刘 昱辰" userId="5f5f3e6bc5d5e03b" providerId="LiveId" clId="{6E03DA2E-FD1E-41E7-A92A-325BDD847203}" dt="2020-01-05T09:19:10.989" v="643" actId="20577"/>
          <ac:spMkLst>
            <pc:docMk/>
            <pc:sldMk cId="2527313988" sldId="262"/>
            <ac:spMk id="2" creationId="{D3EAF5FD-8B9C-46AC-8FF2-B725ADE4ABE1}"/>
          </ac:spMkLst>
        </pc:spChg>
        <pc:spChg chg="mod">
          <ac:chgData name="刘 昱辰" userId="5f5f3e6bc5d5e03b" providerId="LiveId" clId="{6E03DA2E-FD1E-41E7-A92A-325BDD847203}" dt="2020-01-05T09:19:02.883" v="639" actId="404"/>
          <ac:spMkLst>
            <pc:docMk/>
            <pc:sldMk cId="2527313988" sldId="262"/>
            <ac:spMk id="3" creationId="{D8F95B43-EC5D-4ED6-8620-6EB208F987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1CE1-0ECD-492E-9735-F8A9B9401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5AD3E-0605-437E-9935-70A2F020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99AC-4770-449F-ADB3-A5AB8011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2BA6-A053-412C-A282-0A22F332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E19DF-E7E2-4D49-B34D-B8A25C23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3FCC-34F3-4A11-A84C-F24C515F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9690C-C166-4335-B30B-37D4677C6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E9093-8428-4E72-A6B4-69EC4EDB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91B4E-EA08-4614-8D77-81F93E36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58B9-979E-49C2-9B01-346CF621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15813-C688-4F04-BCEB-7B4BDA38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404D2-935E-4EF0-8E9D-B071D93A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22467-ED2B-43CB-9629-B4B98BC1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D1919-AD7D-42C3-8F83-BC244B3C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0B4A6-44F7-49A5-B67F-66263EFE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C0E8-5AAF-4217-B8AA-1E76F343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B4E5-A7D0-4C65-B8EB-31ED264F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D6F6E-4953-4A16-A4DC-5F54BB23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6B93B-1382-4194-A47C-97DF2D51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B503-1C24-4C2A-B3EF-278CF31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D320-C6B8-4E19-A383-28D46B29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79000-B94F-4160-B8C9-559FD82B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FD04-15F8-4BD9-B955-6FA2B68F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D476-B549-41F5-8998-3601DD7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553D-8DA9-4F81-A858-EF52A31D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5EBA4-372D-4717-B5C3-B404C4C8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C05B-4DBA-43AD-94CB-AB64B8031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EB537-70DA-43E2-B688-84E4FA24B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00D85-F739-4668-B9AC-B17A32EA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82074-3C45-456F-AFB2-582AA78D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1C857-652C-4E35-A19A-2C294F3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260CD-A49E-4E00-A9BF-01933A24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BFF1E-5E6C-4477-9007-65DA2FD4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D0DB4-9D3E-48D6-81DF-7D788099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05418-5409-4E62-B754-9F6B7AF33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6C3DB3-9FB0-48F4-AD1F-9879CF626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35B33-415C-4E2D-8330-54B602F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8522E0-C39B-465B-BF69-A474C0F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38491-195F-47F6-9FBF-516AAE1B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6E8E9-6962-492B-BCFE-5C0DF0F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AE643-1276-4AE9-BF3B-CC21DCB6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1FA21-B044-4083-8AE0-2C547797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CD67F-9F5B-4639-9E57-EB960DF7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188EA-70F2-4F72-BCA4-38645F1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53358-FDD1-4F91-819A-5240AC8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E73B9-1B4D-478F-8743-7DE9A8B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FBD7-EBB6-4D1F-83E3-F9396E15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752C4-1DE9-4804-8336-2210F004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BBA85-E3F5-460B-B46D-5BE139B0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95861-489A-4B78-8CA1-B7D2DACA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F1320-D1DD-4898-B9AC-9984FE01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1E9ED-F48B-4117-812B-9995265E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D2AC-C227-4C2B-A5E7-6BE25A2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78BAC9-31E8-45A8-A542-B7357DE4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EFE1E-0611-46F5-8412-C550F020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9FD78-3336-403C-8BA9-B13BDAE8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4818B-147F-48C3-A960-A5580A7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BB3D7-EE27-4A97-93FB-43D87DEC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4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467846-1DAB-4208-9133-D003D334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C2657-E13E-439E-A8B5-BE6174AD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56720-3E7B-4AB5-992A-FD50F7E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B52A-4037-46BC-AFDC-A55F93AAE3E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47378-D3A6-4BEB-A1DD-A8191AB4B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1D379-8E28-49AF-AED0-B770AA3F7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8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ba8mNnZmB4QIetwnEW6225-UE0TavG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華中科技大學」的圖片搜尋結果">
            <a:extLst>
              <a:ext uri="{FF2B5EF4-FFF2-40B4-BE49-F238E27FC236}">
                <a16:creationId xmlns:a16="http://schemas.microsoft.com/office/drawing/2014/main" id="{DA7445A9-E7C7-4E19-88F5-877F5566B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1" y="111462"/>
            <a:ext cx="2136033" cy="16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CD0C6A-6DE8-4312-B732-A63BCD2FD581}"/>
              </a:ext>
            </a:extLst>
          </p:cNvPr>
          <p:cNvSpPr txBox="1"/>
          <p:nvPr/>
        </p:nvSpPr>
        <p:spPr>
          <a:xfrm>
            <a:off x="931790" y="2470362"/>
            <a:ext cx="1068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Deep Learning in Physical Layer</a:t>
            </a:r>
          </a:p>
          <a:p>
            <a:pPr algn="ctr"/>
            <a:r>
              <a:rPr lang="en-US" altLang="zh-CN" sz="3600" b="1" dirty="0"/>
              <a:t>Deep Learning-Based Detector for OFDM-IM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F602A-617B-476C-8867-F96A368D559E}"/>
              </a:ext>
            </a:extLst>
          </p:cNvPr>
          <p:cNvSpPr txBox="1"/>
          <p:nvPr/>
        </p:nvSpPr>
        <p:spPr>
          <a:xfrm>
            <a:off x="3549956" y="4698722"/>
            <a:ext cx="8452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Department of Electronic Communication Engineering</a:t>
            </a:r>
          </a:p>
          <a:p>
            <a:pPr algn="r"/>
            <a:r>
              <a:rPr lang="en-US" altLang="zh-CN" sz="2400" dirty="0"/>
              <a:t>Liu Yu-Chen</a:t>
            </a:r>
          </a:p>
          <a:p>
            <a:pPr algn="r"/>
            <a:r>
              <a:rPr lang="en-US" altLang="zh-CN" sz="2400" dirty="0"/>
              <a:t>0840042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F1A996-34D8-4221-A301-C4BBED313A7D}"/>
              </a:ext>
            </a:extLst>
          </p:cNvPr>
          <p:cNvSpPr/>
          <p:nvPr/>
        </p:nvSpPr>
        <p:spPr>
          <a:xfrm>
            <a:off x="0" y="6396335"/>
            <a:ext cx="1012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T. V. Luong, Y. Ko, N. A.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Vien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D. H. N. Nguyen and M.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Matthaiou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"Deep Learning-Based Detector for OFDM-IM," in 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IEEE Wireless Communications Letters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vol. 8, no. 4, pp. 1159-1162, Aug. 2019.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57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2DCA-E894-4A6E-B455-A08616FF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5745A-B152-4877-903F-082489F8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64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92E0-9706-4332-90B1-B8BDB841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15FD1-63FC-4896-AB35-DB36E6AC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CCBE-156D-4A61-9D0B-9AFC460E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E5D38-266A-40FD-AF6E-15C417F0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220C-AF39-4314-88A3-C03A1A5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DeepIM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53F52-4ECD-4C79-9B61-3A8A721C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219"/>
            <a:ext cx="6108992" cy="36108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C1AEB3-D5EE-4B2D-B2FF-C819FA879628}"/>
              </a:ext>
            </a:extLst>
          </p:cNvPr>
          <p:cNvSpPr txBox="1"/>
          <p:nvPr/>
        </p:nvSpPr>
        <p:spPr>
          <a:xfrm>
            <a:off x="7183224" y="2200643"/>
            <a:ext cx="417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N: subcarrier number</a:t>
            </a:r>
          </a:p>
          <a:p>
            <a:r>
              <a:rPr lang="en-US" altLang="zh-CN" sz="2000" dirty="0"/>
              <a:t>Q: hidden layer unit number</a:t>
            </a:r>
          </a:p>
          <a:p>
            <a:r>
              <a:rPr lang="en-US" altLang="zh-CN" sz="2000" dirty="0"/>
              <a:t>p: output number (bit per symbol)</a:t>
            </a:r>
          </a:p>
          <a:p>
            <a:r>
              <a:rPr lang="en-US" altLang="zh-CN" sz="2000" dirty="0"/>
              <a:t>y: received signal</a:t>
            </a:r>
          </a:p>
          <a:p>
            <a:r>
              <a:rPr lang="en-US" altLang="zh-CN" sz="2000" dirty="0"/>
              <a:t>h: channel state information 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ABF1C5-2C07-4D12-8C14-AF72CF48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24" y="3831860"/>
            <a:ext cx="1706252" cy="315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837BAC-FEB7-4471-AD04-738DA360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492" y="4341814"/>
            <a:ext cx="2287666" cy="3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F5FD-8B9C-46AC-8FF2-B725ADE4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Simulation Result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95B43-EC5D-4ED6-8620-6EB208F9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0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Simulation env and support:</a:t>
            </a:r>
          </a:p>
          <a:p>
            <a:pPr marL="0" indent="0">
              <a:buNone/>
            </a:pPr>
            <a:r>
              <a:rPr lang="en-US" altLang="zh-CN" sz="2400" dirty="0"/>
              <a:t>Python 3.6.3</a:t>
            </a:r>
          </a:p>
          <a:p>
            <a:pPr marL="0" indent="0">
              <a:buNone/>
            </a:pPr>
            <a:r>
              <a:rPr lang="en-US" altLang="zh-CN" sz="2400" dirty="0" err="1"/>
              <a:t>Tensorflow</a:t>
            </a:r>
            <a:r>
              <a:rPr lang="en-US" altLang="zh-CN" sz="2400" dirty="0"/>
              <a:t> 1.15.0</a:t>
            </a:r>
          </a:p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en-US" altLang="zh-CN" sz="2400" dirty="0"/>
              <a:t> 1.17.4</a:t>
            </a:r>
          </a:p>
          <a:p>
            <a:pPr marL="0" indent="0">
              <a:buNone/>
            </a:pPr>
            <a:r>
              <a:rPr lang="en-US" altLang="zh-CN" sz="2400" dirty="0" err="1"/>
              <a:t>Scipy</a:t>
            </a:r>
            <a:r>
              <a:rPr lang="en-US" altLang="zh-CN" sz="2400" dirty="0"/>
              <a:t> 1.3.3</a:t>
            </a:r>
          </a:p>
          <a:p>
            <a:pPr marL="0" indent="0">
              <a:buNone/>
            </a:pPr>
            <a:r>
              <a:rPr lang="en-US" altLang="zh-CN" sz="2400" dirty="0"/>
              <a:t>GPU: </a:t>
            </a:r>
            <a:r>
              <a:rPr lang="en-US" altLang="zh-CN" sz="2400" dirty="0" err="1"/>
              <a:t>nvida</a:t>
            </a:r>
            <a:r>
              <a:rPr lang="en-US" altLang="zh-CN" sz="2400" dirty="0"/>
              <a:t> 1060/6G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Google </a:t>
            </a:r>
            <a:r>
              <a:rPr lang="en-US" altLang="zh-CN" sz="2000" dirty="0" err="1"/>
              <a:t>Colab</a:t>
            </a:r>
            <a:r>
              <a:rPr lang="en-US" altLang="zh-CN" sz="2000" dirty="0"/>
              <a:t>: </a:t>
            </a:r>
            <a:r>
              <a:rPr lang="en-US" altLang="zh-CN" sz="2000" dirty="0">
                <a:hlinkClick r:id="rId2"/>
              </a:rPr>
              <a:t>https://colab.research.google.com/drive/1cba8mNnZmB4QIetwnEW6225-UE0TavGQ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Github</a:t>
            </a:r>
            <a:r>
              <a:rPr lang="en-US" altLang="zh-CN" sz="2000" dirty="0"/>
              <a:t>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31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2A288-8CBA-4AB0-A432-1A897C07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 !!!</a:t>
            </a:r>
            <a:endParaRPr lang="zh-CN" altLang="en-US" dirty="0"/>
          </a:p>
        </p:txBody>
      </p:sp>
      <p:pic>
        <p:nvPicPr>
          <p:cNvPr id="4" name="Picture 2" descr="「华中科技大学电子信息与通信学院」的圖片搜尋結果">
            <a:extLst>
              <a:ext uri="{FF2B5EF4-FFF2-40B4-BE49-F238E27FC236}">
                <a16:creationId xmlns:a16="http://schemas.microsoft.com/office/drawing/2014/main" id="{F5E3D0C4-7696-435B-A69F-B05236B2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5" y="219032"/>
            <a:ext cx="1826941" cy="14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160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Background (1)</vt:lpstr>
      <vt:lpstr>Related Work (1)</vt:lpstr>
      <vt:lpstr>System Model</vt:lpstr>
      <vt:lpstr>Structure of DeepIM</vt:lpstr>
      <vt:lpstr>Simulation Result (1)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昱辰</dc:creator>
  <cp:lastModifiedBy>刘 昱辰</cp:lastModifiedBy>
  <cp:revision>1</cp:revision>
  <dcterms:created xsi:type="dcterms:W3CDTF">2020-01-05T05:39:33Z</dcterms:created>
  <dcterms:modified xsi:type="dcterms:W3CDTF">2020-01-05T09:19:11Z</dcterms:modified>
</cp:coreProperties>
</file>