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D4D34-A85D-4A18-B28B-1A22C0636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57800D-3B1B-44A2-9F28-C99DFB5C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65938-AE1D-4E28-957D-1CBA807C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4704-0357-4BC0-ACA5-CF73CDF4C16C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1E035-4728-43F4-BB2B-E50C7AAB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0D333-2B1C-485D-9328-3B241287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CAC5-0BD8-46D0-9DCB-5A3860969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53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1FC45-1D5F-41B8-83CD-7576AD1B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B812A9-08AD-46E4-9CC1-592594F3A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FDAC5-03B4-4CAE-AEC5-A9F4F9EF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4704-0357-4BC0-ACA5-CF73CDF4C16C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873B9-CBB8-4E75-AD62-1023FA03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007B1-7F77-400A-B30A-C018E895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CAC5-0BD8-46D0-9DCB-5A3860969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68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83A2A3-C866-488E-BFAE-02181AB4B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716C65-6C13-4113-AC2B-A6C990EC1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A5B5D-8C63-4584-B82F-DBE078DA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4704-0357-4BC0-ACA5-CF73CDF4C16C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B9489-029D-4FA8-9005-6DA9A6C7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04B52-DC1D-4423-AD0F-00964B68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CAC5-0BD8-46D0-9DCB-5A3860969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47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77ADC-2340-40F0-B1B8-9A654E3C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38F10-C387-4A49-A380-ED83527D9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E4347-593F-48D2-A365-1F271CAF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4704-0357-4BC0-ACA5-CF73CDF4C16C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23258-8AC0-42D6-9B36-585177C0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244A1-1383-4DCA-A0BE-CFB35549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CAC5-0BD8-46D0-9DCB-5A3860969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73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BE05D-E71C-4FC1-B276-94C6B4A0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C6414F-81F1-416A-B7FC-2BF2D8F1B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DA59E-F330-4875-AE62-D0ACB7BD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4704-0357-4BC0-ACA5-CF73CDF4C16C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F0981-F3CA-4F5F-B5EE-791EBE57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2DB2C-EE73-4263-8D42-516022C2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CAC5-0BD8-46D0-9DCB-5A3860969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31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ABC91-A24C-4B8A-A85C-4E0DC364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04FF6-2F40-4A47-99A9-E08F3E630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682BDD-9A0D-4557-A286-9BEBA0363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60365C-FBEF-4F16-A9D6-52598BF2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4704-0357-4BC0-ACA5-CF73CDF4C16C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8495F9-67BC-40E9-98C2-EC8F5A3E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C697C-F56D-4E54-9175-3B4F39BE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CAC5-0BD8-46D0-9DCB-5A3860969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FE68D-9586-4DA3-9B62-49B21E6A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4BD5A9-7157-477F-9367-FAF288A96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BDAB41-3B9A-46E0-80C7-8D94EB41F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9FBCDE-FFFA-4FAD-ADE3-30D9BC6A9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F4590B-D7E1-416D-8CC7-34DE6D2DA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FF43C0-CEB8-4976-9086-A9397C43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4704-0357-4BC0-ACA5-CF73CDF4C16C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0E4DDA-0A64-4A1A-80A1-53099ADB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6DD6CA-AF2E-4E52-BE62-3388108E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CAC5-0BD8-46D0-9DCB-5A3860969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49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3E229-76E0-4374-9F07-AF5A3657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4EA97B-8FF6-45B5-8F76-3B7799EA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4704-0357-4BC0-ACA5-CF73CDF4C16C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9F8718-80EB-4416-9371-9FA97D29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D56956-631A-4401-B1A7-FB53D48A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CAC5-0BD8-46D0-9DCB-5A3860969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2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FFD1DD-D6A7-4361-A6C9-EEE4DC2D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4704-0357-4BC0-ACA5-CF73CDF4C16C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098916-5A82-4421-93D9-D8876589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1F8896-1F30-40AA-97B4-2C2491B8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CAC5-0BD8-46D0-9DCB-5A3860969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97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8EBC8-50B3-4BEE-835C-2A6C967E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7C858-D28A-448B-9170-EB65202D6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313F30-CC31-4D36-8D76-2ED1C761B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0495F-7D8C-485F-80E6-430014929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4704-0357-4BC0-ACA5-CF73CDF4C16C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C7A836-78F2-4E3F-B400-448292B2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F0B42F-3EEC-46E1-BF6E-9D0D8D35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CAC5-0BD8-46D0-9DCB-5A3860969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9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C01D6-95DE-4E69-BCD3-AB7837F8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86346E-0B31-4BF2-8798-24A17EC40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BAC93B-D392-4CB0-8257-9A0361B9A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C32F5-1925-4190-93C1-5ECB3DDC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4704-0357-4BC0-ACA5-CF73CDF4C16C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D9CBB2-3113-4453-9A77-87B3F9BC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6543F3-B004-4EB4-AE45-6FFE001C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CAC5-0BD8-46D0-9DCB-5A3860969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80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DEA870-C2D4-407C-A9F3-E7B127E8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C96DBC-21EB-4F63-9771-844314FA1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B911C-9A04-49A6-BE48-AFF0C74DA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64704-0357-4BC0-ACA5-CF73CDF4C16C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824FF-BFF2-476F-A161-55338E5F9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3B41C-1DB0-4C80-95A9-36B4EF75D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CAC5-0BD8-46D0-9DCB-5A3860969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97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D8569A6-4BED-405E-A1AD-195D824A9590}"/>
              </a:ext>
            </a:extLst>
          </p:cNvPr>
          <p:cNvGrpSpPr/>
          <p:nvPr/>
        </p:nvGrpSpPr>
        <p:grpSpPr>
          <a:xfrm>
            <a:off x="565609" y="1406512"/>
            <a:ext cx="3959570" cy="4148508"/>
            <a:chOff x="565609" y="1784881"/>
            <a:chExt cx="3959570" cy="414850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B70977D-ABDD-4C60-8735-E49E6A55F6D5}"/>
                </a:ext>
              </a:extLst>
            </p:cNvPr>
            <p:cNvGrpSpPr/>
            <p:nvPr/>
          </p:nvGrpSpPr>
          <p:grpSpPr>
            <a:xfrm>
              <a:off x="565609" y="1784881"/>
              <a:ext cx="3959570" cy="4148508"/>
              <a:chOff x="565609" y="1784881"/>
              <a:chExt cx="3959570" cy="4148508"/>
            </a:xfrm>
          </p:grpSpPr>
          <p:sp>
            <p:nvSpPr>
              <p:cNvPr id="21" name="六边形 20">
                <a:extLst>
                  <a:ext uri="{FF2B5EF4-FFF2-40B4-BE49-F238E27FC236}">
                    <a16:creationId xmlns:a16="http://schemas.microsoft.com/office/drawing/2014/main" id="{A0BC8B2A-7AEB-473E-B5D1-3FF0156CD090}"/>
                  </a:ext>
                </a:extLst>
              </p:cNvPr>
              <p:cNvSpPr/>
              <p:nvPr/>
            </p:nvSpPr>
            <p:spPr>
              <a:xfrm>
                <a:off x="2005587" y="2835118"/>
                <a:ext cx="798262" cy="688157"/>
              </a:xfrm>
              <a:prstGeom prst="hexag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六边形 21">
                <a:extLst>
                  <a:ext uri="{FF2B5EF4-FFF2-40B4-BE49-F238E27FC236}">
                    <a16:creationId xmlns:a16="http://schemas.microsoft.com/office/drawing/2014/main" id="{0330FC9C-8DAF-473F-804B-FCA3C016CCE1}"/>
                  </a:ext>
                </a:extLst>
              </p:cNvPr>
              <p:cNvSpPr/>
              <p:nvPr/>
            </p:nvSpPr>
            <p:spPr>
              <a:xfrm>
                <a:off x="2632718" y="3185471"/>
                <a:ext cx="798262" cy="688157"/>
              </a:xfrm>
              <a:prstGeom prst="hexag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六边形 22">
                <a:extLst>
                  <a:ext uri="{FF2B5EF4-FFF2-40B4-BE49-F238E27FC236}">
                    <a16:creationId xmlns:a16="http://schemas.microsoft.com/office/drawing/2014/main" id="{93D34AA0-281B-4D90-8D5B-9B689A5F2053}"/>
                  </a:ext>
                </a:extLst>
              </p:cNvPr>
              <p:cNvSpPr/>
              <p:nvPr/>
            </p:nvSpPr>
            <p:spPr>
              <a:xfrm>
                <a:off x="2642523" y="3857132"/>
                <a:ext cx="798262" cy="688157"/>
              </a:xfrm>
              <a:prstGeom prst="hexag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六边形 23">
                <a:extLst>
                  <a:ext uri="{FF2B5EF4-FFF2-40B4-BE49-F238E27FC236}">
                    <a16:creationId xmlns:a16="http://schemas.microsoft.com/office/drawing/2014/main" id="{B313FFCB-615C-4150-8616-0A5208D146F6}"/>
                  </a:ext>
                </a:extLst>
              </p:cNvPr>
              <p:cNvSpPr/>
              <p:nvPr/>
            </p:nvSpPr>
            <p:spPr>
              <a:xfrm>
                <a:off x="2015014" y="4199559"/>
                <a:ext cx="798262" cy="688157"/>
              </a:xfrm>
              <a:prstGeom prst="hexag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六边形 24">
                <a:extLst>
                  <a:ext uri="{FF2B5EF4-FFF2-40B4-BE49-F238E27FC236}">
                    <a16:creationId xmlns:a16="http://schemas.microsoft.com/office/drawing/2014/main" id="{2930D608-358D-4AAC-A2CB-0CB4E4424599}"/>
                  </a:ext>
                </a:extLst>
              </p:cNvPr>
              <p:cNvSpPr/>
              <p:nvPr/>
            </p:nvSpPr>
            <p:spPr>
              <a:xfrm>
                <a:off x="1379330" y="3864204"/>
                <a:ext cx="798262" cy="688157"/>
              </a:xfrm>
              <a:prstGeom prst="hexag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六边形 25">
                <a:extLst>
                  <a:ext uri="{FF2B5EF4-FFF2-40B4-BE49-F238E27FC236}">
                    <a16:creationId xmlns:a16="http://schemas.microsoft.com/office/drawing/2014/main" id="{76B9E0C8-46A0-494A-A38E-5688FDBB4D1A}"/>
                  </a:ext>
                </a:extLst>
              </p:cNvPr>
              <p:cNvSpPr/>
              <p:nvPr/>
            </p:nvSpPr>
            <p:spPr>
              <a:xfrm>
                <a:off x="1381218" y="3171824"/>
                <a:ext cx="798262" cy="688157"/>
              </a:xfrm>
              <a:prstGeom prst="hexag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六边形 26">
                <a:extLst>
                  <a:ext uri="{FF2B5EF4-FFF2-40B4-BE49-F238E27FC236}">
                    <a16:creationId xmlns:a16="http://schemas.microsoft.com/office/drawing/2014/main" id="{D7AAACE9-22E4-4EE0-8C2A-B59B77888FD3}"/>
                  </a:ext>
                </a:extLst>
              </p:cNvPr>
              <p:cNvSpPr/>
              <p:nvPr/>
            </p:nvSpPr>
            <p:spPr>
              <a:xfrm>
                <a:off x="2006183" y="3521711"/>
                <a:ext cx="798262" cy="688157"/>
              </a:xfrm>
              <a:prstGeom prst="hexag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六边形 27">
                <a:extLst>
                  <a:ext uri="{FF2B5EF4-FFF2-40B4-BE49-F238E27FC236}">
                    <a16:creationId xmlns:a16="http://schemas.microsoft.com/office/drawing/2014/main" id="{E61BFF6F-D928-4C32-93DC-62D943153E17}"/>
                  </a:ext>
                </a:extLst>
              </p:cNvPr>
              <p:cNvSpPr/>
              <p:nvPr/>
            </p:nvSpPr>
            <p:spPr>
              <a:xfrm>
                <a:off x="565609" y="2479249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六边形 28">
                <a:extLst>
                  <a:ext uri="{FF2B5EF4-FFF2-40B4-BE49-F238E27FC236}">
                    <a16:creationId xmlns:a16="http://schemas.microsoft.com/office/drawing/2014/main" id="{55F2FAD8-FD3D-45A8-A23C-24D552117B78}"/>
                  </a:ext>
                </a:extLst>
              </p:cNvPr>
              <p:cNvSpPr/>
              <p:nvPr/>
            </p:nvSpPr>
            <p:spPr>
              <a:xfrm>
                <a:off x="1200348" y="2812329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六边形 29">
                <a:extLst>
                  <a:ext uri="{FF2B5EF4-FFF2-40B4-BE49-F238E27FC236}">
                    <a16:creationId xmlns:a16="http://schemas.microsoft.com/office/drawing/2014/main" id="{30F4BF55-1ECA-4769-9703-E162FCD7A61B}"/>
                  </a:ext>
                </a:extLst>
              </p:cNvPr>
              <p:cNvSpPr/>
              <p:nvPr/>
            </p:nvSpPr>
            <p:spPr>
              <a:xfrm>
                <a:off x="1200348" y="2135170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六边形 30">
                <a:extLst>
                  <a:ext uri="{FF2B5EF4-FFF2-40B4-BE49-F238E27FC236}">
                    <a16:creationId xmlns:a16="http://schemas.microsoft.com/office/drawing/2014/main" id="{FD3B596D-A479-4C60-9899-B16FE5A7A1F9}"/>
                  </a:ext>
                </a:extLst>
              </p:cNvPr>
              <p:cNvSpPr/>
              <p:nvPr/>
            </p:nvSpPr>
            <p:spPr>
              <a:xfrm>
                <a:off x="1841119" y="2479249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六边形 31">
                <a:extLst>
                  <a:ext uri="{FF2B5EF4-FFF2-40B4-BE49-F238E27FC236}">
                    <a16:creationId xmlns:a16="http://schemas.microsoft.com/office/drawing/2014/main" id="{971ADC86-F2D5-4A1A-84B2-3DF84F831607}"/>
                  </a:ext>
                </a:extLst>
              </p:cNvPr>
              <p:cNvSpPr/>
              <p:nvPr/>
            </p:nvSpPr>
            <p:spPr>
              <a:xfrm>
                <a:off x="2466431" y="2828827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六边形 32">
                <a:extLst>
                  <a:ext uri="{FF2B5EF4-FFF2-40B4-BE49-F238E27FC236}">
                    <a16:creationId xmlns:a16="http://schemas.microsoft.com/office/drawing/2014/main" id="{93AAD9A4-1F0C-4C7B-903B-4288EF6DF516}"/>
                  </a:ext>
                </a:extLst>
              </p:cNvPr>
              <p:cNvSpPr/>
              <p:nvPr/>
            </p:nvSpPr>
            <p:spPr>
              <a:xfrm>
                <a:off x="2466431" y="2129671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六边形 33">
                <a:extLst>
                  <a:ext uri="{FF2B5EF4-FFF2-40B4-BE49-F238E27FC236}">
                    <a16:creationId xmlns:a16="http://schemas.microsoft.com/office/drawing/2014/main" id="{3E5135A5-7F74-4E49-AD5F-5E255A6DDA99}"/>
                  </a:ext>
                </a:extLst>
              </p:cNvPr>
              <p:cNvSpPr/>
              <p:nvPr/>
            </p:nvSpPr>
            <p:spPr>
              <a:xfrm>
                <a:off x="565609" y="3172905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六边形 34">
                <a:extLst>
                  <a:ext uri="{FF2B5EF4-FFF2-40B4-BE49-F238E27FC236}">
                    <a16:creationId xmlns:a16="http://schemas.microsoft.com/office/drawing/2014/main" id="{CDD18130-E92F-4B7F-8ECB-0AA04CB67AEA}"/>
                  </a:ext>
                </a:extLst>
              </p:cNvPr>
              <p:cNvSpPr/>
              <p:nvPr/>
            </p:nvSpPr>
            <p:spPr>
              <a:xfrm>
                <a:off x="1831692" y="3162618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六边形 35">
                <a:extLst>
                  <a:ext uri="{FF2B5EF4-FFF2-40B4-BE49-F238E27FC236}">
                    <a16:creationId xmlns:a16="http://schemas.microsoft.com/office/drawing/2014/main" id="{00B595B8-D6D9-4EA0-8B02-493EDB93F766}"/>
                  </a:ext>
                </a:extLst>
              </p:cNvPr>
              <p:cNvSpPr/>
              <p:nvPr/>
            </p:nvSpPr>
            <p:spPr>
              <a:xfrm>
                <a:off x="1200348" y="3511483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六边形 36">
                <a:extLst>
                  <a:ext uri="{FF2B5EF4-FFF2-40B4-BE49-F238E27FC236}">
                    <a16:creationId xmlns:a16="http://schemas.microsoft.com/office/drawing/2014/main" id="{210D1309-9692-44C7-A0AB-73265E32C1ED}"/>
                  </a:ext>
                </a:extLst>
              </p:cNvPr>
              <p:cNvSpPr/>
              <p:nvPr/>
            </p:nvSpPr>
            <p:spPr>
              <a:xfrm>
                <a:off x="2457004" y="3509129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六边形 37">
                <a:extLst>
                  <a:ext uri="{FF2B5EF4-FFF2-40B4-BE49-F238E27FC236}">
                    <a16:creationId xmlns:a16="http://schemas.microsoft.com/office/drawing/2014/main" id="{3698604F-3E70-45F9-AF4A-A9A029CD3F2D}"/>
                  </a:ext>
                </a:extLst>
              </p:cNvPr>
              <p:cNvSpPr/>
              <p:nvPr/>
            </p:nvSpPr>
            <p:spPr>
              <a:xfrm>
                <a:off x="1831692" y="3854777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六边形 38">
                <a:extLst>
                  <a:ext uri="{FF2B5EF4-FFF2-40B4-BE49-F238E27FC236}">
                    <a16:creationId xmlns:a16="http://schemas.microsoft.com/office/drawing/2014/main" id="{14CD2BA9-B232-4880-BE98-BD15912E939A}"/>
                  </a:ext>
                </a:extLst>
              </p:cNvPr>
              <p:cNvSpPr/>
              <p:nvPr/>
            </p:nvSpPr>
            <p:spPr>
              <a:xfrm>
                <a:off x="3091743" y="3163478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六边形 39">
                <a:extLst>
                  <a:ext uri="{FF2B5EF4-FFF2-40B4-BE49-F238E27FC236}">
                    <a16:creationId xmlns:a16="http://schemas.microsoft.com/office/drawing/2014/main" id="{04A5277F-6125-4D17-878C-892286D246D6}"/>
                  </a:ext>
                </a:extLst>
              </p:cNvPr>
              <p:cNvSpPr/>
              <p:nvPr/>
            </p:nvSpPr>
            <p:spPr>
              <a:xfrm>
                <a:off x="3091743" y="2491034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六边形 40">
                <a:extLst>
                  <a:ext uri="{FF2B5EF4-FFF2-40B4-BE49-F238E27FC236}">
                    <a16:creationId xmlns:a16="http://schemas.microsoft.com/office/drawing/2014/main" id="{F2BA5E1E-32A2-49A3-8714-2FEB1355C0DB}"/>
                  </a:ext>
                </a:extLst>
              </p:cNvPr>
              <p:cNvSpPr/>
              <p:nvPr/>
            </p:nvSpPr>
            <p:spPr>
              <a:xfrm>
                <a:off x="1831692" y="1784881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六边形 41">
                <a:extLst>
                  <a:ext uri="{FF2B5EF4-FFF2-40B4-BE49-F238E27FC236}">
                    <a16:creationId xmlns:a16="http://schemas.microsoft.com/office/drawing/2014/main" id="{381E2AF4-9CD0-4DF6-823E-114F429B8E5B}"/>
                  </a:ext>
                </a:extLst>
              </p:cNvPr>
              <p:cNvSpPr/>
              <p:nvPr/>
            </p:nvSpPr>
            <p:spPr>
              <a:xfrm>
                <a:off x="3072888" y="4549220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六边形 42">
                <a:extLst>
                  <a:ext uri="{FF2B5EF4-FFF2-40B4-BE49-F238E27FC236}">
                    <a16:creationId xmlns:a16="http://schemas.microsoft.com/office/drawing/2014/main" id="{55267FCC-5F94-48B5-ABA4-9441C15AA4B5}"/>
                  </a:ext>
                </a:extLst>
              </p:cNvPr>
              <p:cNvSpPr/>
              <p:nvPr/>
            </p:nvSpPr>
            <p:spPr>
              <a:xfrm>
                <a:off x="1831692" y="4552364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六边形 43">
                <a:extLst>
                  <a:ext uri="{FF2B5EF4-FFF2-40B4-BE49-F238E27FC236}">
                    <a16:creationId xmlns:a16="http://schemas.microsoft.com/office/drawing/2014/main" id="{25193A5B-A60C-4340-94B2-3EEA62DE7A44}"/>
                  </a:ext>
                </a:extLst>
              </p:cNvPr>
              <p:cNvSpPr/>
              <p:nvPr/>
            </p:nvSpPr>
            <p:spPr>
              <a:xfrm>
                <a:off x="3717055" y="3507556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六边形 44">
                <a:extLst>
                  <a:ext uri="{FF2B5EF4-FFF2-40B4-BE49-F238E27FC236}">
                    <a16:creationId xmlns:a16="http://schemas.microsoft.com/office/drawing/2014/main" id="{668B6FCE-5DDB-4A36-925A-8D41DBB4792C}"/>
                  </a:ext>
                </a:extLst>
              </p:cNvPr>
              <p:cNvSpPr/>
              <p:nvPr/>
            </p:nvSpPr>
            <p:spPr>
              <a:xfrm>
                <a:off x="3726917" y="2821756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六边形 45">
                <a:extLst>
                  <a:ext uri="{FF2B5EF4-FFF2-40B4-BE49-F238E27FC236}">
                    <a16:creationId xmlns:a16="http://schemas.microsoft.com/office/drawing/2014/main" id="{ABCB3A44-9816-46E7-9407-3CCB0205FBF9}"/>
                  </a:ext>
                </a:extLst>
              </p:cNvPr>
              <p:cNvSpPr/>
              <p:nvPr/>
            </p:nvSpPr>
            <p:spPr>
              <a:xfrm>
                <a:off x="3092826" y="3852124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六边形 46">
                <a:extLst>
                  <a:ext uri="{FF2B5EF4-FFF2-40B4-BE49-F238E27FC236}">
                    <a16:creationId xmlns:a16="http://schemas.microsoft.com/office/drawing/2014/main" id="{49444F5C-71BD-4BC3-BB00-E27ACF57E39C}"/>
                  </a:ext>
                </a:extLst>
              </p:cNvPr>
              <p:cNvSpPr/>
              <p:nvPr/>
            </p:nvSpPr>
            <p:spPr>
              <a:xfrm>
                <a:off x="1205062" y="4190849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六边形 47">
                <a:extLst>
                  <a:ext uri="{FF2B5EF4-FFF2-40B4-BE49-F238E27FC236}">
                    <a16:creationId xmlns:a16="http://schemas.microsoft.com/office/drawing/2014/main" id="{F08F6178-7646-42AF-966B-E67321D5EC6C}"/>
                  </a:ext>
                </a:extLst>
              </p:cNvPr>
              <p:cNvSpPr/>
              <p:nvPr/>
            </p:nvSpPr>
            <p:spPr>
              <a:xfrm>
                <a:off x="575036" y="3866560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六边形 48">
                <a:extLst>
                  <a:ext uri="{FF2B5EF4-FFF2-40B4-BE49-F238E27FC236}">
                    <a16:creationId xmlns:a16="http://schemas.microsoft.com/office/drawing/2014/main" id="{D8345522-84AA-43DA-AA11-6063D1EBCDA9}"/>
                  </a:ext>
                </a:extLst>
              </p:cNvPr>
              <p:cNvSpPr/>
              <p:nvPr/>
            </p:nvSpPr>
            <p:spPr>
              <a:xfrm>
                <a:off x="3706225" y="4204355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六边形 49">
                <a:extLst>
                  <a:ext uri="{FF2B5EF4-FFF2-40B4-BE49-F238E27FC236}">
                    <a16:creationId xmlns:a16="http://schemas.microsoft.com/office/drawing/2014/main" id="{ECC4AF75-C5AC-4EAE-8B4D-0AAF59D66F94}"/>
                  </a:ext>
                </a:extLst>
              </p:cNvPr>
              <p:cNvSpPr/>
              <p:nvPr/>
            </p:nvSpPr>
            <p:spPr>
              <a:xfrm>
                <a:off x="1200348" y="4880426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六边形 50">
                <a:extLst>
                  <a:ext uri="{FF2B5EF4-FFF2-40B4-BE49-F238E27FC236}">
                    <a16:creationId xmlns:a16="http://schemas.microsoft.com/office/drawing/2014/main" id="{C732970E-DFF2-4E88-B624-F6F45F08F75F}"/>
                  </a:ext>
                </a:extLst>
              </p:cNvPr>
              <p:cNvSpPr/>
              <p:nvPr/>
            </p:nvSpPr>
            <p:spPr>
              <a:xfrm>
                <a:off x="1820946" y="5245232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六边形 51">
                <a:extLst>
                  <a:ext uri="{FF2B5EF4-FFF2-40B4-BE49-F238E27FC236}">
                    <a16:creationId xmlns:a16="http://schemas.microsoft.com/office/drawing/2014/main" id="{5590BCC7-602D-4FC5-8C9C-EFF093673995}"/>
                  </a:ext>
                </a:extLst>
              </p:cNvPr>
              <p:cNvSpPr/>
              <p:nvPr/>
            </p:nvSpPr>
            <p:spPr>
              <a:xfrm>
                <a:off x="575036" y="4557075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六边形 52">
                <a:extLst>
                  <a:ext uri="{FF2B5EF4-FFF2-40B4-BE49-F238E27FC236}">
                    <a16:creationId xmlns:a16="http://schemas.microsoft.com/office/drawing/2014/main" id="{04CFFBDA-38DD-4D41-B4AE-DD46B2CE1890}"/>
                  </a:ext>
                </a:extLst>
              </p:cNvPr>
              <p:cNvSpPr/>
              <p:nvPr/>
            </p:nvSpPr>
            <p:spPr>
              <a:xfrm>
                <a:off x="2451461" y="4901154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六边形 53">
                <a:extLst>
                  <a:ext uri="{FF2B5EF4-FFF2-40B4-BE49-F238E27FC236}">
                    <a16:creationId xmlns:a16="http://schemas.microsoft.com/office/drawing/2014/main" id="{97CAC8F5-7ED7-4FE8-A122-9DB2411994C0}"/>
                  </a:ext>
                </a:extLst>
              </p:cNvPr>
              <p:cNvSpPr/>
              <p:nvPr/>
            </p:nvSpPr>
            <p:spPr>
              <a:xfrm>
                <a:off x="2006812" y="3526414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六边形 54">
                <a:extLst>
                  <a:ext uri="{FF2B5EF4-FFF2-40B4-BE49-F238E27FC236}">
                    <a16:creationId xmlns:a16="http://schemas.microsoft.com/office/drawing/2014/main" id="{6DB00D7E-6991-4ADC-A565-2834BF4285C7}"/>
                  </a:ext>
                </a:extLst>
              </p:cNvPr>
              <p:cNvSpPr/>
              <p:nvPr/>
            </p:nvSpPr>
            <p:spPr>
              <a:xfrm>
                <a:off x="754018" y="2825681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六边形 55">
                <a:extLst>
                  <a:ext uri="{FF2B5EF4-FFF2-40B4-BE49-F238E27FC236}">
                    <a16:creationId xmlns:a16="http://schemas.microsoft.com/office/drawing/2014/main" id="{3DA9DF78-4145-45E1-BE35-0B9171E06B9E}"/>
                  </a:ext>
                </a:extLst>
              </p:cNvPr>
              <p:cNvSpPr/>
              <p:nvPr/>
            </p:nvSpPr>
            <p:spPr>
              <a:xfrm>
                <a:off x="763667" y="3505505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六边形 56">
                <a:extLst>
                  <a:ext uri="{FF2B5EF4-FFF2-40B4-BE49-F238E27FC236}">
                    <a16:creationId xmlns:a16="http://schemas.microsoft.com/office/drawing/2014/main" id="{9DD4D58B-1A47-4DCF-B197-A60EC627DC89}"/>
                  </a:ext>
                </a:extLst>
              </p:cNvPr>
              <p:cNvSpPr/>
              <p:nvPr/>
            </p:nvSpPr>
            <p:spPr>
              <a:xfrm>
                <a:off x="1388757" y="2479720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六边形 57">
                <a:extLst>
                  <a:ext uri="{FF2B5EF4-FFF2-40B4-BE49-F238E27FC236}">
                    <a16:creationId xmlns:a16="http://schemas.microsoft.com/office/drawing/2014/main" id="{9EC1C0A5-2819-48CE-BBEB-E0AE6CAD8527}"/>
                  </a:ext>
                </a:extLst>
              </p:cNvPr>
              <p:cNvSpPr/>
              <p:nvPr/>
            </p:nvSpPr>
            <p:spPr>
              <a:xfrm>
                <a:off x="2011335" y="2140838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六边形 58">
                <a:extLst>
                  <a:ext uri="{FF2B5EF4-FFF2-40B4-BE49-F238E27FC236}">
                    <a16:creationId xmlns:a16="http://schemas.microsoft.com/office/drawing/2014/main" id="{20DD4C0A-987C-4DF8-B2FA-0F2A60C042E9}"/>
                  </a:ext>
                </a:extLst>
              </p:cNvPr>
              <p:cNvSpPr/>
              <p:nvPr/>
            </p:nvSpPr>
            <p:spPr>
              <a:xfrm>
                <a:off x="2624357" y="2510675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六边形 59">
                <a:extLst>
                  <a:ext uri="{FF2B5EF4-FFF2-40B4-BE49-F238E27FC236}">
                    <a16:creationId xmlns:a16="http://schemas.microsoft.com/office/drawing/2014/main" id="{7C85C79D-B370-4850-97B6-F0FF36310118}"/>
                  </a:ext>
                </a:extLst>
              </p:cNvPr>
              <p:cNvSpPr/>
              <p:nvPr/>
            </p:nvSpPr>
            <p:spPr>
              <a:xfrm>
                <a:off x="3256285" y="2832365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六边形 60">
                <a:extLst>
                  <a:ext uri="{FF2B5EF4-FFF2-40B4-BE49-F238E27FC236}">
                    <a16:creationId xmlns:a16="http://schemas.microsoft.com/office/drawing/2014/main" id="{39CFD920-721F-46E7-9184-73FFD9159923}"/>
                  </a:ext>
                </a:extLst>
              </p:cNvPr>
              <p:cNvSpPr/>
              <p:nvPr/>
            </p:nvSpPr>
            <p:spPr>
              <a:xfrm>
                <a:off x="3279432" y="3512267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六边形 61">
                <a:extLst>
                  <a:ext uri="{FF2B5EF4-FFF2-40B4-BE49-F238E27FC236}">
                    <a16:creationId xmlns:a16="http://schemas.microsoft.com/office/drawing/2014/main" id="{58EA667E-3F0A-42C6-BECA-AD712D530EF9}"/>
                  </a:ext>
                </a:extLst>
              </p:cNvPr>
              <p:cNvSpPr/>
              <p:nvPr/>
            </p:nvSpPr>
            <p:spPr>
              <a:xfrm>
                <a:off x="1381218" y="4547498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六边形 62">
                <a:extLst>
                  <a:ext uri="{FF2B5EF4-FFF2-40B4-BE49-F238E27FC236}">
                    <a16:creationId xmlns:a16="http://schemas.microsoft.com/office/drawing/2014/main" id="{B5411F65-4836-4A1A-833B-7F1FAB52BDDB}"/>
                  </a:ext>
                </a:extLst>
              </p:cNvPr>
              <p:cNvSpPr/>
              <p:nvPr/>
            </p:nvSpPr>
            <p:spPr>
              <a:xfrm>
                <a:off x="3265712" y="4209151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六边形 63">
                <a:extLst>
                  <a:ext uri="{FF2B5EF4-FFF2-40B4-BE49-F238E27FC236}">
                    <a16:creationId xmlns:a16="http://schemas.microsoft.com/office/drawing/2014/main" id="{F14D704E-3765-4177-8CEA-116D2CECFA32}"/>
                  </a:ext>
                </a:extLst>
              </p:cNvPr>
              <p:cNvSpPr/>
              <p:nvPr/>
            </p:nvSpPr>
            <p:spPr>
              <a:xfrm>
                <a:off x="2628066" y="4532423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六边形 64">
                <a:extLst>
                  <a:ext uri="{FF2B5EF4-FFF2-40B4-BE49-F238E27FC236}">
                    <a16:creationId xmlns:a16="http://schemas.microsoft.com/office/drawing/2014/main" id="{3566E9FB-3F40-442B-98AE-8919B35F9469}"/>
                  </a:ext>
                </a:extLst>
              </p:cNvPr>
              <p:cNvSpPr/>
              <p:nvPr/>
            </p:nvSpPr>
            <p:spPr>
              <a:xfrm>
                <a:off x="1998610" y="4880426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六边形 65">
                <a:extLst>
                  <a:ext uri="{FF2B5EF4-FFF2-40B4-BE49-F238E27FC236}">
                    <a16:creationId xmlns:a16="http://schemas.microsoft.com/office/drawing/2014/main" id="{F28EAF63-95F3-49B4-9A38-9301685109B6}"/>
                  </a:ext>
                </a:extLst>
              </p:cNvPr>
              <p:cNvSpPr/>
              <p:nvPr/>
            </p:nvSpPr>
            <p:spPr>
              <a:xfrm>
                <a:off x="743020" y="4204355"/>
                <a:ext cx="798262" cy="688157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38A8F403-2CAB-42A7-8331-D7A0D513DDF7}"/>
                  </a:ext>
                </a:extLst>
              </p:cNvPr>
              <p:cNvSpPr txBox="1"/>
              <p:nvPr/>
            </p:nvSpPr>
            <p:spPr>
              <a:xfrm>
                <a:off x="2136051" y="2872337"/>
                <a:ext cx="56215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BS12</a:t>
                </a:r>
                <a:endParaRPr lang="zh-CN" altLang="en-US" sz="1050" dirty="0"/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8EB77B34-7247-4631-87C8-F9A1703A02DD}"/>
                  </a:ext>
                </a:extLst>
              </p:cNvPr>
              <p:cNvSpPr txBox="1"/>
              <p:nvPr/>
            </p:nvSpPr>
            <p:spPr>
              <a:xfrm>
                <a:off x="1450819" y="3183540"/>
                <a:ext cx="57660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BS11</a:t>
                </a:r>
                <a:endParaRPr lang="zh-CN" altLang="en-US" sz="1050" dirty="0"/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5859FE0B-4296-4544-BA9A-B1B0F4F2170C}"/>
                  </a:ext>
                </a:extLst>
              </p:cNvPr>
              <p:cNvSpPr txBox="1"/>
              <p:nvPr/>
            </p:nvSpPr>
            <p:spPr>
              <a:xfrm>
                <a:off x="1471103" y="3903072"/>
                <a:ext cx="59388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BS10</a:t>
                </a:r>
                <a:endParaRPr lang="zh-CN" altLang="en-US" sz="1050" dirty="0"/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C158D8E-CB2B-483F-9E0B-A227857BAD9E}"/>
                  </a:ext>
                </a:extLst>
              </p:cNvPr>
              <p:cNvSpPr txBox="1"/>
              <p:nvPr/>
            </p:nvSpPr>
            <p:spPr>
              <a:xfrm>
                <a:off x="1483022" y="4574281"/>
                <a:ext cx="452487" cy="263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BS9</a:t>
                </a:r>
                <a:endParaRPr lang="zh-CN" altLang="en-US" sz="1050" dirty="0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12289F0-7C2B-4C03-A592-BDAA92E6B599}"/>
                  </a:ext>
                </a:extLst>
              </p:cNvPr>
              <p:cNvSpPr txBox="1"/>
              <p:nvPr/>
            </p:nvSpPr>
            <p:spPr>
              <a:xfrm>
                <a:off x="2112802" y="4886077"/>
                <a:ext cx="452487" cy="263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BS8</a:t>
                </a:r>
                <a:endParaRPr lang="zh-CN" altLang="en-US" sz="1050" dirty="0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85516FEC-90EA-42B8-94DE-CC2F018816AD}"/>
                  </a:ext>
                </a:extLst>
              </p:cNvPr>
              <p:cNvSpPr txBox="1"/>
              <p:nvPr/>
            </p:nvSpPr>
            <p:spPr>
              <a:xfrm>
                <a:off x="2759540" y="4546709"/>
                <a:ext cx="452487" cy="263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BS7</a:t>
                </a:r>
                <a:endParaRPr lang="zh-CN" altLang="en-US" sz="1050" dirty="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B8F2571-2828-41A3-BE28-5AAA4AAD0778}"/>
                  </a:ext>
                </a:extLst>
              </p:cNvPr>
              <p:cNvSpPr txBox="1"/>
              <p:nvPr/>
            </p:nvSpPr>
            <p:spPr>
              <a:xfrm>
                <a:off x="3390175" y="4207749"/>
                <a:ext cx="452487" cy="263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BS6</a:t>
                </a:r>
                <a:endParaRPr lang="zh-CN" altLang="en-US" sz="1050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79B19CCE-ECD9-44B9-B302-C4DE9D82A013}"/>
                  </a:ext>
                </a:extLst>
              </p:cNvPr>
              <p:cNvSpPr txBox="1"/>
              <p:nvPr/>
            </p:nvSpPr>
            <p:spPr>
              <a:xfrm>
                <a:off x="3400312" y="3497341"/>
                <a:ext cx="452487" cy="263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BS5</a:t>
                </a:r>
                <a:endParaRPr lang="zh-CN" altLang="en-US" sz="1050" dirty="0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D32B5EE-04EF-4AEC-8104-D5075F4EE1CC}"/>
                  </a:ext>
                </a:extLst>
              </p:cNvPr>
              <p:cNvSpPr txBox="1"/>
              <p:nvPr/>
            </p:nvSpPr>
            <p:spPr>
              <a:xfrm>
                <a:off x="2795246" y="3185314"/>
                <a:ext cx="452487" cy="263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BS4</a:t>
                </a:r>
                <a:endParaRPr lang="zh-CN" altLang="en-US" sz="1050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38BC404C-D0BB-41BB-9453-24A0DF08E610}"/>
                  </a:ext>
                </a:extLst>
              </p:cNvPr>
              <p:cNvSpPr txBox="1"/>
              <p:nvPr/>
            </p:nvSpPr>
            <p:spPr>
              <a:xfrm>
                <a:off x="2137342" y="4230175"/>
                <a:ext cx="452487" cy="263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BS3</a:t>
                </a:r>
                <a:endParaRPr lang="zh-CN" altLang="en-US" sz="1050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A9D2A156-1A54-4194-A1BB-87BC8A4AD9E9}"/>
                  </a:ext>
                </a:extLst>
              </p:cNvPr>
              <p:cNvSpPr txBox="1"/>
              <p:nvPr/>
            </p:nvSpPr>
            <p:spPr>
              <a:xfrm>
                <a:off x="2797244" y="3892403"/>
                <a:ext cx="452487" cy="263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BS2</a:t>
                </a:r>
                <a:endParaRPr lang="zh-CN" altLang="en-US" sz="1050" dirty="0"/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C8E9F7A-F434-4D61-B038-ADD554AA1312}"/>
                  </a:ext>
                </a:extLst>
              </p:cNvPr>
              <p:cNvSpPr txBox="1"/>
              <p:nvPr/>
            </p:nvSpPr>
            <p:spPr>
              <a:xfrm>
                <a:off x="2098347" y="3492752"/>
                <a:ext cx="452487" cy="263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BS1</a:t>
                </a:r>
                <a:endParaRPr lang="zh-CN" altLang="en-US" sz="1050" dirty="0"/>
              </a:p>
            </p:txBody>
          </p:sp>
        </p:grp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E938002-E872-4A96-9CCB-694101C6047E}"/>
                </a:ext>
              </a:extLst>
            </p:cNvPr>
            <p:cNvSpPr/>
            <p:nvPr/>
          </p:nvSpPr>
          <p:spPr>
            <a:xfrm>
              <a:off x="3030889" y="4140199"/>
              <a:ext cx="113122" cy="1071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BEA931D-2325-4124-84BF-820BD648E88F}"/>
                </a:ext>
              </a:extLst>
            </p:cNvPr>
            <p:cNvSpPr/>
            <p:nvPr/>
          </p:nvSpPr>
          <p:spPr>
            <a:xfrm>
              <a:off x="2390071" y="4491645"/>
              <a:ext cx="113122" cy="1071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A03B927-D510-4B5B-9A1B-9CC8F1B8509B}"/>
                </a:ext>
              </a:extLst>
            </p:cNvPr>
            <p:cNvSpPr/>
            <p:nvPr/>
          </p:nvSpPr>
          <p:spPr>
            <a:xfrm>
              <a:off x="1778461" y="4124602"/>
              <a:ext cx="113122" cy="1071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449DD60-CCFE-4D1E-82A4-25ABC8A52376}"/>
                </a:ext>
              </a:extLst>
            </p:cNvPr>
            <p:cNvSpPr/>
            <p:nvPr/>
          </p:nvSpPr>
          <p:spPr>
            <a:xfrm>
              <a:off x="3030889" y="3447370"/>
              <a:ext cx="113122" cy="1071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D71DB41-342E-4D41-8E9E-3353A99DAAF7}"/>
                </a:ext>
              </a:extLst>
            </p:cNvPr>
            <p:cNvSpPr/>
            <p:nvPr/>
          </p:nvSpPr>
          <p:spPr>
            <a:xfrm>
              <a:off x="2411758" y="3110542"/>
              <a:ext cx="113122" cy="1071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7B80367-085A-4EFF-8759-F53934E7230B}"/>
                </a:ext>
              </a:extLst>
            </p:cNvPr>
            <p:cNvSpPr/>
            <p:nvPr/>
          </p:nvSpPr>
          <p:spPr>
            <a:xfrm>
              <a:off x="1761337" y="3450814"/>
              <a:ext cx="113122" cy="1071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D63A2D3-11AE-479D-8504-83B5749865F0}"/>
                </a:ext>
              </a:extLst>
            </p:cNvPr>
            <p:cNvSpPr/>
            <p:nvPr/>
          </p:nvSpPr>
          <p:spPr>
            <a:xfrm>
              <a:off x="2396824" y="3790477"/>
              <a:ext cx="113122" cy="1071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DDA346E-83A0-4120-AA44-C7758EFCFA2D}"/>
                </a:ext>
              </a:extLst>
            </p:cNvPr>
            <p:cNvSpPr txBox="1"/>
            <p:nvPr/>
          </p:nvSpPr>
          <p:spPr>
            <a:xfrm>
              <a:off x="2056941" y="3886414"/>
              <a:ext cx="6630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i="1" dirty="0"/>
                <a:t>CU1</a:t>
              </a:r>
              <a:endParaRPr lang="zh-CN" altLang="en-US" sz="1200" b="1" i="1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91B781F-F860-43AD-8239-1E887B00529C}"/>
                </a:ext>
              </a:extLst>
            </p:cNvPr>
            <p:cNvSpPr txBox="1"/>
            <p:nvPr/>
          </p:nvSpPr>
          <p:spPr>
            <a:xfrm>
              <a:off x="2699936" y="3531131"/>
              <a:ext cx="6630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i="1" dirty="0"/>
                <a:t>CU7</a:t>
              </a:r>
              <a:endParaRPr lang="zh-CN" altLang="en-US" sz="1200" b="1" i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E129F13-3379-421B-93A9-6764573F6DF4}"/>
                </a:ext>
              </a:extLst>
            </p:cNvPr>
            <p:cNvSpPr txBox="1"/>
            <p:nvPr/>
          </p:nvSpPr>
          <p:spPr>
            <a:xfrm>
              <a:off x="2053263" y="3202051"/>
              <a:ext cx="6630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i="1" dirty="0"/>
                <a:t>CU6</a:t>
              </a:r>
              <a:endParaRPr lang="zh-CN" altLang="en-US" sz="1200" b="1" i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BDED77B-9B92-4587-AA1E-9B21A6A1B1BA}"/>
                </a:ext>
              </a:extLst>
            </p:cNvPr>
            <p:cNvSpPr txBox="1"/>
            <p:nvPr/>
          </p:nvSpPr>
          <p:spPr>
            <a:xfrm>
              <a:off x="1424051" y="3551431"/>
              <a:ext cx="6630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i="1" dirty="0"/>
                <a:t>CU5</a:t>
              </a:r>
              <a:endParaRPr lang="zh-CN" altLang="en-US" sz="1200" b="1" i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7F57AF5-4A29-43D4-9A07-F1D965F199B7}"/>
                </a:ext>
              </a:extLst>
            </p:cNvPr>
            <p:cNvSpPr txBox="1"/>
            <p:nvPr/>
          </p:nvSpPr>
          <p:spPr>
            <a:xfrm>
              <a:off x="1407612" y="4243543"/>
              <a:ext cx="6630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i="1" dirty="0"/>
                <a:t>CU4</a:t>
              </a:r>
              <a:endParaRPr lang="zh-CN" altLang="en-US" sz="1200" b="1" i="1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811A523-F1E6-4BD8-8C10-2A61363FF6CF}"/>
                </a:ext>
              </a:extLst>
            </p:cNvPr>
            <p:cNvSpPr txBox="1"/>
            <p:nvPr/>
          </p:nvSpPr>
          <p:spPr>
            <a:xfrm>
              <a:off x="2050393" y="4573606"/>
              <a:ext cx="6630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i="1" dirty="0"/>
                <a:t>CU3</a:t>
              </a:r>
              <a:endParaRPr lang="zh-CN" altLang="en-US" sz="1200" b="1" i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7C1443D-9477-43DC-9291-59745F39E8E2}"/>
                </a:ext>
              </a:extLst>
            </p:cNvPr>
            <p:cNvSpPr txBox="1"/>
            <p:nvPr/>
          </p:nvSpPr>
          <p:spPr>
            <a:xfrm>
              <a:off x="2664924" y="4199336"/>
              <a:ext cx="6630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i="1" dirty="0"/>
                <a:t>CU2</a:t>
              </a:r>
              <a:endParaRPr lang="zh-CN" altLang="en-US" sz="1200" b="1" i="1" dirty="0"/>
            </a:p>
          </p:txBody>
        </p:sp>
      </p:grpSp>
      <p:sp>
        <p:nvSpPr>
          <p:cNvPr id="79" name="灯片编号占位符 3">
            <a:extLst>
              <a:ext uri="{FF2B5EF4-FFF2-40B4-BE49-F238E27FC236}">
                <a16:creationId xmlns:a16="http://schemas.microsoft.com/office/drawing/2014/main" id="{4E6B2376-3A80-448E-88C5-BAE98CAC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7D13B-42B2-4C5F-AA6E-B8F1BFD8A4B0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80" name="日期占位符 2">
            <a:extLst>
              <a:ext uri="{FF2B5EF4-FFF2-40B4-BE49-F238E27FC236}">
                <a16:creationId xmlns:a16="http://schemas.microsoft.com/office/drawing/2014/main" id="{D4850E3B-49C2-4B1D-A96F-A3442D70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7511772-F06B-40FA-92F4-6E5FF9D11602}" type="datetime1">
              <a:rPr lang="zh-CN" altLang="en-US" smtClean="0"/>
              <a:t>2021/8/15</a:t>
            </a:fld>
            <a:endParaRPr lang="zh-CN" altLang="en-US"/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FE26710E-C2BF-46AD-A450-ED8902286A70}"/>
              </a:ext>
            </a:extLst>
          </p:cNvPr>
          <p:cNvCxnSpPr>
            <a:cxnSpLocks/>
            <a:stCxn id="54" idx="1"/>
            <a:endCxn id="139" idx="1"/>
          </p:cNvCxnSpPr>
          <p:nvPr/>
        </p:nvCxnSpPr>
        <p:spPr>
          <a:xfrm>
            <a:off x="2633035" y="3836202"/>
            <a:ext cx="6258015" cy="13614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4D763AFF-A069-4B63-B07B-2EA2382EDFEB}"/>
              </a:ext>
            </a:extLst>
          </p:cNvPr>
          <p:cNvCxnSpPr>
            <a:cxnSpLocks/>
            <a:stCxn id="139" idx="4"/>
            <a:endCxn id="83" idx="5"/>
          </p:cNvCxnSpPr>
          <p:nvPr/>
        </p:nvCxnSpPr>
        <p:spPr>
          <a:xfrm flipH="1">
            <a:off x="2214525" y="1640766"/>
            <a:ext cx="5218676" cy="15506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1EB2A1CB-BD69-40B9-BF33-4592CF017724}"/>
              </a:ext>
            </a:extLst>
          </p:cNvPr>
          <p:cNvSpPr/>
          <p:nvPr/>
        </p:nvSpPr>
        <p:spPr>
          <a:xfrm>
            <a:off x="2134228" y="3111086"/>
            <a:ext cx="94074" cy="940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638E4AD9-83F9-41D9-8DA0-1F7A11A99128}"/>
              </a:ext>
            </a:extLst>
          </p:cNvPr>
          <p:cNvSpPr/>
          <p:nvPr/>
        </p:nvSpPr>
        <p:spPr>
          <a:xfrm>
            <a:off x="3393370" y="3768656"/>
            <a:ext cx="94074" cy="940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68B7083-35D6-4CB6-A625-A788D5B899EB}"/>
              </a:ext>
            </a:extLst>
          </p:cNvPr>
          <p:cNvSpPr/>
          <p:nvPr/>
        </p:nvSpPr>
        <p:spPr>
          <a:xfrm>
            <a:off x="2122678" y="3794374"/>
            <a:ext cx="94074" cy="940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01818F5-CA85-4DB0-A7EB-F656ADDE07FC}"/>
              </a:ext>
            </a:extLst>
          </p:cNvPr>
          <p:cNvSpPr/>
          <p:nvPr/>
        </p:nvSpPr>
        <p:spPr>
          <a:xfrm>
            <a:off x="1519812" y="2758935"/>
            <a:ext cx="94074" cy="940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BC261522-F8E4-479C-AC0E-A8D4F9831C3C}"/>
              </a:ext>
            </a:extLst>
          </p:cNvPr>
          <p:cNvSpPr/>
          <p:nvPr/>
        </p:nvSpPr>
        <p:spPr>
          <a:xfrm>
            <a:off x="2134650" y="4458087"/>
            <a:ext cx="94074" cy="940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12635D7-6512-4CBD-B3BA-9FE1BC29B5EB}"/>
              </a:ext>
            </a:extLst>
          </p:cNvPr>
          <p:cNvSpPr/>
          <p:nvPr/>
        </p:nvSpPr>
        <p:spPr>
          <a:xfrm>
            <a:off x="1498635" y="4102673"/>
            <a:ext cx="94074" cy="940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B8ED5D31-2A07-4851-B505-D422D8D064B3}"/>
              </a:ext>
            </a:extLst>
          </p:cNvPr>
          <p:cNvSpPr/>
          <p:nvPr/>
        </p:nvSpPr>
        <p:spPr>
          <a:xfrm>
            <a:off x="2768436" y="4115180"/>
            <a:ext cx="94074" cy="940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3895C87-7EDC-4192-AEA1-2A1C8F4ED9FB}"/>
              </a:ext>
            </a:extLst>
          </p:cNvPr>
          <p:cNvSpPr/>
          <p:nvPr/>
        </p:nvSpPr>
        <p:spPr>
          <a:xfrm>
            <a:off x="2131016" y="2408303"/>
            <a:ext cx="94074" cy="940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565D6018-88EA-4D4B-8F2F-7A6192F8E3E4}"/>
              </a:ext>
            </a:extLst>
          </p:cNvPr>
          <p:cNvSpPr/>
          <p:nvPr/>
        </p:nvSpPr>
        <p:spPr>
          <a:xfrm>
            <a:off x="2735066" y="2780277"/>
            <a:ext cx="94074" cy="940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FA778524-52E3-41E8-B6FE-F1DFABBC4D92}"/>
              </a:ext>
            </a:extLst>
          </p:cNvPr>
          <p:cNvSpPr/>
          <p:nvPr/>
        </p:nvSpPr>
        <p:spPr>
          <a:xfrm>
            <a:off x="3379291" y="3091278"/>
            <a:ext cx="94074" cy="940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DB7D367D-547E-496D-8CD0-673CB867EB74}"/>
              </a:ext>
            </a:extLst>
          </p:cNvPr>
          <p:cNvSpPr/>
          <p:nvPr/>
        </p:nvSpPr>
        <p:spPr>
          <a:xfrm>
            <a:off x="2735066" y="3440760"/>
            <a:ext cx="94074" cy="940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1548D00-2BFF-49CD-AC13-A8C39038B1AC}"/>
              </a:ext>
            </a:extLst>
          </p:cNvPr>
          <p:cNvSpPr/>
          <p:nvPr/>
        </p:nvSpPr>
        <p:spPr>
          <a:xfrm>
            <a:off x="1153149" y="5848543"/>
            <a:ext cx="113122" cy="1071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9D868F3C-DC2B-4D6B-AB28-6D678ACC5C76}"/>
              </a:ext>
            </a:extLst>
          </p:cNvPr>
          <p:cNvSpPr/>
          <p:nvPr/>
        </p:nvSpPr>
        <p:spPr>
          <a:xfrm>
            <a:off x="1164055" y="6190920"/>
            <a:ext cx="94074" cy="940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1D6CA92-3FDC-4020-A74A-1DA2FB709D52}"/>
              </a:ext>
            </a:extLst>
          </p:cNvPr>
          <p:cNvSpPr txBox="1"/>
          <p:nvPr/>
        </p:nvSpPr>
        <p:spPr>
          <a:xfrm>
            <a:off x="1407612" y="6081658"/>
            <a:ext cx="170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Base Station (BS)</a:t>
            </a:r>
            <a:endParaRPr lang="zh-CN" altLang="en-US" sz="16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3D25E5F2-BE73-438F-86E8-BA7D796952EA}"/>
              </a:ext>
            </a:extLst>
          </p:cNvPr>
          <p:cNvSpPr txBox="1"/>
          <p:nvPr/>
        </p:nvSpPr>
        <p:spPr>
          <a:xfrm>
            <a:off x="1404933" y="5708459"/>
            <a:ext cx="223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Coordination Unit (CU)</a:t>
            </a:r>
            <a:endParaRPr lang="zh-CN" altLang="en-US" sz="1600" dirty="0"/>
          </a:p>
        </p:txBody>
      </p:sp>
      <p:grpSp>
        <p:nvGrpSpPr>
          <p:cNvPr id="98" name="グループ化 146">
            <a:extLst>
              <a:ext uri="{FF2B5EF4-FFF2-40B4-BE49-F238E27FC236}">
                <a16:creationId xmlns:a16="http://schemas.microsoft.com/office/drawing/2014/main" id="{DAB92926-DB87-4976-AF34-E57081572D8B}"/>
              </a:ext>
            </a:extLst>
          </p:cNvPr>
          <p:cNvGrpSpPr/>
          <p:nvPr/>
        </p:nvGrpSpPr>
        <p:grpSpPr>
          <a:xfrm>
            <a:off x="6595958" y="1183764"/>
            <a:ext cx="4608001" cy="3181956"/>
            <a:chOff x="6595958" y="731936"/>
            <a:chExt cx="4608001" cy="3181956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3029BAC6-621D-4621-B903-87EA642DEFB9}"/>
                </a:ext>
              </a:extLst>
            </p:cNvPr>
            <p:cNvSpPr txBox="1"/>
            <p:nvPr/>
          </p:nvSpPr>
          <p:spPr>
            <a:xfrm>
              <a:off x="6595958" y="3430863"/>
              <a:ext cx="569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CDF78E88-3F34-4995-B2B7-E713D725B04C}"/>
                </a:ext>
              </a:extLst>
            </p:cNvPr>
            <p:cNvSpPr txBox="1"/>
            <p:nvPr/>
          </p:nvSpPr>
          <p:spPr>
            <a:xfrm>
              <a:off x="7396195" y="731936"/>
              <a:ext cx="569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  <a:endParaRPr lang="zh-CN" altLang="en-US" dirty="0"/>
            </a:p>
          </p:txBody>
        </p: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69090047-1A5A-477C-A583-A7B1CBD1D907}"/>
                </a:ext>
              </a:extLst>
            </p:cNvPr>
            <p:cNvGrpSpPr/>
            <p:nvPr/>
          </p:nvGrpSpPr>
          <p:grpSpPr>
            <a:xfrm>
              <a:off x="6850305" y="1188937"/>
              <a:ext cx="3387595" cy="2331585"/>
              <a:chOff x="6850306" y="1170671"/>
              <a:chExt cx="2681786" cy="1845797"/>
            </a:xfrm>
          </p:grpSpPr>
          <p:sp>
            <p:nvSpPr>
              <p:cNvPr id="139" name="六边形 138">
                <a:extLst>
                  <a:ext uri="{FF2B5EF4-FFF2-40B4-BE49-F238E27FC236}">
                    <a16:creationId xmlns:a16="http://schemas.microsoft.com/office/drawing/2014/main" id="{03E689C8-0FC7-456E-BC2C-019C900B4AD8}"/>
                  </a:ext>
                </a:extLst>
              </p:cNvPr>
              <p:cNvSpPr/>
              <p:nvPr/>
            </p:nvSpPr>
            <p:spPr>
              <a:xfrm>
                <a:off x="6850306" y="1170671"/>
                <a:ext cx="2077003" cy="1845797"/>
              </a:xfrm>
              <a:prstGeom prst="hexagon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D1C08113-7F20-4ABB-AC7A-8B0629D6CDEA}"/>
                  </a:ext>
                </a:extLst>
              </p:cNvPr>
              <p:cNvSpPr txBox="1"/>
              <p:nvPr/>
            </p:nvSpPr>
            <p:spPr>
              <a:xfrm>
                <a:off x="8962901" y="1977543"/>
                <a:ext cx="569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BS2</a:t>
                </a:r>
                <a:endParaRPr lang="zh-CN" altLang="en-US" dirty="0"/>
              </a:p>
            </p:txBody>
          </p: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78F35B26-D981-4391-B1BB-727EE2F70B4B}"/>
                  </a:ext>
                </a:extLst>
              </p:cNvPr>
              <p:cNvCxnSpPr>
                <a:cxnSpLocks/>
                <a:stCxn id="139" idx="3"/>
              </p:cNvCxnSpPr>
              <p:nvPr/>
            </p:nvCxnSpPr>
            <p:spPr>
              <a:xfrm flipV="1">
                <a:off x="6850306" y="2093569"/>
                <a:ext cx="1038501" cy="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ED48CA15-88EC-42AD-9681-686B77D6224F}"/>
                  </a:ext>
                </a:extLst>
              </p:cNvPr>
              <p:cNvCxnSpPr>
                <a:cxnSpLocks/>
                <a:stCxn id="139" idx="1"/>
              </p:cNvCxnSpPr>
              <p:nvPr/>
            </p:nvCxnSpPr>
            <p:spPr>
              <a:xfrm flipH="1" flipV="1">
                <a:off x="7883520" y="2105181"/>
                <a:ext cx="582340" cy="91128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>
                <a:extLst>
                  <a:ext uri="{FF2B5EF4-FFF2-40B4-BE49-F238E27FC236}">
                    <a16:creationId xmlns:a16="http://schemas.microsoft.com/office/drawing/2014/main" id="{875A4B07-DBA1-4757-8ECF-455EDCD6C8D8}"/>
                  </a:ext>
                </a:extLst>
              </p:cNvPr>
              <p:cNvCxnSpPr>
                <a:cxnSpLocks/>
                <a:endCxn id="139" idx="5"/>
              </p:cNvCxnSpPr>
              <p:nvPr/>
            </p:nvCxnSpPr>
            <p:spPr>
              <a:xfrm flipV="1">
                <a:off x="7888807" y="1170671"/>
                <a:ext cx="577053" cy="93451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25E687F6-E1FC-4C48-A56A-8942C3BED999}"/>
                </a:ext>
              </a:extLst>
            </p:cNvPr>
            <p:cNvGrpSpPr/>
            <p:nvPr/>
          </p:nvGrpSpPr>
          <p:grpSpPr>
            <a:xfrm>
              <a:off x="7236189" y="2968363"/>
              <a:ext cx="375662" cy="680723"/>
              <a:chOff x="10741181" y="3137304"/>
              <a:chExt cx="875783" cy="1395119"/>
            </a:xfrm>
          </p:grpSpPr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40A830E3-B4F9-45D9-99D5-58A644DF4C47}"/>
                  </a:ext>
                </a:extLst>
              </p:cNvPr>
              <p:cNvSpPr/>
              <p:nvPr/>
            </p:nvSpPr>
            <p:spPr>
              <a:xfrm>
                <a:off x="11056883" y="3137304"/>
                <a:ext cx="230406" cy="23040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A446DDA2-03E4-4C30-8763-6E98509C91E8}"/>
                  </a:ext>
                </a:extLst>
              </p:cNvPr>
              <p:cNvCxnSpPr>
                <a:cxnSpLocks/>
                <a:stCxn id="133" idx="2"/>
              </p:cNvCxnSpPr>
              <p:nvPr/>
            </p:nvCxnSpPr>
            <p:spPr>
              <a:xfrm flipH="1">
                <a:off x="10741181" y="3252507"/>
                <a:ext cx="315702" cy="123913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19F2F685-42A6-47B4-A8DA-AF22D4684FA3}"/>
                  </a:ext>
                </a:extLst>
              </p:cNvPr>
              <p:cNvCxnSpPr>
                <a:cxnSpLocks/>
                <a:stCxn id="133" idx="6"/>
              </p:cNvCxnSpPr>
              <p:nvPr/>
            </p:nvCxnSpPr>
            <p:spPr>
              <a:xfrm>
                <a:off x="11287289" y="3252507"/>
                <a:ext cx="329675" cy="127991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37D059DF-98BD-4E7C-8DD3-58A727690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8717" y="3886414"/>
                <a:ext cx="5396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BA48F677-362A-43EC-8AE3-21B239B70F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12670" y="3913204"/>
                <a:ext cx="636310" cy="3536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34C70A4D-38D3-43B9-A27C-1B30304A0F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73297" y="3886414"/>
                <a:ext cx="656551" cy="3804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4EA4C476-EE60-4466-82D0-714181F42D67}"/>
                </a:ext>
              </a:extLst>
            </p:cNvPr>
            <p:cNvGrpSpPr/>
            <p:nvPr/>
          </p:nvGrpSpPr>
          <p:grpSpPr>
            <a:xfrm>
              <a:off x="9209268" y="1933472"/>
              <a:ext cx="375662" cy="680723"/>
              <a:chOff x="10741181" y="3137304"/>
              <a:chExt cx="875783" cy="1395119"/>
            </a:xfrm>
          </p:grpSpPr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A70A3DF2-76E6-4532-B9E4-CEC43312E07B}"/>
                  </a:ext>
                </a:extLst>
              </p:cNvPr>
              <p:cNvSpPr/>
              <p:nvPr/>
            </p:nvSpPr>
            <p:spPr>
              <a:xfrm>
                <a:off x="11056883" y="3137304"/>
                <a:ext cx="230406" cy="23040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A4AEC601-4B96-4DAC-BABC-F4470D33C990}"/>
                  </a:ext>
                </a:extLst>
              </p:cNvPr>
              <p:cNvCxnSpPr>
                <a:cxnSpLocks/>
                <a:stCxn id="127" idx="2"/>
              </p:cNvCxnSpPr>
              <p:nvPr/>
            </p:nvCxnSpPr>
            <p:spPr>
              <a:xfrm flipH="1">
                <a:off x="10741181" y="3252507"/>
                <a:ext cx="315702" cy="123913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F988E8D9-BF76-44B4-BE73-BE8DA0DF7883}"/>
                  </a:ext>
                </a:extLst>
              </p:cNvPr>
              <p:cNvCxnSpPr>
                <a:cxnSpLocks/>
                <a:stCxn id="127" idx="6"/>
              </p:cNvCxnSpPr>
              <p:nvPr/>
            </p:nvCxnSpPr>
            <p:spPr>
              <a:xfrm>
                <a:off x="11287289" y="3252507"/>
                <a:ext cx="329675" cy="127991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F89BFD05-AE54-4C36-B939-1AC8924DB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8717" y="3886414"/>
                <a:ext cx="5396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07A5F74F-DA75-42EB-A0B9-22BB63148E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12670" y="3913204"/>
                <a:ext cx="636310" cy="3536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CE3D1096-86C8-41FF-9C6B-EEB161C84B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73297" y="3886414"/>
                <a:ext cx="656551" cy="3804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FD6896AA-C195-4364-B4E7-4362555C0014}"/>
                </a:ext>
              </a:extLst>
            </p:cNvPr>
            <p:cNvGrpSpPr/>
            <p:nvPr/>
          </p:nvGrpSpPr>
          <p:grpSpPr>
            <a:xfrm>
              <a:off x="7215493" y="848576"/>
              <a:ext cx="375662" cy="680723"/>
              <a:chOff x="10741181" y="3137304"/>
              <a:chExt cx="875783" cy="1395119"/>
            </a:xfrm>
          </p:grpSpPr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636A8C9A-EC57-425F-ADE3-FC4D4B5A96DD}"/>
                  </a:ext>
                </a:extLst>
              </p:cNvPr>
              <p:cNvSpPr/>
              <p:nvPr/>
            </p:nvSpPr>
            <p:spPr>
              <a:xfrm>
                <a:off x="11056883" y="3137304"/>
                <a:ext cx="230406" cy="23040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E09520E5-5538-4FF5-97B1-6709BC9A2BDB}"/>
                  </a:ext>
                </a:extLst>
              </p:cNvPr>
              <p:cNvCxnSpPr>
                <a:cxnSpLocks/>
                <a:stCxn id="121" idx="2"/>
              </p:cNvCxnSpPr>
              <p:nvPr/>
            </p:nvCxnSpPr>
            <p:spPr>
              <a:xfrm flipH="1">
                <a:off x="10741181" y="3252507"/>
                <a:ext cx="315702" cy="123913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47FE21E3-CAD6-45FD-A0CB-3067F820370A}"/>
                  </a:ext>
                </a:extLst>
              </p:cNvPr>
              <p:cNvCxnSpPr>
                <a:cxnSpLocks/>
                <a:stCxn id="121" idx="6"/>
              </p:cNvCxnSpPr>
              <p:nvPr/>
            </p:nvCxnSpPr>
            <p:spPr>
              <a:xfrm>
                <a:off x="11287289" y="3252507"/>
                <a:ext cx="329675" cy="127991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6C422B2D-5A7F-4214-A9FA-7A396CE80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8717" y="3886414"/>
                <a:ext cx="5396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586C69D7-7CAC-45F7-AD8B-E0B35A7E45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12670" y="3913204"/>
                <a:ext cx="636310" cy="3536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3E05C6D4-1814-41DE-A34F-E81E3E0093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73297" y="3886414"/>
                <a:ext cx="656551" cy="3804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379D21FD-1B58-4F82-A129-EB9A2E0CEB07}"/>
                </a:ext>
              </a:extLst>
            </p:cNvPr>
            <p:cNvGrpSpPr/>
            <p:nvPr/>
          </p:nvGrpSpPr>
          <p:grpSpPr>
            <a:xfrm>
              <a:off x="10417604" y="2842774"/>
              <a:ext cx="786355" cy="1071118"/>
              <a:chOff x="7768946" y="1691456"/>
              <a:chExt cx="786355" cy="1071118"/>
            </a:xfrm>
          </p:grpSpPr>
          <p:pic>
            <p:nvPicPr>
              <p:cNvPr id="119" name="Picture 8" descr="Server server line icon - 30 Hardware Line Icons">
                <a:extLst>
                  <a:ext uri="{FF2B5EF4-FFF2-40B4-BE49-F238E27FC236}">
                    <a16:creationId xmlns:a16="http://schemas.microsoft.com/office/drawing/2014/main" id="{5BDB37C6-60C8-4EBD-9E7F-90CB6D6403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68946" y="1976219"/>
                <a:ext cx="786355" cy="7863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D3876A88-F395-4126-A4B0-F2069C93DC10}"/>
                  </a:ext>
                </a:extLst>
              </p:cNvPr>
              <p:cNvSpPr txBox="1"/>
              <p:nvPr/>
            </p:nvSpPr>
            <p:spPr>
              <a:xfrm>
                <a:off x="7884099" y="1691456"/>
                <a:ext cx="671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CU1</a:t>
                </a:r>
                <a:endParaRPr lang="zh-CN" altLang="en-US" dirty="0"/>
              </a:p>
            </p:txBody>
          </p:sp>
        </p:grpSp>
        <p:pic>
          <p:nvPicPr>
            <p:cNvPr id="106" name="Picture 12" descr="Smartphone - Free technology icons">
              <a:extLst>
                <a:ext uri="{FF2B5EF4-FFF2-40B4-BE49-F238E27FC236}">
                  <a16:creationId xmlns:a16="http://schemas.microsoft.com/office/drawing/2014/main" id="{1E389FA5-FC88-4FE5-865E-33B4EC45D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1226" y="2810987"/>
              <a:ext cx="396947" cy="396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12" descr="Smartphone - Free technology icons">
              <a:extLst>
                <a:ext uri="{FF2B5EF4-FFF2-40B4-BE49-F238E27FC236}">
                  <a16:creationId xmlns:a16="http://schemas.microsoft.com/office/drawing/2014/main" id="{D722D920-55AA-440D-AC75-9DC27A7FC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9815" y="1883936"/>
              <a:ext cx="396947" cy="396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12" descr="Smartphone - Free technology icons">
              <a:extLst>
                <a:ext uri="{FF2B5EF4-FFF2-40B4-BE49-F238E27FC236}">
                  <a16:creationId xmlns:a16="http://schemas.microsoft.com/office/drawing/2014/main" id="{1C731E6A-9DFD-4FF2-8BBA-8C02723E8A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8275" y="1673620"/>
              <a:ext cx="396947" cy="396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9" name="グループ化 142">
              <a:extLst>
                <a:ext uri="{FF2B5EF4-FFF2-40B4-BE49-F238E27FC236}">
                  <a16:creationId xmlns:a16="http://schemas.microsoft.com/office/drawing/2014/main" id="{AC361557-57B7-4EAF-96FE-C415EBA4D4D2}"/>
                </a:ext>
              </a:extLst>
            </p:cNvPr>
            <p:cNvGrpSpPr/>
            <p:nvPr/>
          </p:nvGrpSpPr>
          <p:grpSpPr>
            <a:xfrm>
              <a:off x="7446365" y="3534834"/>
              <a:ext cx="3124268" cy="264264"/>
              <a:chOff x="7446365" y="3534834"/>
              <a:chExt cx="3124268" cy="264264"/>
            </a:xfrm>
          </p:grpSpPr>
          <p:cxnSp>
            <p:nvCxnSpPr>
              <p:cNvPr id="117" name="直線コネクタ 58">
                <a:extLst>
                  <a:ext uri="{FF2B5EF4-FFF2-40B4-BE49-F238E27FC236}">
                    <a16:creationId xmlns:a16="http://schemas.microsoft.com/office/drawing/2014/main" id="{E5FBDC74-B50F-405A-B566-DEBCD93F9EF5}"/>
                  </a:ext>
                </a:extLst>
              </p:cNvPr>
              <p:cNvCxnSpPr/>
              <p:nvPr/>
            </p:nvCxnSpPr>
            <p:spPr>
              <a:xfrm>
                <a:off x="7449743" y="3534834"/>
                <a:ext cx="0" cy="2642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43">
                <a:extLst>
                  <a:ext uri="{FF2B5EF4-FFF2-40B4-BE49-F238E27FC236}">
                    <a16:creationId xmlns:a16="http://schemas.microsoft.com/office/drawing/2014/main" id="{7241A0BF-DE42-43C0-852E-7BBB99B0153B}"/>
                  </a:ext>
                </a:extLst>
              </p:cNvPr>
              <p:cNvCxnSpPr/>
              <p:nvPr/>
            </p:nvCxnSpPr>
            <p:spPr>
              <a:xfrm>
                <a:off x="7446365" y="3791581"/>
                <a:ext cx="3124268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グループ化 144">
              <a:extLst>
                <a:ext uri="{FF2B5EF4-FFF2-40B4-BE49-F238E27FC236}">
                  <a16:creationId xmlns:a16="http://schemas.microsoft.com/office/drawing/2014/main" id="{3783D455-FC6A-448B-B8A9-05FA724F58EC}"/>
                </a:ext>
              </a:extLst>
            </p:cNvPr>
            <p:cNvGrpSpPr/>
            <p:nvPr/>
          </p:nvGrpSpPr>
          <p:grpSpPr>
            <a:xfrm>
              <a:off x="9388285" y="2463088"/>
              <a:ext cx="1182348" cy="1182921"/>
              <a:chOff x="9388285" y="2463088"/>
              <a:chExt cx="1182348" cy="1182921"/>
            </a:xfrm>
          </p:grpSpPr>
          <p:cxnSp>
            <p:nvCxnSpPr>
              <p:cNvPr id="115" name="直線コネクタ 150">
                <a:extLst>
                  <a:ext uri="{FF2B5EF4-FFF2-40B4-BE49-F238E27FC236}">
                    <a16:creationId xmlns:a16="http://schemas.microsoft.com/office/drawing/2014/main" id="{6B096E45-DB8A-4FD2-AC2F-A2103EF22A26}"/>
                  </a:ext>
                </a:extLst>
              </p:cNvPr>
              <p:cNvCxnSpPr/>
              <p:nvPr/>
            </p:nvCxnSpPr>
            <p:spPr>
              <a:xfrm>
                <a:off x="9388285" y="2463088"/>
                <a:ext cx="0" cy="11661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74">
                <a:extLst>
                  <a:ext uri="{FF2B5EF4-FFF2-40B4-BE49-F238E27FC236}">
                    <a16:creationId xmlns:a16="http://schemas.microsoft.com/office/drawing/2014/main" id="{550B433F-9386-4C1E-98D0-1076619656B1}"/>
                  </a:ext>
                </a:extLst>
              </p:cNvPr>
              <p:cNvCxnSpPr/>
              <p:nvPr/>
            </p:nvCxnSpPr>
            <p:spPr>
              <a:xfrm>
                <a:off x="9388285" y="3646009"/>
                <a:ext cx="118234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グループ化 145">
              <a:extLst>
                <a:ext uri="{FF2B5EF4-FFF2-40B4-BE49-F238E27FC236}">
                  <a16:creationId xmlns:a16="http://schemas.microsoft.com/office/drawing/2014/main" id="{A3F516DF-3EAB-4AA7-933C-BD914661D278}"/>
                </a:ext>
              </a:extLst>
            </p:cNvPr>
            <p:cNvGrpSpPr/>
            <p:nvPr/>
          </p:nvGrpSpPr>
          <p:grpSpPr>
            <a:xfrm>
              <a:off x="7506215" y="1107675"/>
              <a:ext cx="3040419" cy="2385985"/>
              <a:chOff x="7506215" y="1107675"/>
              <a:chExt cx="3040419" cy="2385985"/>
            </a:xfrm>
          </p:grpSpPr>
          <p:cxnSp>
            <p:nvCxnSpPr>
              <p:cNvPr id="112" name="直線コネクタ 176">
                <a:extLst>
                  <a:ext uri="{FF2B5EF4-FFF2-40B4-BE49-F238E27FC236}">
                    <a16:creationId xmlns:a16="http://schemas.microsoft.com/office/drawing/2014/main" id="{690F9AEB-BAF6-49C7-94A0-9B27DC2CD383}"/>
                  </a:ext>
                </a:extLst>
              </p:cNvPr>
              <p:cNvCxnSpPr/>
              <p:nvPr/>
            </p:nvCxnSpPr>
            <p:spPr>
              <a:xfrm>
                <a:off x="10127731" y="3493660"/>
                <a:ext cx="4189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77">
                <a:extLst>
                  <a:ext uri="{FF2B5EF4-FFF2-40B4-BE49-F238E27FC236}">
                    <a16:creationId xmlns:a16="http://schemas.microsoft.com/office/drawing/2014/main" id="{DF2FE92F-20D5-40DB-8C31-3E8B9ECFF3C4}"/>
                  </a:ext>
                </a:extLst>
              </p:cNvPr>
              <p:cNvCxnSpPr/>
              <p:nvPr/>
            </p:nvCxnSpPr>
            <p:spPr>
              <a:xfrm>
                <a:off x="10127731" y="1118088"/>
                <a:ext cx="0" cy="2375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80">
                <a:extLst>
                  <a:ext uri="{FF2B5EF4-FFF2-40B4-BE49-F238E27FC236}">
                    <a16:creationId xmlns:a16="http://schemas.microsoft.com/office/drawing/2014/main" id="{113B3C14-DB61-46C3-8D3C-31D519347BCB}"/>
                  </a:ext>
                </a:extLst>
              </p:cNvPr>
              <p:cNvCxnSpPr/>
              <p:nvPr/>
            </p:nvCxnSpPr>
            <p:spPr>
              <a:xfrm>
                <a:off x="7506215" y="1107675"/>
                <a:ext cx="2621516" cy="133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4" name="椭圆 143">
            <a:extLst>
              <a:ext uri="{FF2B5EF4-FFF2-40B4-BE49-F238E27FC236}">
                <a16:creationId xmlns:a16="http://schemas.microsoft.com/office/drawing/2014/main" id="{3EB04B19-745C-4817-924B-77D0B7CA8F7C}"/>
              </a:ext>
            </a:extLst>
          </p:cNvPr>
          <p:cNvSpPr/>
          <p:nvPr/>
        </p:nvSpPr>
        <p:spPr>
          <a:xfrm>
            <a:off x="1489684" y="3426718"/>
            <a:ext cx="94074" cy="940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11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472453E4-988D-4715-9E70-62DA8CC4D6F1}"/>
              </a:ext>
            </a:extLst>
          </p:cNvPr>
          <p:cNvSpPr/>
          <p:nvPr/>
        </p:nvSpPr>
        <p:spPr>
          <a:xfrm>
            <a:off x="2460396" y="2573518"/>
            <a:ext cx="1148184" cy="989814"/>
          </a:xfrm>
          <a:prstGeom prst="hexag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288622D7-65AF-416E-8675-321BB344B3EC}"/>
              </a:ext>
            </a:extLst>
          </p:cNvPr>
          <p:cNvSpPr/>
          <p:nvPr/>
        </p:nvSpPr>
        <p:spPr>
          <a:xfrm>
            <a:off x="3376368" y="2078611"/>
            <a:ext cx="1148184" cy="989814"/>
          </a:xfrm>
          <a:prstGeom prst="hexag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8FB43DF3-F8D0-458C-B407-0633B54F4713}"/>
              </a:ext>
            </a:extLst>
          </p:cNvPr>
          <p:cNvSpPr/>
          <p:nvPr/>
        </p:nvSpPr>
        <p:spPr>
          <a:xfrm>
            <a:off x="3366941" y="3068425"/>
            <a:ext cx="1148184" cy="989814"/>
          </a:xfrm>
          <a:prstGeom prst="hexag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>
            <a:extLst>
              <a:ext uri="{FF2B5EF4-FFF2-40B4-BE49-F238E27FC236}">
                <a16:creationId xmlns:a16="http://schemas.microsoft.com/office/drawing/2014/main" id="{D585E13F-16EA-43DF-A97F-24F2010A69AB}"/>
              </a:ext>
            </a:extLst>
          </p:cNvPr>
          <p:cNvSpPr/>
          <p:nvPr/>
        </p:nvSpPr>
        <p:spPr>
          <a:xfrm>
            <a:off x="2461655" y="1583704"/>
            <a:ext cx="1148184" cy="989814"/>
          </a:xfrm>
          <a:prstGeom prst="hexag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C18AA0C1-3DF1-4B00-851B-63AD1AB900D4}"/>
              </a:ext>
            </a:extLst>
          </p:cNvPr>
          <p:cNvSpPr/>
          <p:nvPr/>
        </p:nvSpPr>
        <p:spPr>
          <a:xfrm>
            <a:off x="2450969" y="3563332"/>
            <a:ext cx="1148184" cy="989814"/>
          </a:xfrm>
          <a:prstGeom prst="hexag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C5887F04-017C-4301-85D6-1F13A22A29A1}"/>
              </a:ext>
            </a:extLst>
          </p:cNvPr>
          <p:cNvSpPr/>
          <p:nvPr/>
        </p:nvSpPr>
        <p:spPr>
          <a:xfrm>
            <a:off x="1544424" y="3068425"/>
            <a:ext cx="1148184" cy="989814"/>
          </a:xfrm>
          <a:prstGeom prst="hexag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2D6B787F-E14A-44A6-A9DD-5725552A4C7C}"/>
              </a:ext>
            </a:extLst>
          </p:cNvPr>
          <p:cNvSpPr/>
          <p:nvPr/>
        </p:nvSpPr>
        <p:spPr>
          <a:xfrm>
            <a:off x="1544424" y="2078611"/>
            <a:ext cx="1148184" cy="989814"/>
          </a:xfrm>
          <a:prstGeom prst="hexag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1EE300-B7C1-48F4-AB4E-B738DF75E4BF}"/>
              </a:ext>
            </a:extLst>
          </p:cNvPr>
          <p:cNvSpPr txBox="1"/>
          <p:nvPr/>
        </p:nvSpPr>
        <p:spPr>
          <a:xfrm>
            <a:off x="2586040" y="2821225"/>
            <a:ext cx="93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CU 0</a:t>
            </a:r>
          </a:p>
          <a:p>
            <a:r>
              <a:rPr lang="en-US" altLang="zh-CN" sz="1400" dirty="0"/>
              <a:t>pos=(0, 0)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8AEA18D-F96E-4774-AB9E-9FE46E595EF8}"/>
              </a:ext>
            </a:extLst>
          </p:cNvPr>
          <p:cNvSpPr txBox="1"/>
          <p:nvPr/>
        </p:nvSpPr>
        <p:spPr>
          <a:xfrm>
            <a:off x="3797213" y="23880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5DDC893-7566-4E11-A678-0A8AF66EFB2A}"/>
              </a:ext>
            </a:extLst>
          </p:cNvPr>
          <p:cNvSpPr txBox="1"/>
          <p:nvPr/>
        </p:nvSpPr>
        <p:spPr>
          <a:xfrm>
            <a:off x="2882500" y="18939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68A509-2BD4-4F45-9E32-6958060A2270}"/>
              </a:ext>
            </a:extLst>
          </p:cNvPr>
          <p:cNvSpPr txBox="1"/>
          <p:nvPr/>
        </p:nvSpPr>
        <p:spPr>
          <a:xfrm>
            <a:off x="1966320" y="23880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FAFBBF-956C-4A89-9478-5379AD45F4C6}"/>
              </a:ext>
            </a:extLst>
          </p:cNvPr>
          <p:cNvSpPr txBox="1"/>
          <p:nvPr/>
        </p:nvSpPr>
        <p:spPr>
          <a:xfrm>
            <a:off x="1965269" y="3377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F5A0C8F-6DC3-43C1-ABF9-F12DE2632541}"/>
              </a:ext>
            </a:extLst>
          </p:cNvPr>
          <p:cNvSpPr txBox="1"/>
          <p:nvPr/>
        </p:nvSpPr>
        <p:spPr>
          <a:xfrm>
            <a:off x="2887502" y="38735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767FBBF-1FA2-49A1-9DC2-318406419CE3}"/>
              </a:ext>
            </a:extLst>
          </p:cNvPr>
          <p:cNvSpPr txBox="1"/>
          <p:nvPr/>
        </p:nvSpPr>
        <p:spPr>
          <a:xfrm>
            <a:off x="3780631" y="34013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73D3DD7-4A63-43DA-AF79-BB9AE9B5151B}"/>
              </a:ext>
            </a:extLst>
          </p:cNvPr>
          <p:cNvSpPr txBox="1"/>
          <p:nvPr/>
        </p:nvSpPr>
        <p:spPr>
          <a:xfrm>
            <a:off x="6595958" y="3882691"/>
            <a:ext cx="56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BS3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A274283-94EB-4CBC-AF04-180906599E42}"/>
              </a:ext>
            </a:extLst>
          </p:cNvPr>
          <p:cNvSpPr txBox="1"/>
          <p:nvPr/>
        </p:nvSpPr>
        <p:spPr>
          <a:xfrm>
            <a:off x="7396195" y="1183764"/>
            <a:ext cx="56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BS1</a:t>
            </a:r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98F99E6-EAE7-46F6-B38C-6F57697CFA04}"/>
              </a:ext>
            </a:extLst>
          </p:cNvPr>
          <p:cNvGrpSpPr/>
          <p:nvPr/>
        </p:nvGrpSpPr>
        <p:grpSpPr>
          <a:xfrm>
            <a:off x="6850305" y="1640765"/>
            <a:ext cx="3387595" cy="2331585"/>
            <a:chOff x="6850306" y="1170671"/>
            <a:chExt cx="2681786" cy="1845797"/>
          </a:xfrm>
        </p:grpSpPr>
        <p:sp>
          <p:nvSpPr>
            <p:cNvPr id="59" name="六边形 58">
              <a:extLst>
                <a:ext uri="{FF2B5EF4-FFF2-40B4-BE49-F238E27FC236}">
                  <a16:creationId xmlns:a16="http://schemas.microsoft.com/office/drawing/2014/main" id="{C6638C98-9249-44C8-8AF4-C1F283A253CF}"/>
                </a:ext>
              </a:extLst>
            </p:cNvPr>
            <p:cNvSpPr/>
            <p:nvPr/>
          </p:nvSpPr>
          <p:spPr>
            <a:xfrm>
              <a:off x="6850306" y="1170671"/>
              <a:ext cx="2077003" cy="1845797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74ABC3C-65DF-4A41-86BD-04FA4CAC705B}"/>
                </a:ext>
              </a:extLst>
            </p:cNvPr>
            <p:cNvSpPr txBox="1"/>
            <p:nvPr/>
          </p:nvSpPr>
          <p:spPr>
            <a:xfrm>
              <a:off x="8962901" y="1977543"/>
              <a:ext cx="569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  <a:endParaRPr lang="zh-CN" altLang="en-US" dirty="0"/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F8CCCB8D-F771-40D7-8193-C2772F30B159}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V="1">
              <a:off x="6850306" y="2093569"/>
              <a:ext cx="1038501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9F87A286-909E-44B9-9CBE-51846FC73D44}"/>
                </a:ext>
              </a:extLst>
            </p:cNvPr>
            <p:cNvCxnSpPr>
              <a:cxnSpLocks/>
              <a:stCxn id="59" idx="1"/>
            </p:cNvCxnSpPr>
            <p:nvPr/>
          </p:nvCxnSpPr>
          <p:spPr>
            <a:xfrm flipH="1" flipV="1">
              <a:off x="7883520" y="2105181"/>
              <a:ext cx="582340" cy="91128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A4D3BA3-570C-40B9-B210-D77AD6819B60}"/>
                </a:ext>
              </a:extLst>
            </p:cNvPr>
            <p:cNvCxnSpPr>
              <a:cxnSpLocks/>
              <a:endCxn id="59" idx="5"/>
            </p:cNvCxnSpPr>
            <p:nvPr/>
          </p:nvCxnSpPr>
          <p:spPr>
            <a:xfrm flipV="1">
              <a:off x="7888807" y="1170671"/>
              <a:ext cx="577053" cy="93451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84BE13A-1AF7-4BCB-9BA4-881DB82F677E}"/>
              </a:ext>
            </a:extLst>
          </p:cNvPr>
          <p:cNvGrpSpPr/>
          <p:nvPr/>
        </p:nvGrpSpPr>
        <p:grpSpPr>
          <a:xfrm>
            <a:off x="7236189" y="3420191"/>
            <a:ext cx="375662" cy="680723"/>
            <a:chOff x="10741181" y="3137304"/>
            <a:chExt cx="875783" cy="1395119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98F21052-850C-49CF-9554-7026650E1231}"/>
                </a:ext>
              </a:extLst>
            </p:cNvPr>
            <p:cNvSpPr/>
            <p:nvPr/>
          </p:nvSpPr>
          <p:spPr>
            <a:xfrm>
              <a:off x="11056883" y="3137304"/>
              <a:ext cx="230406" cy="2304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139CE07-D7C4-4982-AF32-67D93C6F9C0F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>
              <a:off x="10741181" y="3252507"/>
              <a:ext cx="315702" cy="12391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905E0EA2-E564-4967-B542-B9B9C5FE21E3}"/>
                </a:ext>
              </a:extLst>
            </p:cNvPr>
            <p:cNvCxnSpPr>
              <a:cxnSpLocks/>
              <a:stCxn id="53" idx="6"/>
            </p:cNvCxnSpPr>
            <p:nvPr/>
          </p:nvCxnSpPr>
          <p:spPr>
            <a:xfrm>
              <a:off x="11287289" y="3252507"/>
              <a:ext cx="329675" cy="12799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44EBB953-08EF-414D-9287-1836686FFF17}"/>
                </a:ext>
              </a:extLst>
            </p:cNvPr>
            <p:cNvCxnSpPr>
              <a:cxnSpLocks/>
            </p:cNvCxnSpPr>
            <p:nvPr/>
          </p:nvCxnSpPr>
          <p:spPr>
            <a:xfrm>
              <a:off x="10888717" y="3886414"/>
              <a:ext cx="5396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D8F90FF-E561-4E66-BE0D-F560B2813C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12670" y="3913204"/>
              <a:ext cx="636310" cy="3536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E81532C9-88AC-4D97-AD77-CA6B7BFCCB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73297" y="3886414"/>
              <a:ext cx="656551" cy="380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BA03A6C-CFBC-4C41-84A6-4E3974355F8B}"/>
              </a:ext>
            </a:extLst>
          </p:cNvPr>
          <p:cNvGrpSpPr/>
          <p:nvPr/>
        </p:nvGrpSpPr>
        <p:grpSpPr>
          <a:xfrm>
            <a:off x="9209268" y="2385300"/>
            <a:ext cx="375662" cy="680723"/>
            <a:chOff x="10741181" y="3137304"/>
            <a:chExt cx="875783" cy="1395119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41673D7-09D0-4235-8B5F-E4F9B84DAEFA}"/>
                </a:ext>
              </a:extLst>
            </p:cNvPr>
            <p:cNvSpPr/>
            <p:nvPr/>
          </p:nvSpPr>
          <p:spPr>
            <a:xfrm>
              <a:off x="11056883" y="3137304"/>
              <a:ext cx="230406" cy="2304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603E99A7-17C7-4966-9B5B-989BBD6375A2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10741181" y="3252507"/>
              <a:ext cx="315702" cy="12391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7FD6F93C-2B31-4BC2-A639-3915411C7CB6}"/>
                </a:ext>
              </a:extLst>
            </p:cNvPr>
            <p:cNvCxnSpPr>
              <a:cxnSpLocks/>
              <a:stCxn id="47" idx="6"/>
            </p:cNvCxnSpPr>
            <p:nvPr/>
          </p:nvCxnSpPr>
          <p:spPr>
            <a:xfrm>
              <a:off x="11287289" y="3252507"/>
              <a:ext cx="329675" cy="12799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0BC5AAC-79A6-4B32-BB85-19F0B729FD4F}"/>
                </a:ext>
              </a:extLst>
            </p:cNvPr>
            <p:cNvCxnSpPr>
              <a:cxnSpLocks/>
            </p:cNvCxnSpPr>
            <p:nvPr/>
          </p:nvCxnSpPr>
          <p:spPr>
            <a:xfrm>
              <a:off x="10888717" y="3886414"/>
              <a:ext cx="5396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E75FFB5-54F1-4ADB-AD18-8245C29E6E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12670" y="3913204"/>
              <a:ext cx="636310" cy="3536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8C4C8B3B-B50E-4D7E-9ECD-993DA55E50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73297" y="3886414"/>
              <a:ext cx="656551" cy="380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8879757-1747-4AA5-A1A8-B317BC12402F}"/>
              </a:ext>
            </a:extLst>
          </p:cNvPr>
          <p:cNvGrpSpPr/>
          <p:nvPr/>
        </p:nvGrpSpPr>
        <p:grpSpPr>
          <a:xfrm>
            <a:off x="7215493" y="1300404"/>
            <a:ext cx="375662" cy="680723"/>
            <a:chOff x="10741181" y="3137304"/>
            <a:chExt cx="875783" cy="1395119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AB97EAA-43E8-4314-B004-EF1133C4E752}"/>
                </a:ext>
              </a:extLst>
            </p:cNvPr>
            <p:cNvSpPr/>
            <p:nvPr/>
          </p:nvSpPr>
          <p:spPr>
            <a:xfrm>
              <a:off x="11056883" y="3137304"/>
              <a:ext cx="230406" cy="2304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B177637-FB1F-4786-B9DD-D9D4C5A6A2A5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 flipH="1">
              <a:off x="10741181" y="3252507"/>
              <a:ext cx="315702" cy="12391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96873C4-54BC-4872-A1C1-DC216DC3D242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>
              <a:off x="11287289" y="3252507"/>
              <a:ext cx="329675" cy="12799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78F4686E-F5F6-4792-96B0-491E391DE5EA}"/>
                </a:ext>
              </a:extLst>
            </p:cNvPr>
            <p:cNvCxnSpPr>
              <a:cxnSpLocks/>
            </p:cNvCxnSpPr>
            <p:nvPr/>
          </p:nvCxnSpPr>
          <p:spPr>
            <a:xfrm>
              <a:off x="10888717" y="3886414"/>
              <a:ext cx="5396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39F1F57F-FF62-4413-AE51-D457BD29D1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12670" y="3913204"/>
              <a:ext cx="636310" cy="3536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15AC2397-DB61-4E2D-B767-D3F4F8154C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73297" y="3886414"/>
              <a:ext cx="656551" cy="380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6" name="Picture 12" descr="Smartphone - Free technology icons">
            <a:extLst>
              <a:ext uri="{FF2B5EF4-FFF2-40B4-BE49-F238E27FC236}">
                <a16:creationId xmlns:a16="http://schemas.microsoft.com/office/drawing/2014/main" id="{F4E331DE-7DE2-4C85-915B-8B23AAADA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226" y="3262815"/>
            <a:ext cx="396947" cy="39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Smartphone - Free technology icons">
            <a:extLst>
              <a:ext uri="{FF2B5EF4-FFF2-40B4-BE49-F238E27FC236}">
                <a16:creationId xmlns:a16="http://schemas.microsoft.com/office/drawing/2014/main" id="{EF975F41-B0B4-4983-B6B1-1E147B165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815" y="2335764"/>
            <a:ext cx="396947" cy="39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Smartphone - Free technology icons">
            <a:extLst>
              <a:ext uri="{FF2B5EF4-FFF2-40B4-BE49-F238E27FC236}">
                <a16:creationId xmlns:a16="http://schemas.microsoft.com/office/drawing/2014/main" id="{DEE270F1-BD57-4023-98B5-87E8553FF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275" y="2125448"/>
            <a:ext cx="396947" cy="39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21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52</Words>
  <Application>Microsoft Office PowerPoint</Application>
  <PresentationFormat>宽屏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昱辰</dc:creator>
  <cp:lastModifiedBy>刘 昱辰</cp:lastModifiedBy>
  <cp:revision>3</cp:revision>
  <dcterms:created xsi:type="dcterms:W3CDTF">2021-08-15T10:41:28Z</dcterms:created>
  <dcterms:modified xsi:type="dcterms:W3CDTF">2021-08-15T11:08:19Z</dcterms:modified>
</cp:coreProperties>
</file>