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4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4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1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0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0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8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9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8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6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95B7-915E-4F37-B473-263CB71C0CD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0F19-EE4E-40DC-A212-BAC78E69A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8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219" y="2951825"/>
            <a:ext cx="355108" cy="151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登陆界面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70012" y="3666478"/>
            <a:ext cx="1890944" cy="1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376039" y="941033"/>
            <a:ext cx="35511" cy="532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02672" y="941033"/>
            <a:ext cx="7109535" cy="1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76039" y="5122416"/>
            <a:ext cx="1180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873188" y="177554"/>
            <a:ext cx="346229" cy="139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学生登陆</a:t>
            </a:r>
          </a:p>
        </p:txBody>
      </p:sp>
      <p:sp>
        <p:nvSpPr>
          <p:cNvPr id="27" name="矩形 26"/>
          <p:cNvSpPr/>
          <p:nvPr/>
        </p:nvSpPr>
        <p:spPr>
          <a:xfrm>
            <a:off x="1873188" y="1713390"/>
            <a:ext cx="346229" cy="150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管理员登陆</a:t>
            </a:r>
          </a:p>
        </p:txBody>
      </p:sp>
      <p:sp>
        <p:nvSpPr>
          <p:cNvPr id="28" name="矩形 27"/>
          <p:cNvSpPr/>
          <p:nvPr/>
        </p:nvSpPr>
        <p:spPr>
          <a:xfrm>
            <a:off x="1873187" y="3351320"/>
            <a:ext cx="346229" cy="111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9" name="矩形 28"/>
          <p:cNvSpPr/>
          <p:nvPr/>
        </p:nvSpPr>
        <p:spPr>
          <a:xfrm>
            <a:off x="1873187" y="4574220"/>
            <a:ext cx="328474" cy="109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忘记密码</a:t>
            </a:r>
          </a:p>
        </p:txBody>
      </p:sp>
      <p:sp>
        <p:nvSpPr>
          <p:cNvPr id="34" name="矩形 33"/>
          <p:cNvSpPr/>
          <p:nvPr/>
        </p:nvSpPr>
        <p:spPr>
          <a:xfrm>
            <a:off x="2760956" y="177554"/>
            <a:ext cx="363985" cy="139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信息完善</a:t>
            </a:r>
          </a:p>
        </p:txBody>
      </p:sp>
      <p:sp>
        <p:nvSpPr>
          <p:cNvPr id="40" name="矩形 39"/>
          <p:cNvSpPr/>
          <p:nvPr/>
        </p:nvSpPr>
        <p:spPr>
          <a:xfrm>
            <a:off x="2734324" y="3351320"/>
            <a:ext cx="363985" cy="111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注册信息</a:t>
            </a:r>
          </a:p>
        </p:txBody>
      </p:sp>
      <p:sp>
        <p:nvSpPr>
          <p:cNvPr id="50" name="矩形 49"/>
          <p:cNvSpPr/>
          <p:nvPr/>
        </p:nvSpPr>
        <p:spPr>
          <a:xfrm>
            <a:off x="2553813" y="4581986"/>
            <a:ext cx="363985" cy="111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信息验证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403324" y="249685"/>
            <a:ext cx="0" cy="141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03324" y="247917"/>
            <a:ext cx="3755255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616540" y="177554"/>
            <a:ext cx="363982" cy="140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用户界面</a:t>
            </a:r>
          </a:p>
        </p:txBody>
      </p:sp>
      <p:sp>
        <p:nvSpPr>
          <p:cNvPr id="20" name="矩形 19"/>
          <p:cNvSpPr/>
          <p:nvPr/>
        </p:nvSpPr>
        <p:spPr>
          <a:xfrm>
            <a:off x="4801708" y="1473449"/>
            <a:ext cx="1953087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修改个人信息</a:t>
            </a:r>
          </a:p>
        </p:txBody>
      </p:sp>
      <p:sp>
        <p:nvSpPr>
          <p:cNvPr id="24" name="矩形 23"/>
          <p:cNvSpPr/>
          <p:nvPr/>
        </p:nvSpPr>
        <p:spPr>
          <a:xfrm>
            <a:off x="4776186" y="772357"/>
            <a:ext cx="1970843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书籍查询</a:t>
            </a:r>
          </a:p>
        </p:txBody>
      </p:sp>
      <p:sp>
        <p:nvSpPr>
          <p:cNvPr id="38" name="矩形 37"/>
          <p:cNvSpPr/>
          <p:nvPr/>
        </p:nvSpPr>
        <p:spPr>
          <a:xfrm>
            <a:off x="4831674" y="105906"/>
            <a:ext cx="1970843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已借书籍查询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4403324" y="1667893"/>
            <a:ext cx="2175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4305670" y="3148798"/>
            <a:ext cx="3124940" cy="9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77524" y="2515016"/>
            <a:ext cx="7093258" cy="8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166370" y="1843643"/>
            <a:ext cx="363982" cy="140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用户界面</a:t>
            </a: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323425" y="2052546"/>
            <a:ext cx="17755" cy="117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323425" y="2045473"/>
            <a:ext cx="3107185" cy="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785062" y="2345786"/>
            <a:ext cx="1953086" cy="40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借阅信息查询</a:t>
            </a:r>
          </a:p>
        </p:txBody>
      </p:sp>
      <p:sp>
        <p:nvSpPr>
          <p:cNvPr id="41" name="矩形 40"/>
          <p:cNvSpPr/>
          <p:nvPr/>
        </p:nvSpPr>
        <p:spPr>
          <a:xfrm>
            <a:off x="4776185" y="1869308"/>
            <a:ext cx="1953086" cy="4050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书籍管理</a:t>
            </a:r>
          </a:p>
        </p:txBody>
      </p:sp>
      <p:sp>
        <p:nvSpPr>
          <p:cNvPr id="43" name="矩形 42"/>
          <p:cNvSpPr/>
          <p:nvPr/>
        </p:nvSpPr>
        <p:spPr>
          <a:xfrm>
            <a:off x="4807258" y="2946277"/>
            <a:ext cx="1953086" cy="40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7430610" y="2059619"/>
            <a:ext cx="0" cy="111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025414" y="2052546"/>
            <a:ext cx="0" cy="109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025414" y="2045473"/>
            <a:ext cx="479394" cy="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032813" y="3144291"/>
            <a:ext cx="479394" cy="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435268" y="1852245"/>
            <a:ext cx="957308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sp>
        <p:nvSpPr>
          <p:cNvPr id="82" name="矩形 81"/>
          <p:cNvSpPr/>
          <p:nvPr/>
        </p:nvSpPr>
        <p:spPr>
          <a:xfrm>
            <a:off x="8435270" y="2384073"/>
            <a:ext cx="957308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83" name="矩形 82"/>
          <p:cNvSpPr/>
          <p:nvPr/>
        </p:nvSpPr>
        <p:spPr>
          <a:xfrm>
            <a:off x="8444144" y="2909337"/>
            <a:ext cx="957308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增加</a:t>
            </a:r>
          </a:p>
        </p:txBody>
      </p:sp>
      <p:sp>
        <p:nvSpPr>
          <p:cNvPr id="84" name="椭圆 83"/>
          <p:cNvSpPr/>
          <p:nvPr/>
        </p:nvSpPr>
        <p:spPr>
          <a:xfrm>
            <a:off x="3088317" y="1586885"/>
            <a:ext cx="551524" cy="175334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427133" y="830899"/>
            <a:ext cx="957308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</a:t>
            </a:r>
          </a:p>
        </p:txBody>
      </p:sp>
      <p:sp>
        <p:nvSpPr>
          <p:cNvPr id="95" name="矩形 94"/>
          <p:cNvSpPr/>
          <p:nvPr/>
        </p:nvSpPr>
        <p:spPr>
          <a:xfrm>
            <a:off x="8392366" y="-36234"/>
            <a:ext cx="957308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归还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1376039" y="6267635"/>
            <a:ext cx="590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873187" y="5700573"/>
            <a:ext cx="346229" cy="115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无登陆还书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8158579" y="105906"/>
            <a:ext cx="0" cy="42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158579" y="88777"/>
            <a:ext cx="237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158579" y="533553"/>
            <a:ext cx="237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8403088" y="382932"/>
            <a:ext cx="957308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续借</a:t>
            </a:r>
          </a:p>
        </p:txBody>
      </p:sp>
    </p:spTree>
    <p:extLst>
      <p:ext uri="{BB962C8B-B14F-4D97-AF65-F5344CB8AC3E}">
        <p14:creationId xmlns:p14="http://schemas.microsoft.com/office/powerpoint/2010/main" val="362652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56949" y="1187103"/>
            <a:ext cx="330249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登陆界面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5927" y="4882719"/>
            <a:ext cx="99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学生登陆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学生信息分为：账号，用户名，密码，手机号码，邮箱，前三个会在注册时即需填写，后两个在学生登陆时，若存在值为空值，则在登陆后跳至信息完善界面，若信息均完整，则跳至用户界面。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47" y="2396400"/>
            <a:ext cx="3292125" cy="20651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4601" y="213064"/>
            <a:ext cx="211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部分功能补充</a:t>
            </a:r>
          </a:p>
        </p:txBody>
      </p:sp>
    </p:spTree>
    <p:extLst>
      <p:ext uri="{BB962C8B-B14F-4D97-AF65-F5344CB8AC3E}">
        <p14:creationId xmlns:p14="http://schemas.microsoft.com/office/powerpoint/2010/main" val="410847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330" y="248575"/>
            <a:ext cx="2476870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9" y="1048764"/>
            <a:ext cx="3551228" cy="1386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1588" y="2969582"/>
            <a:ext cx="230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用户状态会根据是否被冻结更改</a:t>
            </a:r>
          </a:p>
        </p:txBody>
      </p:sp>
      <p:sp>
        <p:nvSpPr>
          <p:cNvPr id="5" name="矩形 4"/>
          <p:cNvSpPr/>
          <p:nvPr/>
        </p:nvSpPr>
        <p:spPr>
          <a:xfrm>
            <a:off x="4293914" y="186431"/>
            <a:ext cx="2453115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管理员界面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56" y="915402"/>
            <a:ext cx="2888230" cy="16536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76356" y="2569085"/>
            <a:ext cx="4820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管理员可以对图书增加，删除，编辑</a:t>
            </a:r>
            <a:endParaRPr lang="en-US" altLang="zh-CN" dirty="0"/>
          </a:p>
          <a:p>
            <a:r>
              <a:rPr lang="zh-CN" altLang="en-US" dirty="0"/>
              <a:t>借阅管理增加、删除、修改还有对图书可以定义时间续借。</a:t>
            </a:r>
            <a:endParaRPr lang="en-US" altLang="zh-CN" dirty="0"/>
          </a:p>
          <a:p>
            <a:r>
              <a:rPr lang="zh-CN" altLang="en-US" dirty="0"/>
              <a:t>对用户可以增加、删除、冻结、还有重置信息，重置包括重置手机，邮箱，和密码</a:t>
            </a:r>
          </a:p>
        </p:txBody>
      </p:sp>
    </p:spTree>
    <p:extLst>
      <p:ext uri="{BB962C8B-B14F-4D97-AF65-F5344CB8AC3E}">
        <p14:creationId xmlns:p14="http://schemas.microsoft.com/office/powerpoint/2010/main" val="181256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171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官欣仪</dc:creator>
  <cp:lastModifiedBy>官欣仪</cp:lastModifiedBy>
  <cp:revision>56</cp:revision>
  <dcterms:created xsi:type="dcterms:W3CDTF">2016-11-02T07:53:31Z</dcterms:created>
  <dcterms:modified xsi:type="dcterms:W3CDTF">2016-11-12T11:58:17Z</dcterms:modified>
</cp:coreProperties>
</file>