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9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7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F73D-EA38-4B34-B6F1-4BABBC34FBB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7AE1-E1AD-475E-9C3F-9795E845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4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087" y="2325949"/>
            <a:ext cx="470516" cy="143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038687" y="443883"/>
            <a:ext cx="26633" cy="572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49404" y="4438"/>
            <a:ext cx="426128" cy="142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用户注册</a:t>
            </a:r>
          </a:p>
        </p:txBody>
      </p:sp>
      <p:sp>
        <p:nvSpPr>
          <p:cNvPr id="17" name="矩形 16"/>
          <p:cNvSpPr/>
          <p:nvPr/>
        </p:nvSpPr>
        <p:spPr>
          <a:xfrm>
            <a:off x="2139519" y="0"/>
            <a:ext cx="443884" cy="142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好友推荐</a:t>
            </a:r>
          </a:p>
        </p:txBody>
      </p:sp>
      <p:sp>
        <p:nvSpPr>
          <p:cNvPr id="18" name="矩形 17"/>
          <p:cNvSpPr/>
          <p:nvPr/>
        </p:nvSpPr>
        <p:spPr>
          <a:xfrm>
            <a:off x="2947390" y="0"/>
            <a:ext cx="408373" cy="142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好友添加</a:t>
            </a:r>
          </a:p>
        </p:txBody>
      </p:sp>
      <p:sp>
        <p:nvSpPr>
          <p:cNvPr id="19" name="矩形 18"/>
          <p:cNvSpPr/>
          <p:nvPr/>
        </p:nvSpPr>
        <p:spPr>
          <a:xfrm>
            <a:off x="2929631" y="2325948"/>
            <a:ext cx="426128" cy="143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20" name="矩形 19"/>
          <p:cNvSpPr/>
          <p:nvPr/>
        </p:nvSpPr>
        <p:spPr>
          <a:xfrm>
            <a:off x="1358283" y="5548544"/>
            <a:ext cx="355106" cy="130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找回密码</a:t>
            </a:r>
          </a:p>
        </p:txBody>
      </p:sp>
      <p:cxnSp>
        <p:nvCxnSpPr>
          <p:cNvPr id="23" name="直接箭头连接符 22"/>
          <p:cNvCxnSpPr>
            <a:stCxn id="18" idx="2"/>
            <a:endCxn id="19" idx="0"/>
          </p:cNvCxnSpPr>
          <p:nvPr/>
        </p:nvCxnSpPr>
        <p:spPr>
          <a:xfrm flipH="1">
            <a:off x="3142695" y="1429305"/>
            <a:ext cx="8882" cy="89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38687" y="443883"/>
            <a:ext cx="31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75532" y="443883"/>
            <a:ext cx="36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583403" y="443883"/>
            <a:ext cx="36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  <a:endCxn id="19" idx="1"/>
          </p:cNvCxnSpPr>
          <p:nvPr/>
        </p:nvCxnSpPr>
        <p:spPr>
          <a:xfrm flipV="1">
            <a:off x="754603" y="3045039"/>
            <a:ext cx="2175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0" idx="1"/>
          </p:cNvCxnSpPr>
          <p:nvPr/>
        </p:nvCxnSpPr>
        <p:spPr>
          <a:xfrm>
            <a:off x="1065320" y="6203272"/>
            <a:ext cx="29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088167" y="221942"/>
            <a:ext cx="39950" cy="637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3"/>
          </p:cNvCxnSpPr>
          <p:nvPr/>
        </p:nvCxnSpPr>
        <p:spPr>
          <a:xfrm>
            <a:off x="3355759" y="3045039"/>
            <a:ext cx="141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101483" y="221942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616388" y="97654"/>
            <a:ext cx="1553593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个人档</a:t>
            </a:r>
          </a:p>
        </p:txBody>
      </p:sp>
      <p:cxnSp>
        <p:nvCxnSpPr>
          <p:cNvPr id="52" name="直接箭头连接符 51"/>
          <p:cNvCxnSpPr>
            <a:stCxn id="50" idx="3"/>
            <a:endCxn id="54" idx="1"/>
          </p:cNvCxnSpPr>
          <p:nvPr/>
        </p:nvCxnSpPr>
        <p:spPr>
          <a:xfrm>
            <a:off x="6169981" y="270769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684886" y="97654"/>
            <a:ext cx="1864310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修改个人信息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136994" y="1620174"/>
            <a:ext cx="488271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16388" y="1429305"/>
            <a:ext cx="1553593" cy="44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相册</a:t>
            </a:r>
          </a:p>
        </p:txBody>
      </p:sp>
      <p:cxnSp>
        <p:nvCxnSpPr>
          <p:cNvPr id="60" name="直接连接符 59"/>
          <p:cNvCxnSpPr>
            <a:stCxn id="58" idx="3"/>
            <a:endCxn id="58" idx="3"/>
          </p:cNvCxnSpPr>
          <p:nvPr/>
        </p:nvCxnSpPr>
        <p:spPr>
          <a:xfrm>
            <a:off x="6169981" y="16534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427433" y="1118586"/>
            <a:ext cx="0" cy="101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165543" y="1666781"/>
            <a:ext cx="7013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427433" y="1118586"/>
            <a:ext cx="43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427433" y="2130641"/>
            <a:ext cx="43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866879" y="992076"/>
            <a:ext cx="1682317" cy="27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上传图片</a:t>
            </a:r>
          </a:p>
        </p:txBody>
      </p:sp>
      <p:sp>
        <p:nvSpPr>
          <p:cNvPr id="71" name="矩形 70"/>
          <p:cNvSpPr/>
          <p:nvPr/>
        </p:nvSpPr>
        <p:spPr>
          <a:xfrm>
            <a:off x="6877977" y="1462040"/>
            <a:ext cx="1682317" cy="35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好友评论</a:t>
            </a:r>
          </a:p>
        </p:txBody>
      </p:sp>
      <p:sp>
        <p:nvSpPr>
          <p:cNvPr id="72" name="矩形 71"/>
          <p:cNvSpPr/>
          <p:nvPr/>
        </p:nvSpPr>
        <p:spPr>
          <a:xfrm>
            <a:off x="6877977" y="1968070"/>
            <a:ext cx="1682317" cy="3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添加描述</a:t>
            </a:r>
          </a:p>
        </p:txBody>
      </p:sp>
      <p:sp>
        <p:nvSpPr>
          <p:cNvPr id="73" name="矩形 72"/>
          <p:cNvSpPr/>
          <p:nvPr/>
        </p:nvSpPr>
        <p:spPr>
          <a:xfrm>
            <a:off x="4767309" y="2816438"/>
            <a:ext cx="1660124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好友动态</a:t>
            </a:r>
          </a:p>
        </p:txBody>
      </p:sp>
      <p:cxnSp>
        <p:nvCxnSpPr>
          <p:cNvPr id="75" name="直接箭头连接符 74"/>
          <p:cNvCxnSpPr>
            <a:stCxn id="73" idx="3"/>
          </p:cNvCxnSpPr>
          <p:nvPr/>
        </p:nvCxnSpPr>
        <p:spPr>
          <a:xfrm>
            <a:off x="6427433" y="3029502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769223" y="2627790"/>
            <a:ext cx="0" cy="87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769223" y="2627790"/>
            <a:ext cx="341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6769223" y="3497802"/>
            <a:ext cx="341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122112" y="2440804"/>
            <a:ext cx="1438182" cy="33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好友评论</a:t>
            </a:r>
          </a:p>
        </p:txBody>
      </p:sp>
      <p:sp>
        <p:nvSpPr>
          <p:cNvPr id="86" name="矩形 85"/>
          <p:cNvSpPr/>
          <p:nvPr/>
        </p:nvSpPr>
        <p:spPr>
          <a:xfrm>
            <a:off x="7111013" y="2858882"/>
            <a:ext cx="1957525" cy="34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查看好友空间</a:t>
            </a:r>
          </a:p>
        </p:txBody>
      </p:sp>
      <p:sp>
        <p:nvSpPr>
          <p:cNvPr id="87" name="矩形 86"/>
          <p:cNvSpPr/>
          <p:nvPr/>
        </p:nvSpPr>
        <p:spPr>
          <a:xfrm>
            <a:off x="7122112" y="3306932"/>
            <a:ext cx="1438182" cy="38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发表动态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101483" y="4864963"/>
            <a:ext cx="594804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696287" y="4705165"/>
            <a:ext cx="1651247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cxnSp>
        <p:nvCxnSpPr>
          <p:cNvPr id="92" name="直接连接符 91"/>
          <p:cNvCxnSpPr>
            <a:stCxn id="90" idx="3"/>
          </p:cNvCxnSpPr>
          <p:nvPr/>
        </p:nvCxnSpPr>
        <p:spPr>
          <a:xfrm>
            <a:off x="6347534" y="4922668"/>
            <a:ext cx="421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769223" y="3968318"/>
            <a:ext cx="0" cy="126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6769222" y="4851647"/>
            <a:ext cx="44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769223" y="5228948"/>
            <a:ext cx="44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6769222" y="3968318"/>
            <a:ext cx="44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6769222" y="4396662"/>
            <a:ext cx="448323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7217545" y="3779660"/>
            <a:ext cx="1455938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日志发表</a:t>
            </a:r>
          </a:p>
        </p:txBody>
      </p:sp>
      <p:sp>
        <p:nvSpPr>
          <p:cNvPr id="107" name="矩形 106"/>
          <p:cNvSpPr/>
          <p:nvPr/>
        </p:nvSpPr>
        <p:spPr>
          <a:xfrm>
            <a:off x="7217545" y="4274598"/>
            <a:ext cx="1464815" cy="33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日志编辑</a:t>
            </a:r>
          </a:p>
        </p:txBody>
      </p:sp>
      <p:sp>
        <p:nvSpPr>
          <p:cNvPr id="108" name="矩形 107"/>
          <p:cNvSpPr/>
          <p:nvPr/>
        </p:nvSpPr>
        <p:spPr>
          <a:xfrm>
            <a:off x="7217545" y="4705165"/>
            <a:ext cx="1464815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日志删除</a:t>
            </a:r>
          </a:p>
        </p:txBody>
      </p:sp>
      <p:sp>
        <p:nvSpPr>
          <p:cNvPr id="109" name="矩形 108"/>
          <p:cNvSpPr/>
          <p:nvPr/>
        </p:nvSpPr>
        <p:spPr>
          <a:xfrm>
            <a:off x="7217545" y="5133519"/>
            <a:ext cx="1455938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好友评论</a:t>
            </a: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4101483" y="5894772"/>
            <a:ext cx="58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4696286" y="5643975"/>
            <a:ext cx="1651247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留言板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59840" y="5548544"/>
            <a:ext cx="1571347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好友留言</a:t>
            </a:r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4088167" y="6596109"/>
            <a:ext cx="60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4694067" y="6436304"/>
            <a:ext cx="1850995" cy="403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个人动态</a:t>
            </a:r>
          </a:p>
        </p:txBody>
      </p:sp>
      <p:cxnSp>
        <p:nvCxnSpPr>
          <p:cNvPr id="126" name="直接连接符 125"/>
          <p:cNvCxnSpPr>
            <a:stCxn id="122" idx="3"/>
          </p:cNvCxnSpPr>
          <p:nvPr/>
        </p:nvCxnSpPr>
        <p:spPr>
          <a:xfrm>
            <a:off x="6545062" y="6638271"/>
            <a:ext cx="39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6920143" y="6203272"/>
            <a:ext cx="19975" cy="60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6920143" y="6203272"/>
            <a:ext cx="2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877977" y="6800288"/>
            <a:ext cx="33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/>
          <p:cNvCxnSpPr>
            <a:endCxn id="117" idx="1"/>
          </p:cNvCxnSpPr>
          <p:nvPr/>
        </p:nvCxnSpPr>
        <p:spPr>
          <a:xfrm flipV="1">
            <a:off x="6427433" y="5705013"/>
            <a:ext cx="732407" cy="260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17545" y="6024610"/>
            <a:ext cx="1513642" cy="3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发表动态</a:t>
            </a:r>
          </a:p>
        </p:txBody>
      </p:sp>
      <p:sp>
        <p:nvSpPr>
          <p:cNvPr id="142" name="矩形 141"/>
          <p:cNvSpPr/>
          <p:nvPr/>
        </p:nvSpPr>
        <p:spPr>
          <a:xfrm>
            <a:off x="7257495" y="6496241"/>
            <a:ext cx="1473692" cy="35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删除动态</a:t>
            </a:r>
          </a:p>
        </p:txBody>
      </p:sp>
      <p:sp>
        <p:nvSpPr>
          <p:cNvPr id="3" name="矩形 2"/>
          <p:cNvSpPr/>
          <p:nvPr/>
        </p:nvSpPr>
        <p:spPr>
          <a:xfrm>
            <a:off x="9525739" y="213064"/>
            <a:ext cx="2077375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好友生日提醒</a:t>
            </a:r>
          </a:p>
        </p:txBody>
      </p:sp>
      <p:sp>
        <p:nvSpPr>
          <p:cNvPr id="5" name="矩形 4"/>
          <p:cNvSpPr/>
          <p:nvPr/>
        </p:nvSpPr>
        <p:spPr>
          <a:xfrm>
            <a:off x="9525739" y="717979"/>
            <a:ext cx="2086252" cy="27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屏蔽好友动态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516862" y="1119142"/>
            <a:ext cx="2228295" cy="31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相册</a:t>
            </a:r>
          </a:p>
        </p:txBody>
      </p:sp>
      <p:sp>
        <p:nvSpPr>
          <p:cNvPr id="7" name="矩形 6"/>
          <p:cNvSpPr/>
          <p:nvPr/>
        </p:nvSpPr>
        <p:spPr>
          <a:xfrm>
            <a:off x="9516862" y="1666781"/>
            <a:ext cx="2219418" cy="2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转载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9516862" y="2139516"/>
            <a:ext cx="2210540" cy="30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隐私设置</a:t>
            </a:r>
          </a:p>
        </p:txBody>
      </p:sp>
      <p:sp>
        <p:nvSpPr>
          <p:cNvPr id="9" name="矩形 8"/>
          <p:cNvSpPr/>
          <p:nvPr/>
        </p:nvSpPr>
        <p:spPr>
          <a:xfrm>
            <a:off x="9565688" y="2771495"/>
            <a:ext cx="2130641" cy="33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标签搜索</a:t>
            </a:r>
          </a:p>
        </p:txBody>
      </p:sp>
      <p:sp>
        <p:nvSpPr>
          <p:cNvPr id="10" name="矩形 9"/>
          <p:cNvSpPr/>
          <p:nvPr/>
        </p:nvSpPr>
        <p:spPr>
          <a:xfrm>
            <a:off x="9410330" y="3409025"/>
            <a:ext cx="2618913" cy="49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 id </a:t>
            </a:r>
            <a:r>
              <a:rPr lang="zh-CN" altLang="en-US" dirty="0"/>
              <a:t>为空的判断</a:t>
            </a:r>
          </a:p>
        </p:txBody>
      </p:sp>
      <p:sp>
        <p:nvSpPr>
          <p:cNvPr id="11" name="矩形 10"/>
          <p:cNvSpPr/>
          <p:nvPr/>
        </p:nvSpPr>
        <p:spPr>
          <a:xfrm>
            <a:off x="9676660" y="4110361"/>
            <a:ext cx="2175029" cy="50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邮箱找回密码</a:t>
            </a:r>
          </a:p>
        </p:txBody>
      </p:sp>
    </p:spTree>
    <p:extLst>
      <p:ext uri="{BB962C8B-B14F-4D97-AF65-F5344CB8AC3E}">
        <p14:creationId xmlns:p14="http://schemas.microsoft.com/office/powerpoint/2010/main" val="21634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73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官欣仪</dc:creator>
  <cp:lastModifiedBy>官欣仪</cp:lastModifiedBy>
  <cp:revision>14</cp:revision>
  <dcterms:created xsi:type="dcterms:W3CDTF">2016-11-17T15:51:58Z</dcterms:created>
  <dcterms:modified xsi:type="dcterms:W3CDTF">2016-11-24T13:41:52Z</dcterms:modified>
</cp:coreProperties>
</file>