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9"/>
      <p:bold r:id="rId10"/>
    </p:embeddedFont>
    <p:embeddedFont>
      <p:font typeface="標楷體" panose="03000509000000000000" pitchFamily="65" charset="-120"/>
      <p:regular r:id="rId11"/>
    </p:embeddedFont>
    <p:embeddedFont>
      <p:font typeface="Barlow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70736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417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8319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029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840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4541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69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pandas 效能調校</a:t>
            </a:r>
            <a:endParaRPr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4800" b="1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作業</a:t>
            </a:r>
            <a:endParaRPr b="1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作業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作業目標: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了解效能優化方法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作業重點: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優化有很多面相可以切入，目前可以先以投影片方法為主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作業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題目 : 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在速度較慢的時候，可以先從哪邊開始檢查?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 資料過大時應採取什麼方式讓記憶體占用量下降?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sym typeface="Microsoft JhengHei"/>
              </a:rPr>
              <a:t>#1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在速度較慢的時候，可以先從哪邊開始檢查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4" y="1042075"/>
            <a:ext cx="747466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zh-TW" altLang="en-US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檢查資料讀取的文件檔案是否為執行效率較高的文件格式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20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*資料讀取時，文件格式運行速度由快到慢依序為：</a:t>
            </a:r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 err="1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pkl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→</a:t>
            </a:r>
            <a:r>
              <a:rPr lang="en-US" altLang="zh-TW" sz="2000" dirty="0" err="1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hdf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→</a:t>
            </a:r>
            <a:r>
              <a:rPr lang="en-US" altLang="zh-TW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→</a:t>
            </a:r>
            <a:r>
              <a:rPr lang="en-US" altLang="zh-TW" sz="2000" dirty="0" err="1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xlsx</a:t>
            </a:r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207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 startAt="2"/>
            </a:pPr>
            <a:r>
              <a:rPr lang="zh-TW" altLang="en-US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檢查進行資料聚合操作時，是否使用執行效率較高的</a:t>
            </a:r>
            <a:r>
              <a:rPr lang="en-US" altLang="zh-TW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內建程式？</a:t>
            </a:r>
            <a:endParaRPr lang="en-US" altLang="zh-TW" sz="20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000" dirty="0" err="1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agg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transform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進行聚合操作，儘量使用</a:t>
            </a:r>
            <a:r>
              <a:rPr lang="en-US" altLang="zh-TW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內建</a:t>
            </a:r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函式，以提升效率。</a:t>
            </a:r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207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 startAt="3"/>
            </a:pPr>
            <a:r>
              <a:rPr lang="zh-TW" altLang="en-US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檢查是否使用向量化的資料處理方式？</a:t>
            </a:r>
            <a:endParaRPr lang="en-US" altLang="zh-TW" sz="20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如涉及大量的數值運算，以</a:t>
            </a:r>
            <a:r>
              <a:rPr lang="en-US" altLang="zh-TW" sz="2000" dirty="0" err="1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numpy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en-US" altLang="zh-TW" sz="2000" dirty="0" err="1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numba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效率更高</a:t>
            </a:r>
            <a:r>
              <a:rPr lang="en-US" altLang="zh-TW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5207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 startAt="3"/>
            </a:pPr>
            <a:r>
              <a:rPr lang="zh-TW" altLang="en-US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檢查是否有記憶體不足的問題？</a:t>
            </a:r>
            <a:endParaRPr sz="2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99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sym typeface="Microsoft JhengHei"/>
              </a:rPr>
              <a:t>#2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資料過大時應採取什麼方式讓記憶體占用量下降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indent="-457200">
              <a:buFont typeface="+mj-lt"/>
              <a:buAutoNum type="arabicPeriod"/>
            </a:pPr>
            <a:r>
              <a:rPr lang="zh-TW" altLang="en-US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欄位的型態降級</a:t>
            </a:r>
            <a:r>
              <a:rPr lang="en-US" altLang="zh-TW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(downcast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）有助於減少記憶體佔用空間</a:t>
            </a:r>
            <a:endParaRPr lang="en-US" altLang="zh-TW" sz="20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350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例如：</a:t>
            </a:r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350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將整數型態資料由</a:t>
            </a:r>
            <a:r>
              <a:rPr lang="en-US" altLang="zh-TW" sz="2000" dirty="0" err="1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改為</a:t>
            </a:r>
            <a:r>
              <a:rPr lang="en-US" altLang="zh-TW" sz="2000" dirty="0" err="1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uint</a:t>
            </a:r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350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</a:t>
            </a:r>
            <a:r>
              <a:rPr lang="en-US" altLang="zh-TW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將浮點數型態資料由</a:t>
            </a:r>
            <a:r>
              <a:rPr lang="en-US" altLang="zh-TW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float64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改為</a:t>
            </a:r>
            <a:r>
              <a:rPr lang="en-US" altLang="zh-TW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float32</a:t>
            </a:r>
            <a:endParaRPr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88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258</Words>
  <Application>Microsoft Office PowerPoint</Application>
  <PresentationFormat>如螢幕大小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</vt:lpstr>
      <vt:lpstr>Arial</vt:lpstr>
      <vt:lpstr>標楷體</vt:lpstr>
      <vt:lpstr>Barlow</vt:lpstr>
      <vt:lpstr>Basset template</vt:lpstr>
      <vt:lpstr>pandas 效能調校</vt:lpstr>
      <vt:lpstr>作業</vt:lpstr>
      <vt:lpstr>作業</vt:lpstr>
      <vt:lpstr>作業</vt:lpstr>
      <vt:lpstr>#1在速度較慢的時候，可以先從哪邊開始檢查?</vt:lpstr>
      <vt:lpstr>#2資料過大時應採取什麼方式讓記憶體占用量下降?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效能調校</dc:title>
  <dc:creator>kc wang</dc:creator>
  <cp:lastModifiedBy>Microsoft 帳戶</cp:lastModifiedBy>
  <cp:revision>16</cp:revision>
  <dcterms:modified xsi:type="dcterms:W3CDTF">2021-02-03T06:55:37Z</dcterms:modified>
</cp:coreProperties>
</file>