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2D5FD2B-1947-4F32-8EFF-7CFADF8B5FD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56000" y="5078520"/>
            <a:ext cx="6048000" cy="481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central object of study.</a:t>
            </a:r>
            <a:endParaRPr b="0" lang="en-US" sz="2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apologies to George Boole, I’ll frequently write “boolean” with a lower-case “b”.</a:t>
            </a:r>
            <a:endParaRPr b="0" lang="en-US" sz="2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82B9D5B-3489-47D5-9D5E-C58FCA5FABE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NN Works?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Definition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Input: Images, Voices, Texts ……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in {0,1}^n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Regression: Y in 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Classification: Y in {0,1}^C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703760" y="4536000"/>
            <a:ext cx="4704120" cy="10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Boolean function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909720" y="4955760"/>
            <a:ext cx="1708200" cy="20790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401480" y="2651760"/>
            <a:ext cx="7328160" cy="100584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4703760" y="4536000"/>
            <a:ext cx="4704120" cy="10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>
                <p:childTnLst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 or Sample?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2^n queries get exact function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EX(f,D)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draws an example, with distribution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gives the correct output according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given a sample of polynomial size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drawn according to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EX(f,D)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then, with high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outputs a hypothesis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has low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 on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with the distribution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works for every concept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for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distribution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over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then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learnable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(or distribution-free PAC learnable).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2018-11-20T10:53:19Z</dcterms:created>
  <dc:creator/>
  <dc:description/>
  <dc:language>en-US</dc:language>
  <cp:lastModifiedBy/>
  <dcterms:modified xsi:type="dcterms:W3CDTF">2018-11-20T11:48:42Z</dcterms:modified>
  <cp:revision>2</cp:revision>
  <dc:subject/>
  <dc:title/>
</cp:coreProperties>
</file>