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61" r:id="rId4"/>
    <p:sldId id="258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102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7392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121757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Investment Plan Analytics</a:t>
            </a:r>
            <a:br>
              <a:rPr lang="en" dirty="0" smtClean="0"/>
            </a:br>
            <a:r>
              <a:rPr lang="en" dirty="0" smtClean="0"/>
              <a:t>(DST Use Case)</a:t>
            </a:r>
            <a:endParaRPr lang="en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By </a:t>
            </a:r>
            <a:r>
              <a:rPr lang="en" dirty="0" smtClean="0"/>
              <a:t>The Brokers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Joshua </a:t>
            </a:r>
            <a:r>
              <a:rPr lang="en" dirty="0"/>
              <a:t>Neutrom (#39), Yunlong Liu (#25), Chen Wang (#58),  Dayu Wang (#59)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				Solution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Investors focus on retirement planning and avoid on planning for death</a:t>
            </a:r>
          </a:p>
          <a:p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Show effect of investment decisions after retirement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Make realistic expense calculations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Account for inflation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Show amount remaining at death (age 80)</a:t>
            </a:r>
          </a:p>
        </p:txBody>
      </p:sp>
    </p:spTree>
    <p:extLst>
      <p:ext uri="{BB962C8B-B14F-4D97-AF65-F5344CB8AC3E}">
        <p14:creationId xmlns:p14="http://schemas.microsoft.com/office/powerpoint/2010/main" val="200984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				Solution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Investors focus on potential profit and avoid thinking about risk of loss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Show potential effects of investment decisions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Risk </a:t>
            </a:r>
            <a:r>
              <a:rPr lang="en-US" dirty="0" err="1" smtClean="0"/>
              <a:t>vs</a:t>
            </a:r>
            <a:r>
              <a:rPr lang="en-US" dirty="0" smtClean="0"/>
              <a:t> Reward: Graph the best and worst case scenario for a fund family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Show Truth: Graph the future gains/losses based on current investment history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Reality Check: Show their current investment interest in comparison to the ideal interest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5880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Death at age 80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Inflation at 4%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Funds % risk of loss corresponds to potential % gain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9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Registration Page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Investment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296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145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simple-light-2</vt:lpstr>
      <vt:lpstr>Investment Plan Analytics (DST Use Case)</vt:lpstr>
      <vt:lpstr>Problem    Solution</vt:lpstr>
      <vt:lpstr>Problem    Solution</vt:lpstr>
      <vt:lpstr>Assumptions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  Design Pattern</dc:title>
  <dc:creator>janziska</dc:creator>
  <cp:lastModifiedBy>janziska</cp:lastModifiedBy>
  <cp:revision>4</cp:revision>
  <dcterms:modified xsi:type="dcterms:W3CDTF">2016-11-12T17:56:29Z</dcterms:modified>
</cp:coreProperties>
</file>