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3.xml" ContentType="application/vnd.openxmlformats-officedocument.theme+xml"/>
  <Override PartName="/ppt/tags/tag1.xml" ContentType="application/vnd.openxmlformats-officedocument.presentationml.tags+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4.xml" ContentType="application/vnd.openxmlformats-officedocument.theme+xml"/>
  <Override PartName="/ppt/tags/tag2.xml" ContentType="application/vnd.openxmlformats-officedocument.presentationml.tags+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5.xml" ContentType="application/vnd.openxmlformats-officedocument.theme+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tags/tag3.xml" ContentType="application/vnd.openxmlformats-officedocument.presentationml.tags+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3" r:id="rId1"/>
    <p:sldMasterId id="2147483756" r:id="rId2"/>
    <p:sldMasterId id="2147483855" r:id="rId3"/>
    <p:sldMasterId id="2147483901" r:id="rId4"/>
    <p:sldMasterId id="2147483911" r:id="rId5"/>
    <p:sldMasterId id="2147483924" r:id="rId6"/>
  </p:sldMasterIdLst>
  <p:notesMasterIdLst>
    <p:notesMasterId r:id="rId12"/>
  </p:notesMasterIdLst>
  <p:sldIdLst>
    <p:sldId id="407" r:id="rId7"/>
    <p:sldId id="423" r:id="rId8"/>
    <p:sldId id="426" r:id="rId9"/>
    <p:sldId id="416" r:id="rId10"/>
    <p:sldId id="42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56327F3-BEF3-4285-8976-68E1B41C0FDA}">
          <p14:sldIdLst>
            <p14:sldId id="407"/>
            <p14:sldId id="423"/>
            <p14:sldId id="426"/>
            <p14:sldId id="416"/>
            <p14:sldId id="425"/>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Julia Harmison" initials="JH" lastIdx="1" clrIdx="6">
    <p:extLst>
      <p:ext uri="{19B8F6BF-5375-455C-9EA6-DF929625EA0E}">
        <p15:presenceInfo xmlns:p15="http://schemas.microsoft.com/office/powerpoint/2012/main" userId="Julia Harmison" providerId="None"/>
      </p:ext>
    </p:extLst>
  </p:cmAuthor>
  <p:cmAuthor id="1" name="Velvadapu, V Sanjay" initials="VV" lastIdx="4" clrIdx="0">
    <p:extLst>
      <p:ext uri="{19B8F6BF-5375-455C-9EA6-DF929625EA0E}">
        <p15:presenceInfo xmlns:p15="http://schemas.microsoft.com/office/powerpoint/2012/main" userId="Velvadapu, V Sanjay" providerId="None"/>
      </p:ext>
    </p:extLst>
  </p:cmAuthor>
  <p:cmAuthor id="8" name="Administrator" initials="A" lastIdx="1" clrIdx="7">
    <p:extLst>
      <p:ext uri="{19B8F6BF-5375-455C-9EA6-DF929625EA0E}">
        <p15:presenceInfo xmlns:p15="http://schemas.microsoft.com/office/powerpoint/2012/main" userId="Administrator" providerId="None"/>
      </p:ext>
    </p:extLst>
  </p:cmAuthor>
  <p:cmAuthor id="2" name="Narendrapurapu, Vikas" initials="VN" lastIdx="1" clrIdx="1">
    <p:extLst>
      <p:ext uri="{19B8F6BF-5375-455C-9EA6-DF929625EA0E}">
        <p15:presenceInfo xmlns:p15="http://schemas.microsoft.com/office/powerpoint/2012/main" userId="Narendrapurapu, Vikas" providerId="None"/>
      </p:ext>
    </p:extLst>
  </p:cmAuthor>
  <p:cmAuthor id="3" name="Thomas, Maria" initials="MT" lastIdx="23" clrIdx="2">
    <p:extLst>
      <p:ext uri="{19B8F6BF-5375-455C-9EA6-DF929625EA0E}">
        <p15:presenceInfo xmlns:p15="http://schemas.microsoft.com/office/powerpoint/2012/main" userId="Thomas, Maria" providerId="None"/>
      </p:ext>
    </p:extLst>
  </p:cmAuthor>
  <p:cmAuthor id="4" name="Padhi, Mrunal" initials="MP" lastIdx="6" clrIdx="3">
    <p:extLst>
      <p:ext uri="{19B8F6BF-5375-455C-9EA6-DF929625EA0E}">
        <p15:presenceInfo xmlns:p15="http://schemas.microsoft.com/office/powerpoint/2012/main" userId="Padhi, Mrunal" providerId="None"/>
      </p:ext>
    </p:extLst>
  </p:cmAuthor>
  <p:cmAuthor id="5" name="Singh, Akshayjeet" initials="AS" lastIdx="5" clrIdx="4">
    <p:extLst>
      <p:ext uri="{19B8F6BF-5375-455C-9EA6-DF929625EA0E}">
        <p15:presenceInfo xmlns:p15="http://schemas.microsoft.com/office/powerpoint/2012/main" userId="Singh, Akshayjeet" providerId="None"/>
      </p:ext>
    </p:extLst>
  </p:cmAuthor>
  <p:cmAuthor id="6" name="Padhi, Mrunal" initials="PM" lastIdx="1" clrIdx="5">
    <p:extLst>
      <p:ext uri="{19B8F6BF-5375-455C-9EA6-DF929625EA0E}">
        <p15:presenceInfo xmlns:p15="http://schemas.microsoft.com/office/powerpoint/2012/main" userId="S-1-5-21-1292428093-484763869-725345543-588271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6BC25"/>
    <a:srgbClr val="53565A"/>
    <a:srgbClr val="00B0F0"/>
    <a:srgbClr val="7F7F7F"/>
    <a:srgbClr val="75787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658" autoAdjust="0"/>
    <p:restoredTop sz="93979" autoAdjust="0"/>
  </p:normalViewPr>
  <p:slideViewPr>
    <p:cSldViewPr snapToGrid="0">
      <p:cViewPr varScale="1">
        <p:scale>
          <a:sx n="67" d="100"/>
          <a:sy n="67" d="100"/>
        </p:scale>
        <p:origin x="810" y="78"/>
      </p:cViewPr>
      <p:guideLst/>
    </p:cSldViewPr>
  </p:slideViewPr>
  <p:notesTextViewPr>
    <p:cViewPr>
      <p:scale>
        <a:sx n="1" d="1"/>
        <a:sy n="1" d="1"/>
      </p:scale>
      <p:origin x="0" y="0"/>
    </p:cViewPr>
  </p:notesTextViewPr>
  <p:sorterViewPr>
    <p:cViewPr varScale="1">
      <p:scale>
        <a:sx n="1" d="1"/>
        <a:sy n="1" d="1"/>
      </p:scale>
      <p:origin x="0" y="-184"/>
    </p:cViewPr>
  </p:sorterViewPr>
  <p:notesViewPr>
    <p:cSldViewPr snapToGrid="0">
      <p:cViewPr varScale="1">
        <p:scale>
          <a:sx n="54" d="100"/>
          <a:sy n="54" d="100"/>
        </p:scale>
        <p:origin x="2632"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commentAuthors" Target="commentAuthors.xml"/><Relationship Id="rId18" Type="http://schemas.microsoft.com/office/2015/10/relationships/revisionInfo" Target="revisionInfo.xml"/><Relationship Id="rId3" Type="http://schemas.openxmlformats.org/officeDocument/2006/relationships/slideMaster" Target="slideMasters/slideMaster3.xml"/><Relationship Id="rId7" Type="http://schemas.openxmlformats.org/officeDocument/2006/relationships/slide" Target="slides/slide1.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5" Type="http://schemas.openxmlformats.org/officeDocument/2006/relationships/slideMaster" Target="slideMasters/slideMaster5.xml"/><Relationship Id="rId15" Type="http://schemas.openxmlformats.org/officeDocument/2006/relationships/viewProps" Target="viewProps.xml"/><Relationship Id="rId10" Type="http://schemas.openxmlformats.org/officeDocument/2006/relationships/slide" Target="slides/slide4.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08534E-5462-4CF3-9BFA-F444965AEA9E}" type="datetimeFigureOut">
              <a:rPr lang="en-US" smtClean="0"/>
              <a:t>5/1/2018</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0C9EBE-7743-4738-85B4-85A32FF7EEE3}" type="slidenum">
              <a:rPr lang="en-US" smtClean="0"/>
              <a:t>‹#›</a:t>
            </a:fld>
            <a:endParaRPr lang="en-US" dirty="0"/>
          </a:p>
        </p:txBody>
      </p:sp>
    </p:spTree>
    <p:extLst>
      <p:ext uri="{BB962C8B-B14F-4D97-AF65-F5344CB8AC3E}">
        <p14:creationId xmlns:p14="http://schemas.microsoft.com/office/powerpoint/2010/main" val="20112300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70C9EBE-7743-4738-85B4-85A32FF7EEE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579309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Smoke test for access-</a:t>
            </a:r>
            <a:r>
              <a:rPr lang="en-US" baseline="0" dirty="0"/>
              <a:t> </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70C9EBE-7743-4738-85B4-85A32FF7EEE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861638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8350"/>
            <a:ext cx="6819900" cy="3836988"/>
          </a:xfrm>
        </p:spPr>
      </p:sp>
      <p:sp>
        <p:nvSpPr>
          <p:cNvPr id="3" name="Notes Placeholder 2"/>
          <p:cNvSpPr>
            <a:spLocks noGrp="1"/>
          </p:cNvSpPr>
          <p:nvPr>
            <p:ph type="body" idx="1"/>
          </p:nvPr>
        </p:nvSpPr>
        <p:spPr/>
        <p:txBody>
          <a:bodyPr>
            <a:normAutofit/>
          </a:bodyPr>
          <a:lstStyle/>
          <a:p>
            <a:r>
              <a:rPr lang="en-GB" sz="1200" kern="1200" dirty="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0F4A2C8-6C88-4E71-83EE-698B9D4FE22F}"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GB"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0585821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a:xfrm>
            <a:off x="3746500" y="6599086"/>
            <a:ext cx="6807200" cy="138499"/>
          </a:xfrm>
        </p:spPr>
        <p:txBody>
          <a:bodyPr/>
          <a:lstStyle/>
          <a:p>
            <a:r>
              <a:rPr lang="en-US" dirty="0">
                <a:solidFill>
                  <a:srgbClr val="000000">
                    <a:lumMod val="50000"/>
                    <a:lumOff val="50000"/>
                  </a:srgbClr>
                </a:solidFill>
              </a:rPr>
              <a:t>COMPANY CONFIDENTIAL  |  FOR INTERNAL USE ONLY  |  DO NOT COPY</a:t>
            </a:r>
          </a:p>
        </p:txBody>
      </p:sp>
      <p:sp>
        <p:nvSpPr>
          <p:cNvPr id="5" name="Slide Number Placeholder 4"/>
          <p:cNvSpPr>
            <a:spLocks noGrp="1"/>
          </p:cNvSpPr>
          <p:nvPr>
            <p:ph type="sldNum" sz="quarter" idx="12"/>
          </p:nvPr>
        </p:nvSpPr>
        <p:spPr/>
        <p:txBody>
          <a:bodyPr/>
          <a:lstStyle/>
          <a:p>
            <a:fld id="{1A2DCB2D-F3A1-47AC-A248-15826C4C808C}" type="slidenum">
              <a:rPr lang="en-US" smtClean="0">
                <a:solidFill>
                  <a:srgbClr val="000000">
                    <a:lumMod val="50000"/>
                    <a:lumOff val="50000"/>
                  </a:srgbClr>
                </a:solidFill>
              </a:rPr>
              <a:pPr/>
              <a:t>‹#›</a:t>
            </a:fld>
            <a:endParaRPr lang="en-US" dirty="0">
              <a:solidFill>
                <a:srgbClr val="000000">
                  <a:lumMod val="50000"/>
                  <a:lumOff val="50000"/>
                </a:srgbClr>
              </a:solidFill>
            </a:endParaRP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79000" y="6267918"/>
            <a:ext cx="1549400" cy="266466"/>
          </a:xfrm>
          <a:prstGeom prst="rect">
            <a:avLst/>
          </a:prstGeom>
        </p:spPr>
      </p:pic>
    </p:spTree>
    <p:extLst>
      <p:ext uri="{BB962C8B-B14F-4D97-AF65-F5344CB8AC3E}">
        <p14:creationId xmlns:p14="http://schemas.microsoft.com/office/powerpoint/2010/main" val="14951621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ext on Left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463041"/>
            <a:ext cx="5303520" cy="4525963"/>
          </a:xfrm>
        </p:spPr>
        <p:txBody>
          <a:bodyPr>
            <a:noAutofit/>
          </a:bodyPr>
          <a:lstStyle>
            <a:lvl1pPr marL="0" indent="0">
              <a:defRPr sz="2400"/>
            </a:lvl1pPr>
            <a:lvl2pPr>
              <a:defRPr sz="2000"/>
            </a:lvl2pPr>
            <a:lvl3pPr>
              <a:defRPr sz="1800"/>
            </a:lvl3pPr>
            <a:lvl4pPr>
              <a:defRPr sz="16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r>
              <a:rPr lang="en-US" dirty="0">
                <a:solidFill>
                  <a:srgbClr val="000000">
                    <a:lumMod val="50000"/>
                    <a:lumOff val="50000"/>
                  </a:srgbClr>
                </a:solidFill>
              </a:rPr>
              <a:t>COMPANY CONFIDENTIAL  |  FOR INTERNAL USE ONLY  |  DO NOT COPY</a:t>
            </a:r>
          </a:p>
        </p:txBody>
      </p:sp>
      <p:sp>
        <p:nvSpPr>
          <p:cNvPr id="7" name="Slide Number Placeholder 6"/>
          <p:cNvSpPr>
            <a:spLocks noGrp="1"/>
          </p:cNvSpPr>
          <p:nvPr>
            <p:ph type="sldNum" sz="quarter" idx="12"/>
          </p:nvPr>
        </p:nvSpPr>
        <p:spPr/>
        <p:txBody>
          <a:bodyPr/>
          <a:lstStyle/>
          <a:p>
            <a:fld id="{1A2DCB2D-F3A1-47AC-A248-15826C4C808C}" type="slidenum">
              <a:rPr lang="en-US" smtClean="0">
                <a:solidFill>
                  <a:srgbClr val="000000">
                    <a:lumMod val="50000"/>
                    <a:lumOff val="50000"/>
                  </a:srgbClr>
                </a:solidFill>
              </a:rPr>
              <a:pPr/>
              <a:t>‹#›</a:t>
            </a:fld>
            <a:endParaRPr lang="en-US" dirty="0">
              <a:solidFill>
                <a:srgbClr val="000000">
                  <a:lumMod val="50000"/>
                  <a:lumOff val="50000"/>
                </a:srgbClr>
              </a:solidFill>
            </a:endParaRPr>
          </a:p>
        </p:txBody>
      </p:sp>
    </p:spTree>
    <p:extLst>
      <p:ext uri="{BB962C8B-B14F-4D97-AF65-F5344CB8AC3E}">
        <p14:creationId xmlns:p14="http://schemas.microsoft.com/office/powerpoint/2010/main" val="30635933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ext on Right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half" idx="2"/>
          </p:nvPr>
        </p:nvSpPr>
        <p:spPr>
          <a:xfrm>
            <a:off x="6278880" y="1463041"/>
            <a:ext cx="5303520" cy="4525963"/>
          </a:xfrm>
        </p:spPr>
        <p:txBody>
          <a:bodyPr>
            <a:noAutofit/>
          </a:bodyPr>
          <a:lstStyle>
            <a:lvl1pPr marL="0" indent="0">
              <a:defRPr sz="2400"/>
            </a:lvl1pPr>
            <a:lvl2pPr>
              <a:defRPr sz="2000"/>
            </a:lvl2pPr>
            <a:lvl3pPr>
              <a:defRPr sz="1800"/>
            </a:lvl3pPr>
            <a:lvl4pPr>
              <a:defRPr sz="16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r>
              <a:rPr lang="en-US" dirty="0">
                <a:solidFill>
                  <a:srgbClr val="000000">
                    <a:lumMod val="50000"/>
                    <a:lumOff val="50000"/>
                  </a:srgbClr>
                </a:solidFill>
              </a:rPr>
              <a:t>COMPANY CONFIDENTIAL  |  FOR INTERNAL USE ONLY  |  DO NOT COPY</a:t>
            </a:r>
          </a:p>
        </p:txBody>
      </p:sp>
      <p:sp>
        <p:nvSpPr>
          <p:cNvPr id="7" name="Slide Number Placeholder 6"/>
          <p:cNvSpPr>
            <a:spLocks noGrp="1"/>
          </p:cNvSpPr>
          <p:nvPr>
            <p:ph type="sldNum" sz="quarter" idx="12"/>
          </p:nvPr>
        </p:nvSpPr>
        <p:spPr/>
        <p:txBody>
          <a:bodyPr/>
          <a:lstStyle/>
          <a:p>
            <a:fld id="{1A2DCB2D-F3A1-47AC-A248-15826C4C808C}" type="slidenum">
              <a:rPr lang="en-US" smtClean="0">
                <a:solidFill>
                  <a:srgbClr val="000000">
                    <a:lumMod val="50000"/>
                    <a:lumOff val="50000"/>
                  </a:srgbClr>
                </a:solidFill>
              </a:rPr>
              <a:pPr/>
              <a:t>‹#›</a:t>
            </a:fld>
            <a:endParaRPr lang="en-US" dirty="0">
              <a:solidFill>
                <a:srgbClr val="000000">
                  <a:lumMod val="50000"/>
                  <a:lumOff val="50000"/>
                </a:srgbClr>
              </a:solidFill>
            </a:endParaRPr>
          </a:p>
        </p:txBody>
      </p:sp>
    </p:spTree>
    <p:extLst>
      <p:ext uri="{BB962C8B-B14F-4D97-AF65-F5344CB8AC3E}">
        <p14:creationId xmlns:p14="http://schemas.microsoft.com/office/powerpoint/2010/main" val="32388618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dirty="0">
                <a:solidFill>
                  <a:srgbClr val="000000">
                    <a:lumMod val="50000"/>
                    <a:lumOff val="50000"/>
                  </a:srgbClr>
                </a:solidFill>
              </a:rPr>
              <a:t>COMPANY CONFIDENTIAL  |  FOR INTERNAL USE ONLY  |  DO NOT COPY</a:t>
            </a:r>
          </a:p>
        </p:txBody>
      </p:sp>
      <p:sp>
        <p:nvSpPr>
          <p:cNvPr id="5" name="Slide Number Placeholder 4"/>
          <p:cNvSpPr>
            <a:spLocks noGrp="1"/>
          </p:cNvSpPr>
          <p:nvPr>
            <p:ph type="sldNum" sz="quarter" idx="12"/>
          </p:nvPr>
        </p:nvSpPr>
        <p:spPr/>
        <p:txBody>
          <a:bodyPr/>
          <a:lstStyle/>
          <a:p>
            <a:fld id="{1A2DCB2D-F3A1-47AC-A248-15826C4C808C}" type="slidenum">
              <a:rPr lang="en-US" smtClean="0">
                <a:solidFill>
                  <a:srgbClr val="000000">
                    <a:lumMod val="50000"/>
                    <a:lumOff val="50000"/>
                  </a:srgbClr>
                </a:solidFill>
              </a:rPr>
              <a:pPr/>
              <a:t>‹#›</a:t>
            </a:fld>
            <a:endParaRPr lang="en-US" dirty="0">
              <a:solidFill>
                <a:srgbClr val="000000">
                  <a:lumMod val="50000"/>
                  <a:lumOff val="50000"/>
                </a:srgbClr>
              </a:solidFill>
            </a:endParaRPr>
          </a:p>
        </p:txBody>
      </p:sp>
    </p:spTree>
    <p:extLst>
      <p:ext uri="{BB962C8B-B14F-4D97-AF65-F5344CB8AC3E}">
        <p14:creationId xmlns:p14="http://schemas.microsoft.com/office/powerpoint/2010/main" val="38576684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solidFill>
                  <a:srgbClr val="000000">
                    <a:lumMod val="50000"/>
                    <a:lumOff val="50000"/>
                  </a:srgbClr>
                </a:solidFill>
              </a:rPr>
              <a:t>COMPANY CONFIDENTIAL  |  FOR INTERNAL USE ONLY  |  DO NOT COPY</a:t>
            </a:r>
          </a:p>
        </p:txBody>
      </p:sp>
      <p:sp>
        <p:nvSpPr>
          <p:cNvPr id="4" name="Slide Number Placeholder 3"/>
          <p:cNvSpPr>
            <a:spLocks noGrp="1"/>
          </p:cNvSpPr>
          <p:nvPr>
            <p:ph type="sldNum" sz="quarter" idx="12"/>
          </p:nvPr>
        </p:nvSpPr>
        <p:spPr/>
        <p:txBody>
          <a:bodyPr/>
          <a:lstStyle/>
          <a:p>
            <a:fld id="{1A2DCB2D-F3A1-47AC-A248-15826C4C808C}" type="slidenum">
              <a:rPr lang="en-US" smtClean="0">
                <a:solidFill>
                  <a:srgbClr val="000000">
                    <a:lumMod val="50000"/>
                    <a:lumOff val="50000"/>
                  </a:srgbClr>
                </a:solidFill>
              </a:rPr>
              <a:pPr/>
              <a:t>‹#›</a:t>
            </a:fld>
            <a:endParaRPr lang="en-US" dirty="0">
              <a:solidFill>
                <a:srgbClr val="000000">
                  <a:lumMod val="50000"/>
                  <a:lumOff val="50000"/>
                </a:srgbClr>
              </a:solidFill>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02193" y="6442432"/>
            <a:ext cx="1289129" cy="263169"/>
          </a:xfrm>
          <a:prstGeom prst="rect">
            <a:avLst/>
          </a:prstGeom>
        </p:spPr>
      </p:pic>
      <p:sp>
        <p:nvSpPr>
          <p:cNvPr id="8" name="Freeform 5"/>
          <p:cNvSpPr>
            <a:spLocks/>
          </p:cNvSpPr>
          <p:nvPr userDrawn="1"/>
        </p:nvSpPr>
        <p:spPr bwMode="gray">
          <a:xfrm>
            <a:off x="602193" y="6153805"/>
            <a:ext cx="10987617" cy="123825"/>
          </a:xfrm>
          <a:custGeom>
            <a:avLst/>
            <a:gdLst/>
            <a:ahLst/>
            <a:cxnLst>
              <a:cxn ang="0">
                <a:pos x="8638" y="79"/>
              </a:cxn>
              <a:cxn ang="0">
                <a:pos x="8638" y="79"/>
              </a:cxn>
              <a:cxn ang="0">
                <a:pos x="8604" y="44"/>
              </a:cxn>
              <a:cxn ang="0">
                <a:pos x="8604" y="44"/>
              </a:cxn>
              <a:cxn ang="0">
                <a:pos x="8548" y="36"/>
              </a:cxn>
              <a:cxn ang="0">
                <a:pos x="8548" y="37"/>
              </a:cxn>
              <a:cxn ang="0">
                <a:pos x="91" y="37"/>
              </a:cxn>
              <a:cxn ang="0">
                <a:pos x="40" y="30"/>
              </a:cxn>
              <a:cxn ang="0">
                <a:pos x="39" y="30"/>
              </a:cxn>
              <a:cxn ang="0">
                <a:pos x="8" y="1"/>
              </a:cxn>
              <a:cxn ang="0">
                <a:pos x="8" y="0"/>
              </a:cxn>
              <a:cxn ang="0">
                <a:pos x="0" y="0"/>
              </a:cxn>
              <a:cxn ang="0">
                <a:pos x="0" y="1"/>
              </a:cxn>
              <a:cxn ang="0">
                <a:pos x="1" y="34"/>
              </a:cxn>
              <a:cxn ang="0">
                <a:pos x="36" y="70"/>
              </a:cxn>
              <a:cxn ang="0">
                <a:pos x="36" y="70"/>
              </a:cxn>
              <a:cxn ang="0">
                <a:pos x="91" y="77"/>
              </a:cxn>
              <a:cxn ang="0">
                <a:pos x="91" y="77"/>
              </a:cxn>
              <a:cxn ang="0">
                <a:pos x="8548" y="77"/>
              </a:cxn>
              <a:cxn ang="0">
                <a:pos x="8599" y="83"/>
              </a:cxn>
              <a:cxn ang="0">
                <a:pos x="8601" y="84"/>
              </a:cxn>
              <a:cxn ang="0">
                <a:pos x="8632" y="113"/>
              </a:cxn>
              <a:cxn ang="0">
                <a:pos x="8632" y="114"/>
              </a:cxn>
              <a:cxn ang="0">
                <a:pos x="8640" y="114"/>
              </a:cxn>
              <a:cxn ang="0">
                <a:pos x="8640" y="113"/>
              </a:cxn>
              <a:cxn ang="0">
                <a:pos x="8638" y="79"/>
              </a:cxn>
            </a:cxnLst>
            <a:rect l="0" t="0" r="r" b="b"/>
            <a:pathLst>
              <a:path w="8640" h="114">
                <a:moveTo>
                  <a:pt x="8638" y="79"/>
                </a:moveTo>
                <a:lnTo>
                  <a:pt x="8638" y="79"/>
                </a:lnTo>
                <a:cubicBezTo>
                  <a:pt x="8635" y="60"/>
                  <a:pt x="8626" y="51"/>
                  <a:pt x="8604" y="44"/>
                </a:cubicBezTo>
                <a:lnTo>
                  <a:pt x="8604" y="44"/>
                </a:lnTo>
                <a:cubicBezTo>
                  <a:pt x="8592" y="40"/>
                  <a:pt x="8573" y="38"/>
                  <a:pt x="8548" y="36"/>
                </a:cubicBezTo>
                <a:lnTo>
                  <a:pt x="8548" y="37"/>
                </a:lnTo>
                <a:lnTo>
                  <a:pt x="91" y="37"/>
                </a:lnTo>
                <a:cubicBezTo>
                  <a:pt x="70" y="35"/>
                  <a:pt x="51" y="33"/>
                  <a:pt x="40" y="30"/>
                </a:cubicBezTo>
                <a:lnTo>
                  <a:pt x="39" y="30"/>
                </a:lnTo>
                <a:cubicBezTo>
                  <a:pt x="28" y="26"/>
                  <a:pt x="7" y="19"/>
                  <a:pt x="8" y="1"/>
                </a:cubicBezTo>
                <a:lnTo>
                  <a:pt x="8" y="0"/>
                </a:lnTo>
                <a:lnTo>
                  <a:pt x="0" y="0"/>
                </a:lnTo>
                <a:lnTo>
                  <a:pt x="0" y="1"/>
                </a:lnTo>
                <a:cubicBezTo>
                  <a:pt x="0" y="11"/>
                  <a:pt x="0" y="26"/>
                  <a:pt x="1" y="34"/>
                </a:cubicBezTo>
                <a:cubicBezTo>
                  <a:pt x="4" y="53"/>
                  <a:pt x="13" y="63"/>
                  <a:pt x="36" y="70"/>
                </a:cubicBezTo>
                <a:lnTo>
                  <a:pt x="36" y="70"/>
                </a:lnTo>
                <a:cubicBezTo>
                  <a:pt x="47" y="73"/>
                  <a:pt x="66" y="75"/>
                  <a:pt x="91" y="77"/>
                </a:cubicBezTo>
                <a:lnTo>
                  <a:pt x="91" y="77"/>
                </a:lnTo>
                <a:lnTo>
                  <a:pt x="8548" y="77"/>
                </a:lnTo>
                <a:cubicBezTo>
                  <a:pt x="8570" y="78"/>
                  <a:pt x="8588" y="80"/>
                  <a:pt x="8599" y="83"/>
                </a:cubicBezTo>
                <a:lnTo>
                  <a:pt x="8601" y="84"/>
                </a:lnTo>
                <a:cubicBezTo>
                  <a:pt x="8611" y="87"/>
                  <a:pt x="8632" y="94"/>
                  <a:pt x="8632" y="113"/>
                </a:cubicBezTo>
                <a:lnTo>
                  <a:pt x="8632" y="114"/>
                </a:lnTo>
                <a:lnTo>
                  <a:pt x="8640" y="114"/>
                </a:lnTo>
                <a:lnTo>
                  <a:pt x="8640" y="113"/>
                </a:lnTo>
                <a:cubicBezTo>
                  <a:pt x="8640" y="103"/>
                  <a:pt x="8639" y="87"/>
                  <a:pt x="8638" y="79"/>
                </a:cubicBezTo>
                <a:close/>
              </a:path>
            </a:pathLst>
          </a:custGeom>
          <a:solidFill>
            <a:schemeClr val="bg1">
              <a:lumMod val="65000"/>
            </a:schemeClr>
          </a:solidFill>
          <a:ln w="1270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solidFill>
                <a:srgbClr val="000000"/>
              </a:solidFill>
            </a:endParaRPr>
          </a:p>
        </p:txBody>
      </p:sp>
    </p:spTree>
    <p:extLst>
      <p:ext uri="{BB962C8B-B14F-4D97-AF65-F5344CB8AC3E}">
        <p14:creationId xmlns:p14="http://schemas.microsoft.com/office/powerpoint/2010/main" val="19426128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obj" preserve="1">
  <p:cSld name="Title and Content NO LOG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609600" y="1463039"/>
            <a:ext cx="10972800" cy="48463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solidFill>
                  <a:srgbClr val="000000">
                    <a:lumMod val="50000"/>
                    <a:lumOff val="50000"/>
                  </a:srgbClr>
                </a:solidFill>
              </a:rPr>
              <a:t>COMPANY CONFIDENTIAL  |  FOR INTERNAL USE ONLY  |  DO NOT COPY</a:t>
            </a:r>
          </a:p>
        </p:txBody>
      </p:sp>
      <p:sp>
        <p:nvSpPr>
          <p:cNvPr id="6" name="Slide Number Placeholder 5"/>
          <p:cNvSpPr>
            <a:spLocks noGrp="1"/>
          </p:cNvSpPr>
          <p:nvPr>
            <p:ph type="sldNum" sz="quarter" idx="12"/>
          </p:nvPr>
        </p:nvSpPr>
        <p:spPr/>
        <p:txBody>
          <a:bodyPr/>
          <a:lstStyle/>
          <a:p>
            <a:fld id="{1A2DCB2D-F3A1-47AC-A248-15826C4C808C}" type="slidenum">
              <a:rPr lang="en-US" smtClean="0">
                <a:solidFill>
                  <a:srgbClr val="000000">
                    <a:lumMod val="50000"/>
                    <a:lumOff val="50000"/>
                  </a:srgbClr>
                </a:solidFill>
              </a:rPr>
              <a:pPr/>
              <a:t>‹#›</a:t>
            </a:fld>
            <a:endParaRPr lang="en-US" dirty="0">
              <a:solidFill>
                <a:srgbClr val="000000">
                  <a:lumMod val="50000"/>
                  <a:lumOff val="50000"/>
                </a:srgbClr>
              </a:solidFill>
            </a:endParaRPr>
          </a:p>
        </p:txBody>
      </p:sp>
      <p:sp>
        <p:nvSpPr>
          <p:cNvPr id="7" name="Freeform 5"/>
          <p:cNvSpPr>
            <a:spLocks/>
          </p:cNvSpPr>
          <p:nvPr/>
        </p:nvSpPr>
        <p:spPr bwMode="gray">
          <a:xfrm>
            <a:off x="602193" y="1125896"/>
            <a:ext cx="10987617" cy="123825"/>
          </a:xfrm>
          <a:custGeom>
            <a:avLst/>
            <a:gdLst/>
            <a:ahLst/>
            <a:cxnLst>
              <a:cxn ang="0">
                <a:pos x="8638" y="79"/>
              </a:cxn>
              <a:cxn ang="0">
                <a:pos x="8638" y="79"/>
              </a:cxn>
              <a:cxn ang="0">
                <a:pos x="8604" y="44"/>
              </a:cxn>
              <a:cxn ang="0">
                <a:pos x="8604" y="44"/>
              </a:cxn>
              <a:cxn ang="0">
                <a:pos x="8548" y="36"/>
              </a:cxn>
              <a:cxn ang="0">
                <a:pos x="8548" y="37"/>
              </a:cxn>
              <a:cxn ang="0">
                <a:pos x="91" y="37"/>
              </a:cxn>
              <a:cxn ang="0">
                <a:pos x="40" y="30"/>
              </a:cxn>
              <a:cxn ang="0">
                <a:pos x="39" y="30"/>
              </a:cxn>
              <a:cxn ang="0">
                <a:pos x="8" y="1"/>
              </a:cxn>
              <a:cxn ang="0">
                <a:pos x="8" y="0"/>
              </a:cxn>
              <a:cxn ang="0">
                <a:pos x="0" y="0"/>
              </a:cxn>
              <a:cxn ang="0">
                <a:pos x="0" y="1"/>
              </a:cxn>
              <a:cxn ang="0">
                <a:pos x="1" y="34"/>
              </a:cxn>
              <a:cxn ang="0">
                <a:pos x="36" y="70"/>
              </a:cxn>
              <a:cxn ang="0">
                <a:pos x="36" y="70"/>
              </a:cxn>
              <a:cxn ang="0">
                <a:pos x="91" y="77"/>
              </a:cxn>
              <a:cxn ang="0">
                <a:pos x="91" y="77"/>
              </a:cxn>
              <a:cxn ang="0">
                <a:pos x="8548" y="77"/>
              </a:cxn>
              <a:cxn ang="0">
                <a:pos x="8599" y="83"/>
              </a:cxn>
              <a:cxn ang="0">
                <a:pos x="8601" y="84"/>
              </a:cxn>
              <a:cxn ang="0">
                <a:pos x="8632" y="113"/>
              </a:cxn>
              <a:cxn ang="0">
                <a:pos x="8632" y="114"/>
              </a:cxn>
              <a:cxn ang="0">
                <a:pos x="8640" y="114"/>
              </a:cxn>
              <a:cxn ang="0">
                <a:pos x="8640" y="113"/>
              </a:cxn>
              <a:cxn ang="0">
                <a:pos x="8638" y="79"/>
              </a:cxn>
            </a:cxnLst>
            <a:rect l="0" t="0" r="r" b="b"/>
            <a:pathLst>
              <a:path w="8640" h="114">
                <a:moveTo>
                  <a:pt x="8638" y="79"/>
                </a:moveTo>
                <a:lnTo>
                  <a:pt x="8638" y="79"/>
                </a:lnTo>
                <a:cubicBezTo>
                  <a:pt x="8635" y="60"/>
                  <a:pt x="8626" y="51"/>
                  <a:pt x="8604" y="44"/>
                </a:cubicBezTo>
                <a:lnTo>
                  <a:pt x="8604" y="44"/>
                </a:lnTo>
                <a:cubicBezTo>
                  <a:pt x="8592" y="40"/>
                  <a:pt x="8573" y="38"/>
                  <a:pt x="8548" y="36"/>
                </a:cubicBezTo>
                <a:lnTo>
                  <a:pt x="8548" y="37"/>
                </a:lnTo>
                <a:lnTo>
                  <a:pt x="91" y="37"/>
                </a:lnTo>
                <a:cubicBezTo>
                  <a:pt x="70" y="35"/>
                  <a:pt x="51" y="33"/>
                  <a:pt x="40" y="30"/>
                </a:cubicBezTo>
                <a:lnTo>
                  <a:pt x="39" y="30"/>
                </a:lnTo>
                <a:cubicBezTo>
                  <a:pt x="28" y="26"/>
                  <a:pt x="7" y="19"/>
                  <a:pt x="8" y="1"/>
                </a:cubicBezTo>
                <a:lnTo>
                  <a:pt x="8" y="0"/>
                </a:lnTo>
                <a:lnTo>
                  <a:pt x="0" y="0"/>
                </a:lnTo>
                <a:lnTo>
                  <a:pt x="0" y="1"/>
                </a:lnTo>
                <a:cubicBezTo>
                  <a:pt x="0" y="11"/>
                  <a:pt x="0" y="26"/>
                  <a:pt x="1" y="34"/>
                </a:cubicBezTo>
                <a:cubicBezTo>
                  <a:pt x="4" y="53"/>
                  <a:pt x="13" y="63"/>
                  <a:pt x="36" y="70"/>
                </a:cubicBezTo>
                <a:lnTo>
                  <a:pt x="36" y="70"/>
                </a:lnTo>
                <a:cubicBezTo>
                  <a:pt x="47" y="73"/>
                  <a:pt x="66" y="75"/>
                  <a:pt x="91" y="77"/>
                </a:cubicBezTo>
                <a:lnTo>
                  <a:pt x="91" y="77"/>
                </a:lnTo>
                <a:lnTo>
                  <a:pt x="8548" y="77"/>
                </a:lnTo>
                <a:cubicBezTo>
                  <a:pt x="8570" y="78"/>
                  <a:pt x="8588" y="80"/>
                  <a:pt x="8599" y="83"/>
                </a:cubicBezTo>
                <a:lnTo>
                  <a:pt x="8601" y="84"/>
                </a:lnTo>
                <a:cubicBezTo>
                  <a:pt x="8611" y="87"/>
                  <a:pt x="8632" y="94"/>
                  <a:pt x="8632" y="113"/>
                </a:cubicBezTo>
                <a:lnTo>
                  <a:pt x="8632" y="114"/>
                </a:lnTo>
                <a:lnTo>
                  <a:pt x="8640" y="114"/>
                </a:lnTo>
                <a:lnTo>
                  <a:pt x="8640" y="113"/>
                </a:lnTo>
                <a:cubicBezTo>
                  <a:pt x="8640" y="103"/>
                  <a:pt x="8639" y="87"/>
                  <a:pt x="8638" y="79"/>
                </a:cubicBezTo>
                <a:close/>
              </a:path>
            </a:pathLst>
          </a:custGeom>
          <a:solidFill>
            <a:schemeClr val="bg1">
              <a:lumMod val="65000"/>
            </a:schemeClr>
          </a:solidFill>
          <a:ln w="1270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solidFill>
                <a:srgbClr val="000000"/>
              </a:solidFill>
            </a:endParaRPr>
          </a:p>
        </p:txBody>
      </p:sp>
    </p:spTree>
    <p:extLst>
      <p:ext uri="{BB962C8B-B14F-4D97-AF65-F5344CB8AC3E}">
        <p14:creationId xmlns:p14="http://schemas.microsoft.com/office/powerpoint/2010/main" val="32431498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obj" preserve="1">
  <p:cSld name="1_Title and Content NO LOGO bullet first li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609600" y="1463039"/>
            <a:ext cx="10972800" cy="4846320"/>
          </a:xfrm>
        </p:spPr>
        <p:txBody>
          <a:bodyPr/>
          <a:lstStyle>
            <a:lvl1pPr marL="236538" indent="-236538">
              <a:buSzPct val="100000"/>
              <a:buFont typeface="Arial" panose="020B0604020202020204" pitchFamily="34" charset="0"/>
              <a:buChar char="•"/>
              <a:defRPr/>
            </a:lvl1pPr>
            <a:lvl2pPr marL="736600" indent="-342900">
              <a:defRPr lang="en-US" sz="2000" kern="1200" dirty="0" smtClean="0">
                <a:solidFill>
                  <a:schemeClr val="tx2"/>
                </a:solidFill>
                <a:latin typeface="+mn-lt"/>
                <a:ea typeface="+mn-ea"/>
                <a:cs typeface="+mn-cs"/>
              </a:defRPr>
            </a:lvl2pPr>
            <a:lvl3pPr marL="1082675" indent="-285750">
              <a:defRPr lang="en-US" sz="1800" kern="1200" dirty="0" smtClean="0">
                <a:solidFill>
                  <a:schemeClr val="tx2"/>
                </a:solidFill>
                <a:latin typeface="+mn-lt"/>
                <a:ea typeface="+mn-ea"/>
                <a:cs typeface="+mn-cs"/>
              </a:defRPr>
            </a:lvl3pPr>
          </a:lstStyle>
          <a:p>
            <a:pPr lvl="0"/>
            <a:r>
              <a:rPr lang="en-US"/>
              <a:t>Click to edit Master text styles</a:t>
            </a:r>
          </a:p>
          <a:p>
            <a:pPr lvl="1"/>
            <a:r>
              <a:rPr lang="en-US"/>
              <a:t>Second level</a:t>
            </a:r>
          </a:p>
          <a:p>
            <a:pPr lvl="2"/>
            <a:r>
              <a:rPr lang="en-US"/>
              <a:t>Third level</a:t>
            </a:r>
          </a:p>
        </p:txBody>
      </p:sp>
      <p:sp>
        <p:nvSpPr>
          <p:cNvPr id="5" name="Footer Placeholder 4"/>
          <p:cNvSpPr>
            <a:spLocks noGrp="1"/>
          </p:cNvSpPr>
          <p:nvPr>
            <p:ph type="ftr" sz="quarter" idx="11"/>
          </p:nvPr>
        </p:nvSpPr>
        <p:spPr/>
        <p:txBody>
          <a:bodyPr/>
          <a:lstStyle/>
          <a:p>
            <a:r>
              <a:rPr lang="en-US" dirty="0">
                <a:solidFill>
                  <a:srgbClr val="000000">
                    <a:lumMod val="50000"/>
                    <a:lumOff val="50000"/>
                  </a:srgbClr>
                </a:solidFill>
              </a:rPr>
              <a:t>COMPANY CONFIDENTIAL  |  FOR INTERNAL USE ONLY  |  DO NOT COPY</a:t>
            </a:r>
          </a:p>
        </p:txBody>
      </p:sp>
      <p:sp>
        <p:nvSpPr>
          <p:cNvPr id="6" name="Slide Number Placeholder 5"/>
          <p:cNvSpPr>
            <a:spLocks noGrp="1"/>
          </p:cNvSpPr>
          <p:nvPr>
            <p:ph type="sldNum" sz="quarter" idx="12"/>
          </p:nvPr>
        </p:nvSpPr>
        <p:spPr/>
        <p:txBody>
          <a:bodyPr/>
          <a:lstStyle/>
          <a:p>
            <a:fld id="{1A2DCB2D-F3A1-47AC-A248-15826C4C808C}" type="slidenum">
              <a:rPr lang="en-US" smtClean="0">
                <a:solidFill>
                  <a:srgbClr val="000000">
                    <a:lumMod val="50000"/>
                    <a:lumOff val="50000"/>
                  </a:srgbClr>
                </a:solidFill>
              </a:rPr>
              <a:pPr/>
              <a:t>‹#›</a:t>
            </a:fld>
            <a:endParaRPr lang="en-US" dirty="0">
              <a:solidFill>
                <a:srgbClr val="000000">
                  <a:lumMod val="50000"/>
                  <a:lumOff val="50000"/>
                </a:srgbClr>
              </a:solidFill>
            </a:endParaRPr>
          </a:p>
        </p:txBody>
      </p:sp>
      <p:sp>
        <p:nvSpPr>
          <p:cNvPr id="7" name="Freeform 5"/>
          <p:cNvSpPr>
            <a:spLocks/>
          </p:cNvSpPr>
          <p:nvPr/>
        </p:nvSpPr>
        <p:spPr bwMode="gray">
          <a:xfrm>
            <a:off x="602193" y="1125896"/>
            <a:ext cx="10987617" cy="123825"/>
          </a:xfrm>
          <a:custGeom>
            <a:avLst/>
            <a:gdLst/>
            <a:ahLst/>
            <a:cxnLst>
              <a:cxn ang="0">
                <a:pos x="8638" y="79"/>
              </a:cxn>
              <a:cxn ang="0">
                <a:pos x="8638" y="79"/>
              </a:cxn>
              <a:cxn ang="0">
                <a:pos x="8604" y="44"/>
              </a:cxn>
              <a:cxn ang="0">
                <a:pos x="8604" y="44"/>
              </a:cxn>
              <a:cxn ang="0">
                <a:pos x="8548" y="36"/>
              </a:cxn>
              <a:cxn ang="0">
                <a:pos x="8548" y="37"/>
              </a:cxn>
              <a:cxn ang="0">
                <a:pos x="91" y="37"/>
              </a:cxn>
              <a:cxn ang="0">
                <a:pos x="40" y="30"/>
              </a:cxn>
              <a:cxn ang="0">
                <a:pos x="39" y="30"/>
              </a:cxn>
              <a:cxn ang="0">
                <a:pos x="8" y="1"/>
              </a:cxn>
              <a:cxn ang="0">
                <a:pos x="8" y="0"/>
              </a:cxn>
              <a:cxn ang="0">
                <a:pos x="0" y="0"/>
              </a:cxn>
              <a:cxn ang="0">
                <a:pos x="0" y="1"/>
              </a:cxn>
              <a:cxn ang="0">
                <a:pos x="1" y="34"/>
              </a:cxn>
              <a:cxn ang="0">
                <a:pos x="36" y="70"/>
              </a:cxn>
              <a:cxn ang="0">
                <a:pos x="36" y="70"/>
              </a:cxn>
              <a:cxn ang="0">
                <a:pos x="91" y="77"/>
              </a:cxn>
              <a:cxn ang="0">
                <a:pos x="91" y="77"/>
              </a:cxn>
              <a:cxn ang="0">
                <a:pos x="8548" y="77"/>
              </a:cxn>
              <a:cxn ang="0">
                <a:pos x="8599" y="83"/>
              </a:cxn>
              <a:cxn ang="0">
                <a:pos x="8601" y="84"/>
              </a:cxn>
              <a:cxn ang="0">
                <a:pos x="8632" y="113"/>
              </a:cxn>
              <a:cxn ang="0">
                <a:pos x="8632" y="114"/>
              </a:cxn>
              <a:cxn ang="0">
                <a:pos x="8640" y="114"/>
              </a:cxn>
              <a:cxn ang="0">
                <a:pos x="8640" y="113"/>
              </a:cxn>
              <a:cxn ang="0">
                <a:pos x="8638" y="79"/>
              </a:cxn>
            </a:cxnLst>
            <a:rect l="0" t="0" r="r" b="b"/>
            <a:pathLst>
              <a:path w="8640" h="114">
                <a:moveTo>
                  <a:pt x="8638" y="79"/>
                </a:moveTo>
                <a:lnTo>
                  <a:pt x="8638" y="79"/>
                </a:lnTo>
                <a:cubicBezTo>
                  <a:pt x="8635" y="60"/>
                  <a:pt x="8626" y="51"/>
                  <a:pt x="8604" y="44"/>
                </a:cubicBezTo>
                <a:lnTo>
                  <a:pt x="8604" y="44"/>
                </a:lnTo>
                <a:cubicBezTo>
                  <a:pt x="8592" y="40"/>
                  <a:pt x="8573" y="38"/>
                  <a:pt x="8548" y="36"/>
                </a:cubicBezTo>
                <a:lnTo>
                  <a:pt x="8548" y="37"/>
                </a:lnTo>
                <a:lnTo>
                  <a:pt x="91" y="37"/>
                </a:lnTo>
                <a:cubicBezTo>
                  <a:pt x="70" y="35"/>
                  <a:pt x="51" y="33"/>
                  <a:pt x="40" y="30"/>
                </a:cubicBezTo>
                <a:lnTo>
                  <a:pt x="39" y="30"/>
                </a:lnTo>
                <a:cubicBezTo>
                  <a:pt x="28" y="26"/>
                  <a:pt x="7" y="19"/>
                  <a:pt x="8" y="1"/>
                </a:cubicBezTo>
                <a:lnTo>
                  <a:pt x="8" y="0"/>
                </a:lnTo>
                <a:lnTo>
                  <a:pt x="0" y="0"/>
                </a:lnTo>
                <a:lnTo>
                  <a:pt x="0" y="1"/>
                </a:lnTo>
                <a:cubicBezTo>
                  <a:pt x="0" y="11"/>
                  <a:pt x="0" y="26"/>
                  <a:pt x="1" y="34"/>
                </a:cubicBezTo>
                <a:cubicBezTo>
                  <a:pt x="4" y="53"/>
                  <a:pt x="13" y="63"/>
                  <a:pt x="36" y="70"/>
                </a:cubicBezTo>
                <a:lnTo>
                  <a:pt x="36" y="70"/>
                </a:lnTo>
                <a:cubicBezTo>
                  <a:pt x="47" y="73"/>
                  <a:pt x="66" y="75"/>
                  <a:pt x="91" y="77"/>
                </a:cubicBezTo>
                <a:lnTo>
                  <a:pt x="91" y="77"/>
                </a:lnTo>
                <a:lnTo>
                  <a:pt x="8548" y="77"/>
                </a:lnTo>
                <a:cubicBezTo>
                  <a:pt x="8570" y="78"/>
                  <a:pt x="8588" y="80"/>
                  <a:pt x="8599" y="83"/>
                </a:cubicBezTo>
                <a:lnTo>
                  <a:pt x="8601" y="84"/>
                </a:lnTo>
                <a:cubicBezTo>
                  <a:pt x="8611" y="87"/>
                  <a:pt x="8632" y="94"/>
                  <a:pt x="8632" y="113"/>
                </a:cubicBezTo>
                <a:lnTo>
                  <a:pt x="8632" y="114"/>
                </a:lnTo>
                <a:lnTo>
                  <a:pt x="8640" y="114"/>
                </a:lnTo>
                <a:lnTo>
                  <a:pt x="8640" y="113"/>
                </a:lnTo>
                <a:cubicBezTo>
                  <a:pt x="8640" y="103"/>
                  <a:pt x="8639" y="87"/>
                  <a:pt x="8638" y="79"/>
                </a:cubicBezTo>
                <a:close/>
              </a:path>
            </a:pathLst>
          </a:custGeom>
          <a:solidFill>
            <a:schemeClr val="bg1">
              <a:lumMod val="65000"/>
            </a:schemeClr>
          </a:solidFill>
          <a:ln w="1270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solidFill>
                <a:srgbClr val="000000"/>
              </a:solidFill>
            </a:endParaRPr>
          </a:p>
        </p:txBody>
      </p:sp>
    </p:spTree>
    <p:extLst>
      <p:ext uri="{BB962C8B-B14F-4D97-AF65-F5344CB8AC3E}">
        <p14:creationId xmlns:p14="http://schemas.microsoft.com/office/powerpoint/2010/main" val="15089930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Obj" preserve="1">
  <p:cSld name="Two Content NO LOG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463039"/>
            <a:ext cx="5303520" cy="4846320"/>
          </a:xfrm>
        </p:spPr>
        <p:txBody>
          <a:bodyPr>
            <a:noAutofit/>
          </a:bodyPr>
          <a:lstStyle>
            <a:lvl1pPr marL="0" indent="0">
              <a:defRPr sz="2400"/>
            </a:lvl1pPr>
            <a:lvl2pPr marL="342900" indent="-228600">
              <a:defRPr sz="2000"/>
            </a:lvl2pPr>
            <a:lvl3pPr>
              <a:defRPr sz="1800"/>
            </a:lvl3pPr>
            <a:lvl4pPr>
              <a:defRPr sz="16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78880" y="1463039"/>
            <a:ext cx="5303520" cy="4846320"/>
          </a:xfrm>
        </p:spPr>
        <p:txBody>
          <a:bodyPr>
            <a:noAutofit/>
          </a:bodyPr>
          <a:lstStyle>
            <a:lvl1pPr marL="0" indent="0">
              <a:defRPr sz="2400"/>
            </a:lvl1pPr>
            <a:lvl2pPr marL="342900" indent="-171450">
              <a:defRPr sz="2000"/>
            </a:lvl2pPr>
            <a:lvl3pPr>
              <a:defRPr sz="1800"/>
            </a:lvl3pPr>
            <a:lvl4pPr>
              <a:defRPr sz="16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r>
              <a:rPr lang="en-US" dirty="0">
                <a:solidFill>
                  <a:srgbClr val="000000">
                    <a:lumMod val="50000"/>
                    <a:lumOff val="50000"/>
                  </a:srgbClr>
                </a:solidFill>
              </a:rPr>
              <a:t>COMPANY CONFIDENTIAL  |  FOR INTERNAL USE ONLY  |  DO NOT COPY</a:t>
            </a:r>
          </a:p>
        </p:txBody>
      </p:sp>
      <p:sp>
        <p:nvSpPr>
          <p:cNvPr id="7" name="Slide Number Placeholder 6"/>
          <p:cNvSpPr>
            <a:spLocks noGrp="1"/>
          </p:cNvSpPr>
          <p:nvPr>
            <p:ph type="sldNum" sz="quarter" idx="12"/>
          </p:nvPr>
        </p:nvSpPr>
        <p:spPr/>
        <p:txBody>
          <a:bodyPr/>
          <a:lstStyle/>
          <a:p>
            <a:fld id="{1A2DCB2D-F3A1-47AC-A248-15826C4C808C}" type="slidenum">
              <a:rPr lang="en-US" smtClean="0">
                <a:solidFill>
                  <a:srgbClr val="000000">
                    <a:lumMod val="50000"/>
                    <a:lumOff val="50000"/>
                  </a:srgbClr>
                </a:solidFill>
              </a:rPr>
              <a:pPr/>
              <a:t>‹#›</a:t>
            </a:fld>
            <a:endParaRPr lang="en-US" dirty="0">
              <a:solidFill>
                <a:srgbClr val="000000">
                  <a:lumMod val="50000"/>
                  <a:lumOff val="50000"/>
                </a:srgbClr>
              </a:solidFill>
            </a:endParaRPr>
          </a:p>
        </p:txBody>
      </p:sp>
      <p:sp>
        <p:nvSpPr>
          <p:cNvPr id="13" name="Freeform 5"/>
          <p:cNvSpPr>
            <a:spLocks/>
          </p:cNvSpPr>
          <p:nvPr userDrawn="1"/>
        </p:nvSpPr>
        <p:spPr bwMode="gray">
          <a:xfrm>
            <a:off x="602193" y="1125896"/>
            <a:ext cx="10987617" cy="123825"/>
          </a:xfrm>
          <a:custGeom>
            <a:avLst/>
            <a:gdLst/>
            <a:ahLst/>
            <a:cxnLst>
              <a:cxn ang="0">
                <a:pos x="8638" y="79"/>
              </a:cxn>
              <a:cxn ang="0">
                <a:pos x="8638" y="79"/>
              </a:cxn>
              <a:cxn ang="0">
                <a:pos x="8604" y="44"/>
              </a:cxn>
              <a:cxn ang="0">
                <a:pos x="8604" y="44"/>
              </a:cxn>
              <a:cxn ang="0">
                <a:pos x="8548" y="36"/>
              </a:cxn>
              <a:cxn ang="0">
                <a:pos x="8548" y="37"/>
              </a:cxn>
              <a:cxn ang="0">
                <a:pos x="91" y="37"/>
              </a:cxn>
              <a:cxn ang="0">
                <a:pos x="40" y="30"/>
              </a:cxn>
              <a:cxn ang="0">
                <a:pos x="39" y="30"/>
              </a:cxn>
              <a:cxn ang="0">
                <a:pos x="8" y="1"/>
              </a:cxn>
              <a:cxn ang="0">
                <a:pos x="8" y="0"/>
              </a:cxn>
              <a:cxn ang="0">
                <a:pos x="0" y="0"/>
              </a:cxn>
              <a:cxn ang="0">
                <a:pos x="0" y="1"/>
              </a:cxn>
              <a:cxn ang="0">
                <a:pos x="1" y="34"/>
              </a:cxn>
              <a:cxn ang="0">
                <a:pos x="36" y="70"/>
              </a:cxn>
              <a:cxn ang="0">
                <a:pos x="36" y="70"/>
              </a:cxn>
              <a:cxn ang="0">
                <a:pos x="91" y="77"/>
              </a:cxn>
              <a:cxn ang="0">
                <a:pos x="91" y="77"/>
              </a:cxn>
              <a:cxn ang="0">
                <a:pos x="8548" y="77"/>
              </a:cxn>
              <a:cxn ang="0">
                <a:pos x="8599" y="83"/>
              </a:cxn>
              <a:cxn ang="0">
                <a:pos x="8601" y="84"/>
              </a:cxn>
              <a:cxn ang="0">
                <a:pos x="8632" y="113"/>
              </a:cxn>
              <a:cxn ang="0">
                <a:pos x="8632" y="114"/>
              </a:cxn>
              <a:cxn ang="0">
                <a:pos x="8640" y="114"/>
              </a:cxn>
              <a:cxn ang="0">
                <a:pos x="8640" y="113"/>
              </a:cxn>
              <a:cxn ang="0">
                <a:pos x="8638" y="79"/>
              </a:cxn>
            </a:cxnLst>
            <a:rect l="0" t="0" r="r" b="b"/>
            <a:pathLst>
              <a:path w="8640" h="114">
                <a:moveTo>
                  <a:pt x="8638" y="79"/>
                </a:moveTo>
                <a:lnTo>
                  <a:pt x="8638" y="79"/>
                </a:lnTo>
                <a:cubicBezTo>
                  <a:pt x="8635" y="60"/>
                  <a:pt x="8626" y="51"/>
                  <a:pt x="8604" y="44"/>
                </a:cubicBezTo>
                <a:lnTo>
                  <a:pt x="8604" y="44"/>
                </a:lnTo>
                <a:cubicBezTo>
                  <a:pt x="8592" y="40"/>
                  <a:pt x="8573" y="38"/>
                  <a:pt x="8548" y="36"/>
                </a:cubicBezTo>
                <a:lnTo>
                  <a:pt x="8548" y="37"/>
                </a:lnTo>
                <a:lnTo>
                  <a:pt x="91" y="37"/>
                </a:lnTo>
                <a:cubicBezTo>
                  <a:pt x="70" y="35"/>
                  <a:pt x="51" y="33"/>
                  <a:pt x="40" y="30"/>
                </a:cubicBezTo>
                <a:lnTo>
                  <a:pt x="39" y="30"/>
                </a:lnTo>
                <a:cubicBezTo>
                  <a:pt x="28" y="26"/>
                  <a:pt x="7" y="19"/>
                  <a:pt x="8" y="1"/>
                </a:cubicBezTo>
                <a:lnTo>
                  <a:pt x="8" y="0"/>
                </a:lnTo>
                <a:lnTo>
                  <a:pt x="0" y="0"/>
                </a:lnTo>
                <a:lnTo>
                  <a:pt x="0" y="1"/>
                </a:lnTo>
                <a:cubicBezTo>
                  <a:pt x="0" y="11"/>
                  <a:pt x="0" y="26"/>
                  <a:pt x="1" y="34"/>
                </a:cubicBezTo>
                <a:cubicBezTo>
                  <a:pt x="4" y="53"/>
                  <a:pt x="13" y="63"/>
                  <a:pt x="36" y="70"/>
                </a:cubicBezTo>
                <a:lnTo>
                  <a:pt x="36" y="70"/>
                </a:lnTo>
                <a:cubicBezTo>
                  <a:pt x="47" y="73"/>
                  <a:pt x="66" y="75"/>
                  <a:pt x="91" y="77"/>
                </a:cubicBezTo>
                <a:lnTo>
                  <a:pt x="91" y="77"/>
                </a:lnTo>
                <a:lnTo>
                  <a:pt x="8548" y="77"/>
                </a:lnTo>
                <a:cubicBezTo>
                  <a:pt x="8570" y="78"/>
                  <a:pt x="8588" y="80"/>
                  <a:pt x="8599" y="83"/>
                </a:cubicBezTo>
                <a:lnTo>
                  <a:pt x="8601" y="84"/>
                </a:lnTo>
                <a:cubicBezTo>
                  <a:pt x="8611" y="87"/>
                  <a:pt x="8632" y="94"/>
                  <a:pt x="8632" y="113"/>
                </a:cubicBezTo>
                <a:lnTo>
                  <a:pt x="8632" y="114"/>
                </a:lnTo>
                <a:lnTo>
                  <a:pt x="8640" y="114"/>
                </a:lnTo>
                <a:lnTo>
                  <a:pt x="8640" y="113"/>
                </a:lnTo>
                <a:cubicBezTo>
                  <a:pt x="8640" y="103"/>
                  <a:pt x="8639" y="87"/>
                  <a:pt x="8638" y="79"/>
                </a:cubicBezTo>
                <a:close/>
              </a:path>
            </a:pathLst>
          </a:custGeom>
          <a:solidFill>
            <a:schemeClr val="bg1">
              <a:lumMod val="65000"/>
            </a:schemeClr>
          </a:solidFill>
          <a:ln w="1270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solidFill>
                <a:srgbClr val="000000"/>
              </a:solidFill>
            </a:endParaRPr>
          </a:p>
        </p:txBody>
      </p:sp>
    </p:spTree>
    <p:extLst>
      <p:ext uri="{BB962C8B-B14F-4D97-AF65-F5344CB8AC3E}">
        <p14:creationId xmlns:p14="http://schemas.microsoft.com/office/powerpoint/2010/main" val="40135007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Text on Left Only NO LOG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1463039"/>
            <a:ext cx="5303520" cy="4846320"/>
          </a:xfrm>
        </p:spPr>
        <p:txBody>
          <a:bodyPr>
            <a:noAutofit/>
          </a:bodyPr>
          <a:lstStyle>
            <a:lvl1pPr marL="0" indent="0">
              <a:defRPr sz="2400"/>
            </a:lvl1pPr>
            <a:lvl2pPr marL="342900" indent="-228600">
              <a:defRPr sz="2000"/>
            </a:lvl2pPr>
            <a:lvl3pPr>
              <a:defRPr sz="1800"/>
            </a:lvl3pPr>
            <a:lvl4pPr>
              <a:defRPr sz="16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r>
              <a:rPr lang="en-US" dirty="0">
                <a:solidFill>
                  <a:srgbClr val="000000">
                    <a:lumMod val="50000"/>
                    <a:lumOff val="50000"/>
                  </a:srgbClr>
                </a:solidFill>
              </a:rPr>
              <a:t>COMPANY CONFIDENTIAL  |  FOR INTERNAL USE ONLY  |  DO NOT COPY</a:t>
            </a:r>
          </a:p>
        </p:txBody>
      </p:sp>
      <p:sp>
        <p:nvSpPr>
          <p:cNvPr id="7" name="Slide Number Placeholder 6"/>
          <p:cNvSpPr>
            <a:spLocks noGrp="1"/>
          </p:cNvSpPr>
          <p:nvPr>
            <p:ph type="sldNum" sz="quarter" idx="12"/>
          </p:nvPr>
        </p:nvSpPr>
        <p:spPr/>
        <p:txBody>
          <a:bodyPr/>
          <a:lstStyle/>
          <a:p>
            <a:fld id="{1A2DCB2D-F3A1-47AC-A248-15826C4C808C}" type="slidenum">
              <a:rPr lang="en-US" smtClean="0">
                <a:solidFill>
                  <a:srgbClr val="000000">
                    <a:lumMod val="50000"/>
                    <a:lumOff val="50000"/>
                  </a:srgbClr>
                </a:solidFill>
              </a:rPr>
              <a:pPr/>
              <a:t>‹#›</a:t>
            </a:fld>
            <a:endParaRPr lang="en-US" dirty="0">
              <a:solidFill>
                <a:srgbClr val="000000">
                  <a:lumMod val="50000"/>
                  <a:lumOff val="50000"/>
                </a:srgbClr>
              </a:solidFill>
            </a:endParaRPr>
          </a:p>
        </p:txBody>
      </p:sp>
      <p:sp>
        <p:nvSpPr>
          <p:cNvPr id="8" name="Freeform 5"/>
          <p:cNvSpPr>
            <a:spLocks/>
          </p:cNvSpPr>
          <p:nvPr/>
        </p:nvSpPr>
        <p:spPr bwMode="gray">
          <a:xfrm>
            <a:off x="602193" y="1125896"/>
            <a:ext cx="10987617" cy="123825"/>
          </a:xfrm>
          <a:custGeom>
            <a:avLst/>
            <a:gdLst/>
            <a:ahLst/>
            <a:cxnLst>
              <a:cxn ang="0">
                <a:pos x="8638" y="79"/>
              </a:cxn>
              <a:cxn ang="0">
                <a:pos x="8638" y="79"/>
              </a:cxn>
              <a:cxn ang="0">
                <a:pos x="8604" y="44"/>
              </a:cxn>
              <a:cxn ang="0">
                <a:pos x="8604" y="44"/>
              </a:cxn>
              <a:cxn ang="0">
                <a:pos x="8548" y="36"/>
              </a:cxn>
              <a:cxn ang="0">
                <a:pos x="8548" y="37"/>
              </a:cxn>
              <a:cxn ang="0">
                <a:pos x="91" y="37"/>
              </a:cxn>
              <a:cxn ang="0">
                <a:pos x="40" y="30"/>
              </a:cxn>
              <a:cxn ang="0">
                <a:pos x="39" y="30"/>
              </a:cxn>
              <a:cxn ang="0">
                <a:pos x="8" y="1"/>
              </a:cxn>
              <a:cxn ang="0">
                <a:pos x="8" y="0"/>
              </a:cxn>
              <a:cxn ang="0">
                <a:pos x="0" y="0"/>
              </a:cxn>
              <a:cxn ang="0">
                <a:pos x="0" y="1"/>
              </a:cxn>
              <a:cxn ang="0">
                <a:pos x="1" y="34"/>
              </a:cxn>
              <a:cxn ang="0">
                <a:pos x="36" y="70"/>
              </a:cxn>
              <a:cxn ang="0">
                <a:pos x="36" y="70"/>
              </a:cxn>
              <a:cxn ang="0">
                <a:pos x="91" y="77"/>
              </a:cxn>
              <a:cxn ang="0">
                <a:pos x="91" y="77"/>
              </a:cxn>
              <a:cxn ang="0">
                <a:pos x="8548" y="77"/>
              </a:cxn>
              <a:cxn ang="0">
                <a:pos x="8599" y="83"/>
              </a:cxn>
              <a:cxn ang="0">
                <a:pos x="8601" y="84"/>
              </a:cxn>
              <a:cxn ang="0">
                <a:pos x="8632" y="113"/>
              </a:cxn>
              <a:cxn ang="0">
                <a:pos x="8632" y="114"/>
              </a:cxn>
              <a:cxn ang="0">
                <a:pos x="8640" y="114"/>
              </a:cxn>
              <a:cxn ang="0">
                <a:pos x="8640" y="113"/>
              </a:cxn>
              <a:cxn ang="0">
                <a:pos x="8638" y="79"/>
              </a:cxn>
            </a:cxnLst>
            <a:rect l="0" t="0" r="r" b="b"/>
            <a:pathLst>
              <a:path w="8640" h="114">
                <a:moveTo>
                  <a:pt x="8638" y="79"/>
                </a:moveTo>
                <a:lnTo>
                  <a:pt x="8638" y="79"/>
                </a:lnTo>
                <a:cubicBezTo>
                  <a:pt x="8635" y="60"/>
                  <a:pt x="8626" y="51"/>
                  <a:pt x="8604" y="44"/>
                </a:cubicBezTo>
                <a:lnTo>
                  <a:pt x="8604" y="44"/>
                </a:lnTo>
                <a:cubicBezTo>
                  <a:pt x="8592" y="40"/>
                  <a:pt x="8573" y="38"/>
                  <a:pt x="8548" y="36"/>
                </a:cubicBezTo>
                <a:lnTo>
                  <a:pt x="8548" y="37"/>
                </a:lnTo>
                <a:lnTo>
                  <a:pt x="91" y="37"/>
                </a:lnTo>
                <a:cubicBezTo>
                  <a:pt x="70" y="35"/>
                  <a:pt x="51" y="33"/>
                  <a:pt x="40" y="30"/>
                </a:cubicBezTo>
                <a:lnTo>
                  <a:pt x="39" y="30"/>
                </a:lnTo>
                <a:cubicBezTo>
                  <a:pt x="28" y="26"/>
                  <a:pt x="7" y="19"/>
                  <a:pt x="8" y="1"/>
                </a:cubicBezTo>
                <a:lnTo>
                  <a:pt x="8" y="0"/>
                </a:lnTo>
                <a:lnTo>
                  <a:pt x="0" y="0"/>
                </a:lnTo>
                <a:lnTo>
                  <a:pt x="0" y="1"/>
                </a:lnTo>
                <a:cubicBezTo>
                  <a:pt x="0" y="11"/>
                  <a:pt x="0" y="26"/>
                  <a:pt x="1" y="34"/>
                </a:cubicBezTo>
                <a:cubicBezTo>
                  <a:pt x="4" y="53"/>
                  <a:pt x="13" y="63"/>
                  <a:pt x="36" y="70"/>
                </a:cubicBezTo>
                <a:lnTo>
                  <a:pt x="36" y="70"/>
                </a:lnTo>
                <a:cubicBezTo>
                  <a:pt x="47" y="73"/>
                  <a:pt x="66" y="75"/>
                  <a:pt x="91" y="77"/>
                </a:cubicBezTo>
                <a:lnTo>
                  <a:pt x="91" y="77"/>
                </a:lnTo>
                <a:lnTo>
                  <a:pt x="8548" y="77"/>
                </a:lnTo>
                <a:cubicBezTo>
                  <a:pt x="8570" y="78"/>
                  <a:pt x="8588" y="80"/>
                  <a:pt x="8599" y="83"/>
                </a:cubicBezTo>
                <a:lnTo>
                  <a:pt x="8601" y="84"/>
                </a:lnTo>
                <a:cubicBezTo>
                  <a:pt x="8611" y="87"/>
                  <a:pt x="8632" y="94"/>
                  <a:pt x="8632" y="113"/>
                </a:cubicBezTo>
                <a:lnTo>
                  <a:pt x="8632" y="114"/>
                </a:lnTo>
                <a:lnTo>
                  <a:pt x="8640" y="114"/>
                </a:lnTo>
                <a:lnTo>
                  <a:pt x="8640" y="113"/>
                </a:lnTo>
                <a:cubicBezTo>
                  <a:pt x="8640" y="103"/>
                  <a:pt x="8639" y="87"/>
                  <a:pt x="8638" y="79"/>
                </a:cubicBezTo>
                <a:close/>
              </a:path>
            </a:pathLst>
          </a:custGeom>
          <a:solidFill>
            <a:schemeClr val="bg1">
              <a:lumMod val="65000"/>
            </a:schemeClr>
          </a:solidFill>
          <a:ln w="1270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solidFill>
                <a:srgbClr val="000000"/>
              </a:solidFill>
            </a:endParaRPr>
          </a:p>
        </p:txBody>
      </p:sp>
    </p:spTree>
    <p:extLst>
      <p:ext uri="{BB962C8B-B14F-4D97-AF65-F5344CB8AC3E}">
        <p14:creationId xmlns:p14="http://schemas.microsoft.com/office/powerpoint/2010/main" val="249593778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Text on Right Only NO LOG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half" idx="2"/>
          </p:nvPr>
        </p:nvSpPr>
        <p:spPr>
          <a:xfrm>
            <a:off x="6278880" y="1463039"/>
            <a:ext cx="5303520" cy="4846320"/>
          </a:xfrm>
        </p:spPr>
        <p:txBody>
          <a:bodyPr>
            <a:noAutofit/>
          </a:bodyPr>
          <a:lstStyle>
            <a:lvl1pPr marL="0" indent="0">
              <a:defRPr sz="2400"/>
            </a:lvl1pPr>
            <a:lvl2pPr>
              <a:defRPr sz="2000"/>
            </a:lvl2pPr>
            <a:lvl3pPr>
              <a:defRPr sz="1800"/>
            </a:lvl3pPr>
            <a:lvl4pPr>
              <a:defRPr sz="16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r>
              <a:rPr lang="en-US" dirty="0">
                <a:solidFill>
                  <a:srgbClr val="000000">
                    <a:lumMod val="50000"/>
                    <a:lumOff val="50000"/>
                  </a:srgbClr>
                </a:solidFill>
              </a:rPr>
              <a:t>COMPANY CONFIDENTIAL  |  FOR INTERNAL USE ONLY  |  DO NOT COPY</a:t>
            </a:r>
          </a:p>
        </p:txBody>
      </p:sp>
      <p:sp>
        <p:nvSpPr>
          <p:cNvPr id="7" name="Slide Number Placeholder 6"/>
          <p:cNvSpPr>
            <a:spLocks noGrp="1"/>
          </p:cNvSpPr>
          <p:nvPr>
            <p:ph type="sldNum" sz="quarter" idx="12"/>
          </p:nvPr>
        </p:nvSpPr>
        <p:spPr/>
        <p:txBody>
          <a:bodyPr/>
          <a:lstStyle/>
          <a:p>
            <a:fld id="{1A2DCB2D-F3A1-47AC-A248-15826C4C808C}" type="slidenum">
              <a:rPr lang="en-US" smtClean="0">
                <a:solidFill>
                  <a:srgbClr val="000000">
                    <a:lumMod val="50000"/>
                    <a:lumOff val="50000"/>
                  </a:srgbClr>
                </a:solidFill>
              </a:rPr>
              <a:pPr/>
              <a:t>‹#›</a:t>
            </a:fld>
            <a:endParaRPr lang="en-US" dirty="0">
              <a:solidFill>
                <a:srgbClr val="000000">
                  <a:lumMod val="50000"/>
                  <a:lumOff val="50000"/>
                </a:srgbClr>
              </a:solidFill>
            </a:endParaRPr>
          </a:p>
        </p:txBody>
      </p:sp>
      <p:sp>
        <p:nvSpPr>
          <p:cNvPr id="10" name="Freeform 5"/>
          <p:cNvSpPr>
            <a:spLocks/>
          </p:cNvSpPr>
          <p:nvPr userDrawn="1"/>
        </p:nvSpPr>
        <p:spPr bwMode="gray">
          <a:xfrm>
            <a:off x="602193" y="1125896"/>
            <a:ext cx="10987617" cy="123825"/>
          </a:xfrm>
          <a:custGeom>
            <a:avLst/>
            <a:gdLst/>
            <a:ahLst/>
            <a:cxnLst>
              <a:cxn ang="0">
                <a:pos x="8638" y="79"/>
              </a:cxn>
              <a:cxn ang="0">
                <a:pos x="8638" y="79"/>
              </a:cxn>
              <a:cxn ang="0">
                <a:pos x="8604" y="44"/>
              </a:cxn>
              <a:cxn ang="0">
                <a:pos x="8604" y="44"/>
              </a:cxn>
              <a:cxn ang="0">
                <a:pos x="8548" y="36"/>
              </a:cxn>
              <a:cxn ang="0">
                <a:pos x="8548" y="37"/>
              </a:cxn>
              <a:cxn ang="0">
                <a:pos x="91" y="37"/>
              </a:cxn>
              <a:cxn ang="0">
                <a:pos x="40" y="30"/>
              </a:cxn>
              <a:cxn ang="0">
                <a:pos x="39" y="30"/>
              </a:cxn>
              <a:cxn ang="0">
                <a:pos x="8" y="1"/>
              </a:cxn>
              <a:cxn ang="0">
                <a:pos x="8" y="0"/>
              </a:cxn>
              <a:cxn ang="0">
                <a:pos x="0" y="0"/>
              </a:cxn>
              <a:cxn ang="0">
                <a:pos x="0" y="1"/>
              </a:cxn>
              <a:cxn ang="0">
                <a:pos x="1" y="34"/>
              </a:cxn>
              <a:cxn ang="0">
                <a:pos x="36" y="70"/>
              </a:cxn>
              <a:cxn ang="0">
                <a:pos x="36" y="70"/>
              </a:cxn>
              <a:cxn ang="0">
                <a:pos x="91" y="77"/>
              </a:cxn>
              <a:cxn ang="0">
                <a:pos x="91" y="77"/>
              </a:cxn>
              <a:cxn ang="0">
                <a:pos x="8548" y="77"/>
              </a:cxn>
              <a:cxn ang="0">
                <a:pos x="8599" y="83"/>
              </a:cxn>
              <a:cxn ang="0">
                <a:pos x="8601" y="84"/>
              </a:cxn>
              <a:cxn ang="0">
                <a:pos x="8632" y="113"/>
              </a:cxn>
              <a:cxn ang="0">
                <a:pos x="8632" y="114"/>
              </a:cxn>
              <a:cxn ang="0">
                <a:pos x="8640" y="114"/>
              </a:cxn>
              <a:cxn ang="0">
                <a:pos x="8640" y="113"/>
              </a:cxn>
              <a:cxn ang="0">
                <a:pos x="8638" y="79"/>
              </a:cxn>
            </a:cxnLst>
            <a:rect l="0" t="0" r="r" b="b"/>
            <a:pathLst>
              <a:path w="8640" h="114">
                <a:moveTo>
                  <a:pt x="8638" y="79"/>
                </a:moveTo>
                <a:lnTo>
                  <a:pt x="8638" y="79"/>
                </a:lnTo>
                <a:cubicBezTo>
                  <a:pt x="8635" y="60"/>
                  <a:pt x="8626" y="51"/>
                  <a:pt x="8604" y="44"/>
                </a:cubicBezTo>
                <a:lnTo>
                  <a:pt x="8604" y="44"/>
                </a:lnTo>
                <a:cubicBezTo>
                  <a:pt x="8592" y="40"/>
                  <a:pt x="8573" y="38"/>
                  <a:pt x="8548" y="36"/>
                </a:cubicBezTo>
                <a:lnTo>
                  <a:pt x="8548" y="37"/>
                </a:lnTo>
                <a:lnTo>
                  <a:pt x="91" y="37"/>
                </a:lnTo>
                <a:cubicBezTo>
                  <a:pt x="70" y="35"/>
                  <a:pt x="51" y="33"/>
                  <a:pt x="40" y="30"/>
                </a:cubicBezTo>
                <a:lnTo>
                  <a:pt x="39" y="30"/>
                </a:lnTo>
                <a:cubicBezTo>
                  <a:pt x="28" y="26"/>
                  <a:pt x="7" y="19"/>
                  <a:pt x="8" y="1"/>
                </a:cubicBezTo>
                <a:lnTo>
                  <a:pt x="8" y="0"/>
                </a:lnTo>
                <a:lnTo>
                  <a:pt x="0" y="0"/>
                </a:lnTo>
                <a:lnTo>
                  <a:pt x="0" y="1"/>
                </a:lnTo>
                <a:cubicBezTo>
                  <a:pt x="0" y="11"/>
                  <a:pt x="0" y="26"/>
                  <a:pt x="1" y="34"/>
                </a:cubicBezTo>
                <a:cubicBezTo>
                  <a:pt x="4" y="53"/>
                  <a:pt x="13" y="63"/>
                  <a:pt x="36" y="70"/>
                </a:cubicBezTo>
                <a:lnTo>
                  <a:pt x="36" y="70"/>
                </a:lnTo>
                <a:cubicBezTo>
                  <a:pt x="47" y="73"/>
                  <a:pt x="66" y="75"/>
                  <a:pt x="91" y="77"/>
                </a:cubicBezTo>
                <a:lnTo>
                  <a:pt x="91" y="77"/>
                </a:lnTo>
                <a:lnTo>
                  <a:pt x="8548" y="77"/>
                </a:lnTo>
                <a:cubicBezTo>
                  <a:pt x="8570" y="78"/>
                  <a:pt x="8588" y="80"/>
                  <a:pt x="8599" y="83"/>
                </a:cubicBezTo>
                <a:lnTo>
                  <a:pt x="8601" y="84"/>
                </a:lnTo>
                <a:cubicBezTo>
                  <a:pt x="8611" y="87"/>
                  <a:pt x="8632" y="94"/>
                  <a:pt x="8632" y="113"/>
                </a:cubicBezTo>
                <a:lnTo>
                  <a:pt x="8632" y="114"/>
                </a:lnTo>
                <a:lnTo>
                  <a:pt x="8640" y="114"/>
                </a:lnTo>
                <a:lnTo>
                  <a:pt x="8640" y="113"/>
                </a:lnTo>
                <a:cubicBezTo>
                  <a:pt x="8640" y="103"/>
                  <a:pt x="8639" y="87"/>
                  <a:pt x="8638" y="79"/>
                </a:cubicBezTo>
                <a:close/>
              </a:path>
            </a:pathLst>
          </a:custGeom>
          <a:solidFill>
            <a:schemeClr val="bg1">
              <a:lumMod val="65000"/>
            </a:schemeClr>
          </a:solidFill>
          <a:ln w="1270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solidFill>
                <a:srgbClr val="000000"/>
              </a:solidFill>
            </a:endParaRPr>
          </a:p>
        </p:txBody>
      </p:sp>
    </p:spTree>
    <p:extLst>
      <p:ext uri="{BB962C8B-B14F-4D97-AF65-F5344CB8AC3E}">
        <p14:creationId xmlns:p14="http://schemas.microsoft.com/office/powerpoint/2010/main" val="201049791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titleOnly" preserve="1">
  <p:cSld name="Title Only NO LOG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dirty="0">
                <a:solidFill>
                  <a:srgbClr val="000000">
                    <a:lumMod val="50000"/>
                    <a:lumOff val="50000"/>
                  </a:srgbClr>
                </a:solidFill>
              </a:rPr>
              <a:t>COMPANY CONFIDENTIAL  |  FOR INTERNAL USE ONLY  |  DO NOT COPY</a:t>
            </a:r>
          </a:p>
        </p:txBody>
      </p:sp>
      <p:sp>
        <p:nvSpPr>
          <p:cNvPr id="5" name="Slide Number Placeholder 4"/>
          <p:cNvSpPr>
            <a:spLocks noGrp="1"/>
          </p:cNvSpPr>
          <p:nvPr>
            <p:ph type="sldNum" sz="quarter" idx="12"/>
          </p:nvPr>
        </p:nvSpPr>
        <p:spPr/>
        <p:txBody>
          <a:bodyPr/>
          <a:lstStyle/>
          <a:p>
            <a:fld id="{1A2DCB2D-F3A1-47AC-A248-15826C4C808C}" type="slidenum">
              <a:rPr lang="en-US" smtClean="0">
                <a:solidFill>
                  <a:srgbClr val="000000">
                    <a:lumMod val="50000"/>
                    <a:lumOff val="50000"/>
                  </a:srgbClr>
                </a:solidFill>
              </a:rPr>
              <a:pPr/>
              <a:t>‹#›</a:t>
            </a:fld>
            <a:endParaRPr lang="en-US" dirty="0">
              <a:solidFill>
                <a:srgbClr val="000000">
                  <a:lumMod val="50000"/>
                  <a:lumOff val="50000"/>
                </a:srgbClr>
              </a:solidFill>
            </a:endParaRPr>
          </a:p>
        </p:txBody>
      </p:sp>
      <p:sp>
        <p:nvSpPr>
          <p:cNvPr id="6" name="Freeform 5"/>
          <p:cNvSpPr>
            <a:spLocks/>
          </p:cNvSpPr>
          <p:nvPr/>
        </p:nvSpPr>
        <p:spPr bwMode="gray">
          <a:xfrm>
            <a:off x="602193" y="1125896"/>
            <a:ext cx="10987617" cy="123825"/>
          </a:xfrm>
          <a:custGeom>
            <a:avLst/>
            <a:gdLst/>
            <a:ahLst/>
            <a:cxnLst>
              <a:cxn ang="0">
                <a:pos x="8638" y="79"/>
              </a:cxn>
              <a:cxn ang="0">
                <a:pos x="8638" y="79"/>
              </a:cxn>
              <a:cxn ang="0">
                <a:pos x="8604" y="44"/>
              </a:cxn>
              <a:cxn ang="0">
                <a:pos x="8604" y="44"/>
              </a:cxn>
              <a:cxn ang="0">
                <a:pos x="8548" y="36"/>
              </a:cxn>
              <a:cxn ang="0">
                <a:pos x="8548" y="37"/>
              </a:cxn>
              <a:cxn ang="0">
                <a:pos x="91" y="37"/>
              </a:cxn>
              <a:cxn ang="0">
                <a:pos x="40" y="30"/>
              </a:cxn>
              <a:cxn ang="0">
                <a:pos x="39" y="30"/>
              </a:cxn>
              <a:cxn ang="0">
                <a:pos x="8" y="1"/>
              </a:cxn>
              <a:cxn ang="0">
                <a:pos x="8" y="0"/>
              </a:cxn>
              <a:cxn ang="0">
                <a:pos x="0" y="0"/>
              </a:cxn>
              <a:cxn ang="0">
                <a:pos x="0" y="1"/>
              </a:cxn>
              <a:cxn ang="0">
                <a:pos x="1" y="34"/>
              </a:cxn>
              <a:cxn ang="0">
                <a:pos x="36" y="70"/>
              </a:cxn>
              <a:cxn ang="0">
                <a:pos x="36" y="70"/>
              </a:cxn>
              <a:cxn ang="0">
                <a:pos x="91" y="77"/>
              </a:cxn>
              <a:cxn ang="0">
                <a:pos x="91" y="77"/>
              </a:cxn>
              <a:cxn ang="0">
                <a:pos x="8548" y="77"/>
              </a:cxn>
              <a:cxn ang="0">
                <a:pos x="8599" y="83"/>
              </a:cxn>
              <a:cxn ang="0">
                <a:pos x="8601" y="84"/>
              </a:cxn>
              <a:cxn ang="0">
                <a:pos x="8632" y="113"/>
              </a:cxn>
              <a:cxn ang="0">
                <a:pos x="8632" y="114"/>
              </a:cxn>
              <a:cxn ang="0">
                <a:pos x="8640" y="114"/>
              </a:cxn>
              <a:cxn ang="0">
                <a:pos x="8640" y="113"/>
              </a:cxn>
              <a:cxn ang="0">
                <a:pos x="8638" y="79"/>
              </a:cxn>
            </a:cxnLst>
            <a:rect l="0" t="0" r="r" b="b"/>
            <a:pathLst>
              <a:path w="8640" h="114">
                <a:moveTo>
                  <a:pt x="8638" y="79"/>
                </a:moveTo>
                <a:lnTo>
                  <a:pt x="8638" y="79"/>
                </a:lnTo>
                <a:cubicBezTo>
                  <a:pt x="8635" y="60"/>
                  <a:pt x="8626" y="51"/>
                  <a:pt x="8604" y="44"/>
                </a:cubicBezTo>
                <a:lnTo>
                  <a:pt x="8604" y="44"/>
                </a:lnTo>
                <a:cubicBezTo>
                  <a:pt x="8592" y="40"/>
                  <a:pt x="8573" y="38"/>
                  <a:pt x="8548" y="36"/>
                </a:cubicBezTo>
                <a:lnTo>
                  <a:pt x="8548" y="37"/>
                </a:lnTo>
                <a:lnTo>
                  <a:pt x="91" y="37"/>
                </a:lnTo>
                <a:cubicBezTo>
                  <a:pt x="70" y="35"/>
                  <a:pt x="51" y="33"/>
                  <a:pt x="40" y="30"/>
                </a:cubicBezTo>
                <a:lnTo>
                  <a:pt x="39" y="30"/>
                </a:lnTo>
                <a:cubicBezTo>
                  <a:pt x="28" y="26"/>
                  <a:pt x="7" y="19"/>
                  <a:pt x="8" y="1"/>
                </a:cubicBezTo>
                <a:lnTo>
                  <a:pt x="8" y="0"/>
                </a:lnTo>
                <a:lnTo>
                  <a:pt x="0" y="0"/>
                </a:lnTo>
                <a:lnTo>
                  <a:pt x="0" y="1"/>
                </a:lnTo>
                <a:cubicBezTo>
                  <a:pt x="0" y="11"/>
                  <a:pt x="0" y="26"/>
                  <a:pt x="1" y="34"/>
                </a:cubicBezTo>
                <a:cubicBezTo>
                  <a:pt x="4" y="53"/>
                  <a:pt x="13" y="63"/>
                  <a:pt x="36" y="70"/>
                </a:cubicBezTo>
                <a:lnTo>
                  <a:pt x="36" y="70"/>
                </a:lnTo>
                <a:cubicBezTo>
                  <a:pt x="47" y="73"/>
                  <a:pt x="66" y="75"/>
                  <a:pt x="91" y="77"/>
                </a:cubicBezTo>
                <a:lnTo>
                  <a:pt x="91" y="77"/>
                </a:lnTo>
                <a:lnTo>
                  <a:pt x="8548" y="77"/>
                </a:lnTo>
                <a:cubicBezTo>
                  <a:pt x="8570" y="78"/>
                  <a:pt x="8588" y="80"/>
                  <a:pt x="8599" y="83"/>
                </a:cubicBezTo>
                <a:lnTo>
                  <a:pt x="8601" y="84"/>
                </a:lnTo>
                <a:cubicBezTo>
                  <a:pt x="8611" y="87"/>
                  <a:pt x="8632" y="94"/>
                  <a:pt x="8632" y="113"/>
                </a:cubicBezTo>
                <a:lnTo>
                  <a:pt x="8632" y="114"/>
                </a:lnTo>
                <a:lnTo>
                  <a:pt x="8640" y="114"/>
                </a:lnTo>
                <a:lnTo>
                  <a:pt x="8640" y="113"/>
                </a:lnTo>
                <a:cubicBezTo>
                  <a:pt x="8640" y="103"/>
                  <a:pt x="8639" y="87"/>
                  <a:pt x="8638" y="79"/>
                </a:cubicBezTo>
                <a:close/>
              </a:path>
            </a:pathLst>
          </a:custGeom>
          <a:solidFill>
            <a:schemeClr val="bg1">
              <a:lumMod val="65000"/>
            </a:schemeClr>
          </a:solidFill>
          <a:ln w="1270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solidFill>
                <a:srgbClr val="000000"/>
              </a:solidFill>
            </a:endParaRPr>
          </a:p>
        </p:txBody>
      </p:sp>
    </p:spTree>
    <p:extLst>
      <p:ext uri="{BB962C8B-B14F-4D97-AF65-F5344CB8AC3E}">
        <p14:creationId xmlns:p14="http://schemas.microsoft.com/office/powerpoint/2010/main" val="6544921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a:xfrm>
            <a:off x="3746500" y="6599086"/>
            <a:ext cx="6807200" cy="138499"/>
          </a:xfrm>
        </p:spPr>
        <p:txBody>
          <a:bodyPr/>
          <a:lstStyle/>
          <a:p>
            <a:r>
              <a:rPr lang="en-US" dirty="0">
                <a:solidFill>
                  <a:srgbClr val="000000">
                    <a:lumMod val="50000"/>
                    <a:lumOff val="50000"/>
                  </a:srgbClr>
                </a:solidFill>
              </a:rPr>
              <a:t>COMPANY CONFIDENTIAL  |  FOR INTERNAL USE ONLY  |  DO NOT COPY</a:t>
            </a:r>
          </a:p>
        </p:txBody>
      </p:sp>
      <p:sp>
        <p:nvSpPr>
          <p:cNvPr id="5" name="Slide Number Placeholder 4"/>
          <p:cNvSpPr>
            <a:spLocks noGrp="1"/>
          </p:cNvSpPr>
          <p:nvPr>
            <p:ph type="sldNum" sz="quarter" idx="12"/>
          </p:nvPr>
        </p:nvSpPr>
        <p:spPr/>
        <p:txBody>
          <a:bodyPr/>
          <a:lstStyle/>
          <a:p>
            <a:fld id="{1A2DCB2D-F3A1-47AC-A248-15826C4C808C}" type="slidenum">
              <a:rPr lang="en-US" smtClean="0">
                <a:solidFill>
                  <a:srgbClr val="000000">
                    <a:lumMod val="50000"/>
                    <a:lumOff val="50000"/>
                  </a:srgbClr>
                </a:solidFill>
              </a:rPr>
              <a:pPr/>
              <a:t>‹#›</a:t>
            </a:fld>
            <a:endParaRPr lang="en-US" dirty="0">
              <a:solidFill>
                <a:srgbClr val="000000">
                  <a:lumMod val="50000"/>
                  <a:lumOff val="50000"/>
                </a:srgbClr>
              </a:solidFill>
            </a:endParaRP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79000" y="6267918"/>
            <a:ext cx="1549400" cy="266466"/>
          </a:xfrm>
          <a:prstGeom prst="rect">
            <a:avLst/>
          </a:prstGeom>
        </p:spPr>
      </p:pic>
    </p:spTree>
    <p:extLst>
      <p:ext uri="{BB962C8B-B14F-4D97-AF65-F5344CB8AC3E}">
        <p14:creationId xmlns:p14="http://schemas.microsoft.com/office/powerpoint/2010/main" val="45632827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blank" preserve="1">
  <p:cSld name="Blank NO LOGO">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solidFill>
                  <a:srgbClr val="000000">
                    <a:lumMod val="50000"/>
                    <a:lumOff val="50000"/>
                  </a:srgbClr>
                </a:solidFill>
              </a:rPr>
              <a:t>COMPANY CONFIDENTIAL  |  FOR INTERNAL USE ONLY  |  DO NOT COPY</a:t>
            </a:r>
          </a:p>
        </p:txBody>
      </p:sp>
      <p:sp>
        <p:nvSpPr>
          <p:cNvPr id="4" name="Slide Number Placeholder 3"/>
          <p:cNvSpPr>
            <a:spLocks noGrp="1"/>
          </p:cNvSpPr>
          <p:nvPr>
            <p:ph type="sldNum" sz="quarter" idx="12"/>
          </p:nvPr>
        </p:nvSpPr>
        <p:spPr/>
        <p:txBody>
          <a:bodyPr/>
          <a:lstStyle/>
          <a:p>
            <a:fld id="{1A2DCB2D-F3A1-47AC-A248-15826C4C808C}" type="slidenum">
              <a:rPr lang="en-US" smtClean="0">
                <a:solidFill>
                  <a:srgbClr val="000000">
                    <a:lumMod val="50000"/>
                    <a:lumOff val="50000"/>
                  </a:srgbClr>
                </a:solidFill>
              </a:rPr>
              <a:pPr/>
              <a:t>‹#›</a:t>
            </a:fld>
            <a:endParaRPr lang="en-US" dirty="0">
              <a:solidFill>
                <a:srgbClr val="000000">
                  <a:lumMod val="50000"/>
                  <a:lumOff val="50000"/>
                </a:srgbClr>
              </a:solidFill>
            </a:endParaRPr>
          </a:p>
        </p:txBody>
      </p:sp>
    </p:spTree>
    <p:extLst>
      <p:ext uri="{BB962C8B-B14F-4D97-AF65-F5344CB8AC3E}">
        <p14:creationId xmlns:p14="http://schemas.microsoft.com/office/powerpoint/2010/main" val="60064982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bwMode="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0" y="1280160"/>
            <a:ext cx="5486400" cy="1499616"/>
          </a:xfrm>
        </p:spPr>
        <p:txBody>
          <a:bodyPr anchor="b" anchorCtr="0">
            <a:noAutofit/>
          </a:bodyPr>
          <a:lstStyle>
            <a:lvl1pPr algn="l">
              <a:lnSpc>
                <a:spcPct val="90000"/>
              </a:lnSpc>
              <a:defRPr sz="5400" b="0" cap="none">
                <a:solidFill>
                  <a:schemeClr val="bg1"/>
                </a:solidFill>
              </a:defRPr>
            </a:lvl1pPr>
          </a:lstStyle>
          <a:p>
            <a:r>
              <a:rPr lang="en-US" dirty="0"/>
              <a:t>Click to Edit Divider Title</a:t>
            </a:r>
          </a:p>
        </p:txBody>
      </p:sp>
      <p:sp>
        <p:nvSpPr>
          <p:cNvPr id="3" name="Text Placeholder 2"/>
          <p:cNvSpPr>
            <a:spLocks noGrp="1"/>
          </p:cNvSpPr>
          <p:nvPr>
            <p:ph type="body" idx="1"/>
          </p:nvPr>
        </p:nvSpPr>
        <p:spPr>
          <a:xfrm>
            <a:off x="609600" y="3291839"/>
            <a:ext cx="5486400" cy="1828800"/>
          </a:xfrm>
        </p:spPr>
        <p:txBody>
          <a:bodyPr anchor="t" anchorCtr="0">
            <a:noAutofit/>
          </a:bodyPr>
          <a:lstStyle>
            <a:lvl1pPr marL="0" indent="0">
              <a:lnSpc>
                <a:spcPct val="120000"/>
              </a:lnSpc>
              <a:spcBef>
                <a:spcPts val="600"/>
              </a:spcBef>
              <a:buNone/>
              <a:defRPr sz="22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lvl1pPr>
              <a:defRPr>
                <a:solidFill>
                  <a:schemeClr val="bg2"/>
                </a:solidFill>
              </a:defRPr>
            </a:lvl1pPr>
          </a:lstStyle>
          <a:p>
            <a:r>
              <a:rPr lang="en-US" dirty="0">
                <a:solidFill>
                  <a:srgbClr val="FFFFFF"/>
                </a:solidFill>
              </a:rPr>
              <a:t>COMPANY CONFIDENTIAL  |  FOR INTERNAL USE ONLY  |  DO NOT COPY</a:t>
            </a:r>
          </a:p>
        </p:txBody>
      </p:sp>
      <p:sp>
        <p:nvSpPr>
          <p:cNvPr id="6" name="Slide Number Placeholder 5"/>
          <p:cNvSpPr>
            <a:spLocks noGrp="1"/>
          </p:cNvSpPr>
          <p:nvPr>
            <p:ph type="sldNum" sz="quarter" idx="12"/>
          </p:nvPr>
        </p:nvSpPr>
        <p:spPr/>
        <p:txBody>
          <a:bodyPr/>
          <a:lstStyle>
            <a:lvl1pPr>
              <a:defRPr>
                <a:solidFill>
                  <a:schemeClr val="bg2"/>
                </a:solidFill>
              </a:defRPr>
            </a:lvl1pPr>
          </a:lstStyle>
          <a:p>
            <a:fld id="{1A2DCB2D-F3A1-47AC-A248-15826C4C808C}" type="slidenum">
              <a:rPr lang="en-US" smtClean="0">
                <a:solidFill>
                  <a:srgbClr val="FFFFFF"/>
                </a:solidFill>
              </a:rPr>
              <a:pPr/>
              <a:t>‹#›</a:t>
            </a:fld>
            <a:endParaRPr lang="en-US" dirty="0">
              <a:solidFill>
                <a:srgbClr val="FFFFFF"/>
              </a:solidFill>
            </a:endParaRPr>
          </a:p>
        </p:txBody>
      </p:sp>
      <p:sp>
        <p:nvSpPr>
          <p:cNvPr id="7" name="Freeform 17"/>
          <p:cNvSpPr>
            <a:spLocks/>
          </p:cNvSpPr>
          <p:nvPr userDrawn="1"/>
        </p:nvSpPr>
        <p:spPr bwMode="gray">
          <a:xfrm>
            <a:off x="1" y="2940759"/>
            <a:ext cx="6040967" cy="239713"/>
          </a:xfrm>
          <a:custGeom>
            <a:avLst/>
            <a:gdLst/>
            <a:ahLst/>
            <a:cxnLst>
              <a:cxn ang="0">
                <a:pos x="2103" y="130"/>
              </a:cxn>
              <a:cxn ang="0">
                <a:pos x="2103" y="130"/>
              </a:cxn>
              <a:cxn ang="0">
                <a:pos x="4451" y="130"/>
              </a:cxn>
              <a:cxn ang="0">
                <a:pos x="4615" y="151"/>
              </a:cxn>
              <a:cxn ang="0">
                <a:pos x="4619" y="152"/>
              </a:cxn>
              <a:cxn ang="0">
                <a:pos x="4718" y="244"/>
              </a:cxn>
              <a:cxn ang="0">
                <a:pos x="4718" y="250"/>
              </a:cxn>
              <a:cxn ang="0">
                <a:pos x="4744" y="250"/>
              </a:cxn>
              <a:cxn ang="0">
                <a:pos x="4744" y="244"/>
              </a:cxn>
              <a:cxn ang="0">
                <a:pos x="4740" y="137"/>
              </a:cxn>
              <a:cxn ang="0">
                <a:pos x="4628" y="24"/>
              </a:cxn>
              <a:cxn ang="0">
                <a:pos x="4628" y="24"/>
              </a:cxn>
              <a:cxn ang="0">
                <a:pos x="4451" y="0"/>
              </a:cxn>
              <a:cxn ang="0">
                <a:pos x="4451" y="1"/>
              </a:cxn>
              <a:cxn ang="0">
                <a:pos x="2159" y="1"/>
              </a:cxn>
              <a:cxn ang="0">
                <a:pos x="0" y="1"/>
              </a:cxn>
              <a:cxn ang="0">
                <a:pos x="0" y="130"/>
              </a:cxn>
              <a:cxn ang="0">
                <a:pos x="2103" y="130"/>
              </a:cxn>
            </a:cxnLst>
            <a:rect l="0" t="0" r="r" b="b"/>
            <a:pathLst>
              <a:path w="4745" h="250">
                <a:moveTo>
                  <a:pt x="2103" y="130"/>
                </a:moveTo>
                <a:lnTo>
                  <a:pt x="2103" y="130"/>
                </a:lnTo>
                <a:lnTo>
                  <a:pt x="4451" y="130"/>
                </a:lnTo>
                <a:cubicBezTo>
                  <a:pt x="4519" y="133"/>
                  <a:pt x="4578" y="140"/>
                  <a:pt x="4615" y="151"/>
                </a:cubicBezTo>
                <a:lnTo>
                  <a:pt x="4619" y="152"/>
                </a:lnTo>
                <a:cubicBezTo>
                  <a:pt x="4652" y="163"/>
                  <a:pt x="4720" y="186"/>
                  <a:pt x="4718" y="244"/>
                </a:cubicBezTo>
                <a:lnTo>
                  <a:pt x="4718" y="250"/>
                </a:lnTo>
                <a:lnTo>
                  <a:pt x="4744" y="250"/>
                </a:lnTo>
                <a:lnTo>
                  <a:pt x="4744" y="244"/>
                </a:lnTo>
                <a:cubicBezTo>
                  <a:pt x="4745" y="213"/>
                  <a:pt x="4743" y="164"/>
                  <a:pt x="4740" y="137"/>
                </a:cubicBezTo>
                <a:cubicBezTo>
                  <a:pt x="4731" y="77"/>
                  <a:pt x="4701" y="47"/>
                  <a:pt x="4628" y="24"/>
                </a:cubicBezTo>
                <a:lnTo>
                  <a:pt x="4628" y="24"/>
                </a:lnTo>
                <a:cubicBezTo>
                  <a:pt x="4591" y="13"/>
                  <a:pt x="4532" y="5"/>
                  <a:pt x="4451" y="0"/>
                </a:cubicBezTo>
                <a:lnTo>
                  <a:pt x="4451" y="1"/>
                </a:lnTo>
                <a:lnTo>
                  <a:pt x="2159" y="1"/>
                </a:lnTo>
                <a:lnTo>
                  <a:pt x="0" y="1"/>
                </a:lnTo>
                <a:lnTo>
                  <a:pt x="0" y="130"/>
                </a:lnTo>
                <a:lnTo>
                  <a:pt x="2103" y="130"/>
                </a:lnTo>
                <a:close/>
              </a:path>
            </a:pathLst>
          </a:custGeom>
          <a:solidFill>
            <a:schemeClr val="bg1"/>
          </a:solid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1800" dirty="0">
              <a:solidFill>
                <a:prstClr val="white"/>
              </a:solidFill>
            </a:endParaRPr>
          </a:p>
        </p:txBody>
      </p:sp>
    </p:spTree>
    <p:extLst>
      <p:ext uri="{BB962C8B-B14F-4D97-AF65-F5344CB8AC3E}">
        <p14:creationId xmlns:p14="http://schemas.microsoft.com/office/powerpoint/2010/main" val="287639579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secHead" preserve="1">
  <p:cSld name="Section Header Light Blue">
    <p:bg bwMode="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0" y="1280160"/>
            <a:ext cx="5486400" cy="1499616"/>
          </a:xfrm>
        </p:spPr>
        <p:txBody>
          <a:bodyPr anchor="b" anchorCtr="0">
            <a:noAutofit/>
          </a:bodyPr>
          <a:lstStyle>
            <a:lvl1pPr algn="l">
              <a:lnSpc>
                <a:spcPct val="90000"/>
              </a:lnSpc>
              <a:defRPr sz="5400" b="0" cap="none">
                <a:solidFill>
                  <a:schemeClr val="bg1"/>
                </a:solidFill>
              </a:defRPr>
            </a:lvl1pPr>
          </a:lstStyle>
          <a:p>
            <a:r>
              <a:rPr lang="en-US" dirty="0"/>
              <a:t>Click to Edit Divider Title</a:t>
            </a:r>
          </a:p>
        </p:txBody>
      </p:sp>
      <p:sp>
        <p:nvSpPr>
          <p:cNvPr id="3" name="Text Placeholder 2"/>
          <p:cNvSpPr>
            <a:spLocks noGrp="1"/>
          </p:cNvSpPr>
          <p:nvPr>
            <p:ph type="body" idx="1"/>
          </p:nvPr>
        </p:nvSpPr>
        <p:spPr>
          <a:xfrm>
            <a:off x="609600" y="3291839"/>
            <a:ext cx="5486400" cy="1828800"/>
          </a:xfrm>
        </p:spPr>
        <p:txBody>
          <a:bodyPr anchor="t" anchorCtr="0">
            <a:noAutofit/>
          </a:bodyPr>
          <a:lstStyle>
            <a:lvl1pPr marL="0" indent="0">
              <a:lnSpc>
                <a:spcPct val="120000"/>
              </a:lnSpc>
              <a:spcBef>
                <a:spcPts val="600"/>
              </a:spcBef>
              <a:buNone/>
              <a:defRPr sz="22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lvl1pPr>
              <a:defRPr>
                <a:solidFill>
                  <a:schemeClr val="bg2"/>
                </a:solidFill>
              </a:defRPr>
            </a:lvl1pPr>
          </a:lstStyle>
          <a:p>
            <a:r>
              <a:rPr lang="en-US" dirty="0">
                <a:solidFill>
                  <a:srgbClr val="FFFFFF"/>
                </a:solidFill>
              </a:rPr>
              <a:t>COMPANY CONFIDENTIAL  |  FOR INTERNAL USE ONLY  |  DO NOT COPY</a:t>
            </a:r>
          </a:p>
        </p:txBody>
      </p:sp>
      <p:sp>
        <p:nvSpPr>
          <p:cNvPr id="6" name="Slide Number Placeholder 5"/>
          <p:cNvSpPr>
            <a:spLocks noGrp="1"/>
          </p:cNvSpPr>
          <p:nvPr>
            <p:ph type="sldNum" sz="quarter" idx="12"/>
          </p:nvPr>
        </p:nvSpPr>
        <p:spPr/>
        <p:txBody>
          <a:bodyPr/>
          <a:lstStyle>
            <a:lvl1pPr>
              <a:defRPr>
                <a:solidFill>
                  <a:schemeClr val="bg2"/>
                </a:solidFill>
              </a:defRPr>
            </a:lvl1pPr>
          </a:lstStyle>
          <a:p>
            <a:fld id="{1A2DCB2D-F3A1-47AC-A248-15826C4C808C}" type="slidenum">
              <a:rPr lang="en-US" smtClean="0">
                <a:solidFill>
                  <a:srgbClr val="FFFFFF"/>
                </a:solidFill>
              </a:rPr>
              <a:pPr/>
              <a:t>‹#›</a:t>
            </a:fld>
            <a:endParaRPr lang="en-US" dirty="0">
              <a:solidFill>
                <a:srgbClr val="FFFFFF"/>
              </a:solidFill>
            </a:endParaRPr>
          </a:p>
        </p:txBody>
      </p:sp>
      <p:sp>
        <p:nvSpPr>
          <p:cNvPr id="7" name="Freeform 17"/>
          <p:cNvSpPr>
            <a:spLocks/>
          </p:cNvSpPr>
          <p:nvPr/>
        </p:nvSpPr>
        <p:spPr bwMode="gray">
          <a:xfrm>
            <a:off x="1" y="2940759"/>
            <a:ext cx="6040967" cy="239713"/>
          </a:xfrm>
          <a:custGeom>
            <a:avLst/>
            <a:gdLst/>
            <a:ahLst/>
            <a:cxnLst>
              <a:cxn ang="0">
                <a:pos x="2103" y="130"/>
              </a:cxn>
              <a:cxn ang="0">
                <a:pos x="2103" y="130"/>
              </a:cxn>
              <a:cxn ang="0">
                <a:pos x="4451" y="130"/>
              </a:cxn>
              <a:cxn ang="0">
                <a:pos x="4615" y="151"/>
              </a:cxn>
              <a:cxn ang="0">
                <a:pos x="4619" y="152"/>
              </a:cxn>
              <a:cxn ang="0">
                <a:pos x="4718" y="244"/>
              </a:cxn>
              <a:cxn ang="0">
                <a:pos x="4718" y="250"/>
              </a:cxn>
              <a:cxn ang="0">
                <a:pos x="4744" y="250"/>
              </a:cxn>
              <a:cxn ang="0">
                <a:pos x="4744" y="244"/>
              </a:cxn>
              <a:cxn ang="0">
                <a:pos x="4740" y="137"/>
              </a:cxn>
              <a:cxn ang="0">
                <a:pos x="4628" y="24"/>
              </a:cxn>
              <a:cxn ang="0">
                <a:pos x="4628" y="24"/>
              </a:cxn>
              <a:cxn ang="0">
                <a:pos x="4451" y="0"/>
              </a:cxn>
              <a:cxn ang="0">
                <a:pos x="4451" y="1"/>
              </a:cxn>
              <a:cxn ang="0">
                <a:pos x="2159" y="1"/>
              </a:cxn>
              <a:cxn ang="0">
                <a:pos x="0" y="1"/>
              </a:cxn>
              <a:cxn ang="0">
                <a:pos x="0" y="130"/>
              </a:cxn>
              <a:cxn ang="0">
                <a:pos x="2103" y="130"/>
              </a:cxn>
            </a:cxnLst>
            <a:rect l="0" t="0" r="r" b="b"/>
            <a:pathLst>
              <a:path w="4745" h="250">
                <a:moveTo>
                  <a:pt x="2103" y="130"/>
                </a:moveTo>
                <a:lnTo>
                  <a:pt x="2103" y="130"/>
                </a:lnTo>
                <a:lnTo>
                  <a:pt x="4451" y="130"/>
                </a:lnTo>
                <a:cubicBezTo>
                  <a:pt x="4519" y="133"/>
                  <a:pt x="4578" y="140"/>
                  <a:pt x="4615" y="151"/>
                </a:cubicBezTo>
                <a:lnTo>
                  <a:pt x="4619" y="152"/>
                </a:lnTo>
                <a:cubicBezTo>
                  <a:pt x="4652" y="163"/>
                  <a:pt x="4720" y="186"/>
                  <a:pt x="4718" y="244"/>
                </a:cubicBezTo>
                <a:lnTo>
                  <a:pt x="4718" y="250"/>
                </a:lnTo>
                <a:lnTo>
                  <a:pt x="4744" y="250"/>
                </a:lnTo>
                <a:lnTo>
                  <a:pt x="4744" y="244"/>
                </a:lnTo>
                <a:cubicBezTo>
                  <a:pt x="4745" y="213"/>
                  <a:pt x="4743" y="164"/>
                  <a:pt x="4740" y="137"/>
                </a:cubicBezTo>
                <a:cubicBezTo>
                  <a:pt x="4731" y="77"/>
                  <a:pt x="4701" y="47"/>
                  <a:pt x="4628" y="24"/>
                </a:cubicBezTo>
                <a:lnTo>
                  <a:pt x="4628" y="24"/>
                </a:lnTo>
                <a:cubicBezTo>
                  <a:pt x="4591" y="13"/>
                  <a:pt x="4532" y="5"/>
                  <a:pt x="4451" y="0"/>
                </a:cubicBezTo>
                <a:lnTo>
                  <a:pt x="4451" y="1"/>
                </a:lnTo>
                <a:lnTo>
                  <a:pt x="2159" y="1"/>
                </a:lnTo>
                <a:lnTo>
                  <a:pt x="0" y="1"/>
                </a:lnTo>
                <a:lnTo>
                  <a:pt x="0" y="130"/>
                </a:lnTo>
                <a:lnTo>
                  <a:pt x="2103" y="130"/>
                </a:lnTo>
                <a:close/>
              </a:path>
            </a:pathLst>
          </a:custGeom>
          <a:solidFill>
            <a:schemeClr val="bg1"/>
          </a:solid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1800" dirty="0">
              <a:solidFill>
                <a:prstClr val="white"/>
              </a:solidFill>
            </a:endParaRPr>
          </a:p>
        </p:txBody>
      </p:sp>
    </p:spTree>
    <p:extLst>
      <p:ext uri="{BB962C8B-B14F-4D97-AF65-F5344CB8AC3E}">
        <p14:creationId xmlns:p14="http://schemas.microsoft.com/office/powerpoint/2010/main" val="333131799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secHead" preserve="1">
  <p:cSld name="Section Header Green">
    <p:bg bwMode="gray">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0" y="1280160"/>
            <a:ext cx="5486400" cy="1499616"/>
          </a:xfrm>
        </p:spPr>
        <p:txBody>
          <a:bodyPr anchor="b" anchorCtr="0">
            <a:noAutofit/>
          </a:bodyPr>
          <a:lstStyle>
            <a:lvl1pPr algn="l">
              <a:lnSpc>
                <a:spcPct val="90000"/>
              </a:lnSpc>
              <a:defRPr sz="5400" b="0" cap="none">
                <a:solidFill>
                  <a:schemeClr val="bg1"/>
                </a:solidFill>
              </a:defRPr>
            </a:lvl1pPr>
          </a:lstStyle>
          <a:p>
            <a:r>
              <a:rPr lang="en-US" dirty="0"/>
              <a:t>Click to Edit Divider Title</a:t>
            </a:r>
          </a:p>
        </p:txBody>
      </p:sp>
      <p:sp>
        <p:nvSpPr>
          <p:cNvPr id="3" name="Text Placeholder 2"/>
          <p:cNvSpPr>
            <a:spLocks noGrp="1"/>
          </p:cNvSpPr>
          <p:nvPr>
            <p:ph type="body" idx="1"/>
          </p:nvPr>
        </p:nvSpPr>
        <p:spPr>
          <a:xfrm>
            <a:off x="609600" y="3291839"/>
            <a:ext cx="5486400" cy="1828800"/>
          </a:xfrm>
        </p:spPr>
        <p:txBody>
          <a:bodyPr anchor="t" anchorCtr="0">
            <a:noAutofit/>
          </a:bodyPr>
          <a:lstStyle>
            <a:lvl1pPr marL="0" indent="0">
              <a:lnSpc>
                <a:spcPct val="120000"/>
              </a:lnSpc>
              <a:spcBef>
                <a:spcPts val="600"/>
              </a:spcBef>
              <a:buNone/>
              <a:defRPr sz="22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vert="horz" wrap="square" lIns="0" tIns="0" rIns="0" bIns="0" rtlCol="0" anchor="ctr">
            <a:spAutoFit/>
          </a:bodyPr>
          <a:lstStyle>
            <a:lvl1pPr>
              <a:defRPr lang="en-US" smtClean="0"/>
            </a:lvl1pPr>
          </a:lstStyle>
          <a:p>
            <a:r>
              <a:rPr dirty="0">
                <a:solidFill>
                  <a:srgbClr val="000000">
                    <a:lumMod val="50000"/>
                    <a:lumOff val="50000"/>
                  </a:srgbClr>
                </a:solidFill>
              </a:rPr>
              <a:t>COMPANY CONFIDENTIAL  |  FOR INTERNAL USE ONLY  |  DO NOT COPY</a:t>
            </a:r>
          </a:p>
        </p:txBody>
      </p:sp>
      <p:sp>
        <p:nvSpPr>
          <p:cNvPr id="6" name="Slide Number Placeholder 5"/>
          <p:cNvSpPr>
            <a:spLocks noGrp="1"/>
          </p:cNvSpPr>
          <p:nvPr>
            <p:ph type="sldNum" sz="quarter" idx="12"/>
          </p:nvPr>
        </p:nvSpPr>
        <p:spPr/>
        <p:txBody>
          <a:bodyPr/>
          <a:lstStyle>
            <a:lvl1pPr>
              <a:defRPr>
                <a:solidFill>
                  <a:schemeClr val="bg2"/>
                </a:solidFill>
              </a:defRPr>
            </a:lvl1pPr>
          </a:lstStyle>
          <a:p>
            <a:fld id="{1A2DCB2D-F3A1-47AC-A248-15826C4C808C}" type="slidenum">
              <a:rPr lang="en-US" smtClean="0">
                <a:solidFill>
                  <a:srgbClr val="FFFFFF"/>
                </a:solidFill>
              </a:rPr>
              <a:pPr/>
              <a:t>‹#›</a:t>
            </a:fld>
            <a:endParaRPr lang="en-US" dirty="0">
              <a:solidFill>
                <a:srgbClr val="FFFFFF"/>
              </a:solidFill>
            </a:endParaRPr>
          </a:p>
        </p:txBody>
      </p:sp>
      <p:sp>
        <p:nvSpPr>
          <p:cNvPr id="7" name="Freeform 17"/>
          <p:cNvSpPr>
            <a:spLocks/>
          </p:cNvSpPr>
          <p:nvPr/>
        </p:nvSpPr>
        <p:spPr bwMode="gray">
          <a:xfrm>
            <a:off x="1" y="2940759"/>
            <a:ext cx="6040967" cy="239713"/>
          </a:xfrm>
          <a:custGeom>
            <a:avLst/>
            <a:gdLst/>
            <a:ahLst/>
            <a:cxnLst>
              <a:cxn ang="0">
                <a:pos x="2103" y="130"/>
              </a:cxn>
              <a:cxn ang="0">
                <a:pos x="2103" y="130"/>
              </a:cxn>
              <a:cxn ang="0">
                <a:pos x="4451" y="130"/>
              </a:cxn>
              <a:cxn ang="0">
                <a:pos x="4615" y="151"/>
              </a:cxn>
              <a:cxn ang="0">
                <a:pos x="4619" y="152"/>
              </a:cxn>
              <a:cxn ang="0">
                <a:pos x="4718" y="244"/>
              </a:cxn>
              <a:cxn ang="0">
                <a:pos x="4718" y="250"/>
              </a:cxn>
              <a:cxn ang="0">
                <a:pos x="4744" y="250"/>
              </a:cxn>
              <a:cxn ang="0">
                <a:pos x="4744" y="244"/>
              </a:cxn>
              <a:cxn ang="0">
                <a:pos x="4740" y="137"/>
              </a:cxn>
              <a:cxn ang="0">
                <a:pos x="4628" y="24"/>
              </a:cxn>
              <a:cxn ang="0">
                <a:pos x="4628" y="24"/>
              </a:cxn>
              <a:cxn ang="0">
                <a:pos x="4451" y="0"/>
              </a:cxn>
              <a:cxn ang="0">
                <a:pos x="4451" y="1"/>
              </a:cxn>
              <a:cxn ang="0">
                <a:pos x="2159" y="1"/>
              </a:cxn>
              <a:cxn ang="0">
                <a:pos x="0" y="1"/>
              </a:cxn>
              <a:cxn ang="0">
                <a:pos x="0" y="130"/>
              </a:cxn>
              <a:cxn ang="0">
                <a:pos x="2103" y="130"/>
              </a:cxn>
            </a:cxnLst>
            <a:rect l="0" t="0" r="r" b="b"/>
            <a:pathLst>
              <a:path w="4745" h="250">
                <a:moveTo>
                  <a:pt x="2103" y="130"/>
                </a:moveTo>
                <a:lnTo>
                  <a:pt x="2103" y="130"/>
                </a:lnTo>
                <a:lnTo>
                  <a:pt x="4451" y="130"/>
                </a:lnTo>
                <a:cubicBezTo>
                  <a:pt x="4519" y="133"/>
                  <a:pt x="4578" y="140"/>
                  <a:pt x="4615" y="151"/>
                </a:cubicBezTo>
                <a:lnTo>
                  <a:pt x="4619" y="152"/>
                </a:lnTo>
                <a:cubicBezTo>
                  <a:pt x="4652" y="163"/>
                  <a:pt x="4720" y="186"/>
                  <a:pt x="4718" y="244"/>
                </a:cubicBezTo>
                <a:lnTo>
                  <a:pt x="4718" y="250"/>
                </a:lnTo>
                <a:lnTo>
                  <a:pt x="4744" y="250"/>
                </a:lnTo>
                <a:lnTo>
                  <a:pt x="4744" y="244"/>
                </a:lnTo>
                <a:cubicBezTo>
                  <a:pt x="4745" y="213"/>
                  <a:pt x="4743" y="164"/>
                  <a:pt x="4740" y="137"/>
                </a:cubicBezTo>
                <a:cubicBezTo>
                  <a:pt x="4731" y="77"/>
                  <a:pt x="4701" y="47"/>
                  <a:pt x="4628" y="24"/>
                </a:cubicBezTo>
                <a:lnTo>
                  <a:pt x="4628" y="24"/>
                </a:lnTo>
                <a:cubicBezTo>
                  <a:pt x="4591" y="13"/>
                  <a:pt x="4532" y="5"/>
                  <a:pt x="4451" y="0"/>
                </a:cubicBezTo>
                <a:lnTo>
                  <a:pt x="4451" y="1"/>
                </a:lnTo>
                <a:lnTo>
                  <a:pt x="2159" y="1"/>
                </a:lnTo>
                <a:lnTo>
                  <a:pt x="0" y="1"/>
                </a:lnTo>
                <a:lnTo>
                  <a:pt x="0" y="130"/>
                </a:lnTo>
                <a:lnTo>
                  <a:pt x="2103" y="130"/>
                </a:lnTo>
                <a:close/>
              </a:path>
            </a:pathLst>
          </a:custGeom>
          <a:solidFill>
            <a:schemeClr val="bg1"/>
          </a:solid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1800" dirty="0">
              <a:solidFill>
                <a:prstClr val="white"/>
              </a:solidFill>
            </a:endParaRPr>
          </a:p>
        </p:txBody>
      </p:sp>
    </p:spTree>
    <p:extLst>
      <p:ext uri="{BB962C8B-B14F-4D97-AF65-F5344CB8AC3E}">
        <p14:creationId xmlns:p14="http://schemas.microsoft.com/office/powerpoint/2010/main" val="5266922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secHead" preserve="1">
  <p:cSld name="Section Header Sand">
    <p:bg bwMode="gray">
      <p:bgPr>
        <a:solidFill>
          <a:srgbClr val="BA9D8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0" y="1280160"/>
            <a:ext cx="5486400" cy="1499616"/>
          </a:xfrm>
        </p:spPr>
        <p:txBody>
          <a:bodyPr anchor="b" anchorCtr="0">
            <a:noAutofit/>
          </a:bodyPr>
          <a:lstStyle>
            <a:lvl1pPr algn="l">
              <a:lnSpc>
                <a:spcPct val="90000"/>
              </a:lnSpc>
              <a:defRPr sz="5400" b="0" cap="none">
                <a:solidFill>
                  <a:schemeClr val="bg1"/>
                </a:solidFill>
              </a:defRPr>
            </a:lvl1pPr>
          </a:lstStyle>
          <a:p>
            <a:r>
              <a:rPr lang="en-US" dirty="0"/>
              <a:t>Click to Edit Divider Title</a:t>
            </a:r>
          </a:p>
        </p:txBody>
      </p:sp>
      <p:sp>
        <p:nvSpPr>
          <p:cNvPr id="3" name="Text Placeholder 2"/>
          <p:cNvSpPr>
            <a:spLocks noGrp="1"/>
          </p:cNvSpPr>
          <p:nvPr>
            <p:ph type="body" idx="1"/>
          </p:nvPr>
        </p:nvSpPr>
        <p:spPr>
          <a:xfrm>
            <a:off x="609600" y="3291839"/>
            <a:ext cx="5486400" cy="1828800"/>
          </a:xfrm>
        </p:spPr>
        <p:txBody>
          <a:bodyPr anchor="t" anchorCtr="0">
            <a:noAutofit/>
          </a:bodyPr>
          <a:lstStyle>
            <a:lvl1pPr marL="0" indent="0">
              <a:lnSpc>
                <a:spcPct val="120000"/>
              </a:lnSpc>
              <a:spcBef>
                <a:spcPts val="600"/>
              </a:spcBef>
              <a:buNone/>
              <a:defRPr sz="22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vert="horz" wrap="square" lIns="0" tIns="0" rIns="0" bIns="0" rtlCol="0" anchor="ctr">
            <a:spAutoFit/>
          </a:bodyPr>
          <a:lstStyle>
            <a:lvl1pPr>
              <a:defRPr lang="en-US" smtClean="0"/>
            </a:lvl1pPr>
          </a:lstStyle>
          <a:p>
            <a:r>
              <a:rPr dirty="0">
                <a:solidFill>
                  <a:srgbClr val="000000">
                    <a:lumMod val="50000"/>
                    <a:lumOff val="50000"/>
                  </a:srgbClr>
                </a:solidFill>
              </a:rPr>
              <a:t>COMPANY CONFIDENTIAL  |  FOR INTERNAL USE ONLY  |  DO NOT COPY</a:t>
            </a:r>
          </a:p>
        </p:txBody>
      </p:sp>
      <p:sp>
        <p:nvSpPr>
          <p:cNvPr id="6" name="Slide Number Placeholder 5"/>
          <p:cNvSpPr>
            <a:spLocks noGrp="1"/>
          </p:cNvSpPr>
          <p:nvPr>
            <p:ph type="sldNum" sz="quarter" idx="12"/>
          </p:nvPr>
        </p:nvSpPr>
        <p:spPr/>
        <p:txBody>
          <a:bodyPr/>
          <a:lstStyle>
            <a:lvl1pPr>
              <a:defRPr>
                <a:solidFill>
                  <a:schemeClr val="bg2"/>
                </a:solidFill>
              </a:defRPr>
            </a:lvl1pPr>
          </a:lstStyle>
          <a:p>
            <a:fld id="{1A2DCB2D-F3A1-47AC-A248-15826C4C808C}" type="slidenum">
              <a:rPr lang="en-US" smtClean="0">
                <a:solidFill>
                  <a:srgbClr val="FFFFFF"/>
                </a:solidFill>
              </a:rPr>
              <a:pPr/>
              <a:t>‹#›</a:t>
            </a:fld>
            <a:endParaRPr lang="en-US" dirty="0">
              <a:solidFill>
                <a:srgbClr val="FFFFFF"/>
              </a:solidFill>
            </a:endParaRPr>
          </a:p>
        </p:txBody>
      </p:sp>
      <p:sp>
        <p:nvSpPr>
          <p:cNvPr id="7" name="Freeform 17"/>
          <p:cNvSpPr>
            <a:spLocks/>
          </p:cNvSpPr>
          <p:nvPr/>
        </p:nvSpPr>
        <p:spPr bwMode="gray">
          <a:xfrm>
            <a:off x="1" y="2940759"/>
            <a:ext cx="6040967" cy="239713"/>
          </a:xfrm>
          <a:custGeom>
            <a:avLst/>
            <a:gdLst/>
            <a:ahLst/>
            <a:cxnLst>
              <a:cxn ang="0">
                <a:pos x="2103" y="130"/>
              </a:cxn>
              <a:cxn ang="0">
                <a:pos x="2103" y="130"/>
              </a:cxn>
              <a:cxn ang="0">
                <a:pos x="4451" y="130"/>
              </a:cxn>
              <a:cxn ang="0">
                <a:pos x="4615" y="151"/>
              </a:cxn>
              <a:cxn ang="0">
                <a:pos x="4619" y="152"/>
              </a:cxn>
              <a:cxn ang="0">
                <a:pos x="4718" y="244"/>
              </a:cxn>
              <a:cxn ang="0">
                <a:pos x="4718" y="250"/>
              </a:cxn>
              <a:cxn ang="0">
                <a:pos x="4744" y="250"/>
              </a:cxn>
              <a:cxn ang="0">
                <a:pos x="4744" y="244"/>
              </a:cxn>
              <a:cxn ang="0">
                <a:pos x="4740" y="137"/>
              </a:cxn>
              <a:cxn ang="0">
                <a:pos x="4628" y="24"/>
              </a:cxn>
              <a:cxn ang="0">
                <a:pos x="4628" y="24"/>
              </a:cxn>
              <a:cxn ang="0">
                <a:pos x="4451" y="0"/>
              </a:cxn>
              <a:cxn ang="0">
                <a:pos x="4451" y="1"/>
              </a:cxn>
              <a:cxn ang="0">
                <a:pos x="2159" y="1"/>
              </a:cxn>
              <a:cxn ang="0">
                <a:pos x="0" y="1"/>
              </a:cxn>
              <a:cxn ang="0">
                <a:pos x="0" y="130"/>
              </a:cxn>
              <a:cxn ang="0">
                <a:pos x="2103" y="130"/>
              </a:cxn>
            </a:cxnLst>
            <a:rect l="0" t="0" r="r" b="b"/>
            <a:pathLst>
              <a:path w="4745" h="250">
                <a:moveTo>
                  <a:pt x="2103" y="130"/>
                </a:moveTo>
                <a:lnTo>
                  <a:pt x="2103" y="130"/>
                </a:lnTo>
                <a:lnTo>
                  <a:pt x="4451" y="130"/>
                </a:lnTo>
                <a:cubicBezTo>
                  <a:pt x="4519" y="133"/>
                  <a:pt x="4578" y="140"/>
                  <a:pt x="4615" y="151"/>
                </a:cubicBezTo>
                <a:lnTo>
                  <a:pt x="4619" y="152"/>
                </a:lnTo>
                <a:cubicBezTo>
                  <a:pt x="4652" y="163"/>
                  <a:pt x="4720" y="186"/>
                  <a:pt x="4718" y="244"/>
                </a:cubicBezTo>
                <a:lnTo>
                  <a:pt x="4718" y="250"/>
                </a:lnTo>
                <a:lnTo>
                  <a:pt x="4744" y="250"/>
                </a:lnTo>
                <a:lnTo>
                  <a:pt x="4744" y="244"/>
                </a:lnTo>
                <a:cubicBezTo>
                  <a:pt x="4745" y="213"/>
                  <a:pt x="4743" y="164"/>
                  <a:pt x="4740" y="137"/>
                </a:cubicBezTo>
                <a:cubicBezTo>
                  <a:pt x="4731" y="77"/>
                  <a:pt x="4701" y="47"/>
                  <a:pt x="4628" y="24"/>
                </a:cubicBezTo>
                <a:lnTo>
                  <a:pt x="4628" y="24"/>
                </a:lnTo>
                <a:cubicBezTo>
                  <a:pt x="4591" y="13"/>
                  <a:pt x="4532" y="5"/>
                  <a:pt x="4451" y="0"/>
                </a:cubicBezTo>
                <a:lnTo>
                  <a:pt x="4451" y="1"/>
                </a:lnTo>
                <a:lnTo>
                  <a:pt x="2159" y="1"/>
                </a:lnTo>
                <a:lnTo>
                  <a:pt x="0" y="1"/>
                </a:lnTo>
                <a:lnTo>
                  <a:pt x="0" y="130"/>
                </a:lnTo>
                <a:lnTo>
                  <a:pt x="2103" y="130"/>
                </a:lnTo>
                <a:close/>
              </a:path>
            </a:pathLst>
          </a:custGeom>
          <a:solidFill>
            <a:schemeClr val="bg1"/>
          </a:solid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1800" dirty="0">
              <a:solidFill>
                <a:prstClr val="white"/>
              </a:solidFill>
            </a:endParaRPr>
          </a:p>
        </p:txBody>
      </p:sp>
    </p:spTree>
    <p:extLst>
      <p:ext uri="{BB962C8B-B14F-4D97-AF65-F5344CB8AC3E}">
        <p14:creationId xmlns:p14="http://schemas.microsoft.com/office/powerpoint/2010/main" val="112485033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secHead" preserve="1">
  <p:cSld name="Section Header Aqua">
    <p:bg bwMode="gray">
      <p:bgPr>
        <a:solidFill>
          <a:srgbClr val="5D967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0" y="1280160"/>
            <a:ext cx="5486400" cy="1499616"/>
          </a:xfrm>
        </p:spPr>
        <p:txBody>
          <a:bodyPr anchor="b" anchorCtr="0">
            <a:noAutofit/>
          </a:bodyPr>
          <a:lstStyle>
            <a:lvl1pPr algn="l">
              <a:lnSpc>
                <a:spcPct val="90000"/>
              </a:lnSpc>
              <a:defRPr sz="5400" b="0" cap="none">
                <a:solidFill>
                  <a:schemeClr val="bg1"/>
                </a:solidFill>
              </a:defRPr>
            </a:lvl1pPr>
          </a:lstStyle>
          <a:p>
            <a:r>
              <a:rPr lang="en-US" dirty="0"/>
              <a:t>Click to Edit Divider Title</a:t>
            </a:r>
          </a:p>
        </p:txBody>
      </p:sp>
      <p:sp>
        <p:nvSpPr>
          <p:cNvPr id="3" name="Text Placeholder 2"/>
          <p:cNvSpPr>
            <a:spLocks noGrp="1"/>
          </p:cNvSpPr>
          <p:nvPr>
            <p:ph type="body" idx="1"/>
          </p:nvPr>
        </p:nvSpPr>
        <p:spPr>
          <a:xfrm>
            <a:off x="609600" y="3291839"/>
            <a:ext cx="5486400" cy="1828800"/>
          </a:xfrm>
        </p:spPr>
        <p:txBody>
          <a:bodyPr anchor="t" anchorCtr="0">
            <a:noAutofit/>
          </a:bodyPr>
          <a:lstStyle>
            <a:lvl1pPr marL="0" indent="0">
              <a:lnSpc>
                <a:spcPct val="120000"/>
              </a:lnSpc>
              <a:spcBef>
                <a:spcPts val="600"/>
              </a:spcBef>
              <a:buNone/>
              <a:defRPr sz="22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vert="horz" wrap="square" lIns="0" tIns="0" rIns="0" bIns="0" rtlCol="0" anchor="ctr">
            <a:spAutoFit/>
          </a:bodyPr>
          <a:lstStyle>
            <a:lvl1pPr>
              <a:defRPr lang="en-US" smtClean="0"/>
            </a:lvl1pPr>
          </a:lstStyle>
          <a:p>
            <a:r>
              <a:rPr dirty="0">
                <a:solidFill>
                  <a:srgbClr val="000000">
                    <a:lumMod val="50000"/>
                    <a:lumOff val="50000"/>
                  </a:srgbClr>
                </a:solidFill>
              </a:rPr>
              <a:t>COMPANY CONFIDENTIAL  |  FOR INTERNAL USE ONLY  |  DO NOT COPY</a:t>
            </a:r>
          </a:p>
        </p:txBody>
      </p:sp>
      <p:sp>
        <p:nvSpPr>
          <p:cNvPr id="6" name="Slide Number Placeholder 5"/>
          <p:cNvSpPr>
            <a:spLocks noGrp="1"/>
          </p:cNvSpPr>
          <p:nvPr>
            <p:ph type="sldNum" sz="quarter" idx="12"/>
          </p:nvPr>
        </p:nvSpPr>
        <p:spPr/>
        <p:txBody>
          <a:bodyPr/>
          <a:lstStyle>
            <a:lvl1pPr>
              <a:defRPr>
                <a:solidFill>
                  <a:schemeClr val="bg2"/>
                </a:solidFill>
              </a:defRPr>
            </a:lvl1pPr>
          </a:lstStyle>
          <a:p>
            <a:fld id="{1A2DCB2D-F3A1-47AC-A248-15826C4C808C}" type="slidenum">
              <a:rPr lang="en-US" smtClean="0">
                <a:solidFill>
                  <a:srgbClr val="FFFFFF"/>
                </a:solidFill>
              </a:rPr>
              <a:pPr/>
              <a:t>‹#›</a:t>
            </a:fld>
            <a:endParaRPr lang="en-US" dirty="0">
              <a:solidFill>
                <a:srgbClr val="FFFFFF"/>
              </a:solidFill>
            </a:endParaRPr>
          </a:p>
        </p:txBody>
      </p:sp>
      <p:sp>
        <p:nvSpPr>
          <p:cNvPr id="7" name="Freeform 17"/>
          <p:cNvSpPr>
            <a:spLocks/>
          </p:cNvSpPr>
          <p:nvPr/>
        </p:nvSpPr>
        <p:spPr bwMode="gray">
          <a:xfrm>
            <a:off x="1" y="2940759"/>
            <a:ext cx="6040967" cy="239713"/>
          </a:xfrm>
          <a:custGeom>
            <a:avLst/>
            <a:gdLst/>
            <a:ahLst/>
            <a:cxnLst>
              <a:cxn ang="0">
                <a:pos x="2103" y="130"/>
              </a:cxn>
              <a:cxn ang="0">
                <a:pos x="2103" y="130"/>
              </a:cxn>
              <a:cxn ang="0">
                <a:pos x="4451" y="130"/>
              </a:cxn>
              <a:cxn ang="0">
                <a:pos x="4615" y="151"/>
              </a:cxn>
              <a:cxn ang="0">
                <a:pos x="4619" y="152"/>
              </a:cxn>
              <a:cxn ang="0">
                <a:pos x="4718" y="244"/>
              </a:cxn>
              <a:cxn ang="0">
                <a:pos x="4718" y="250"/>
              </a:cxn>
              <a:cxn ang="0">
                <a:pos x="4744" y="250"/>
              </a:cxn>
              <a:cxn ang="0">
                <a:pos x="4744" y="244"/>
              </a:cxn>
              <a:cxn ang="0">
                <a:pos x="4740" y="137"/>
              </a:cxn>
              <a:cxn ang="0">
                <a:pos x="4628" y="24"/>
              </a:cxn>
              <a:cxn ang="0">
                <a:pos x="4628" y="24"/>
              </a:cxn>
              <a:cxn ang="0">
                <a:pos x="4451" y="0"/>
              </a:cxn>
              <a:cxn ang="0">
                <a:pos x="4451" y="1"/>
              </a:cxn>
              <a:cxn ang="0">
                <a:pos x="2159" y="1"/>
              </a:cxn>
              <a:cxn ang="0">
                <a:pos x="0" y="1"/>
              </a:cxn>
              <a:cxn ang="0">
                <a:pos x="0" y="130"/>
              </a:cxn>
              <a:cxn ang="0">
                <a:pos x="2103" y="130"/>
              </a:cxn>
            </a:cxnLst>
            <a:rect l="0" t="0" r="r" b="b"/>
            <a:pathLst>
              <a:path w="4745" h="250">
                <a:moveTo>
                  <a:pt x="2103" y="130"/>
                </a:moveTo>
                <a:lnTo>
                  <a:pt x="2103" y="130"/>
                </a:lnTo>
                <a:lnTo>
                  <a:pt x="4451" y="130"/>
                </a:lnTo>
                <a:cubicBezTo>
                  <a:pt x="4519" y="133"/>
                  <a:pt x="4578" y="140"/>
                  <a:pt x="4615" y="151"/>
                </a:cubicBezTo>
                <a:lnTo>
                  <a:pt x="4619" y="152"/>
                </a:lnTo>
                <a:cubicBezTo>
                  <a:pt x="4652" y="163"/>
                  <a:pt x="4720" y="186"/>
                  <a:pt x="4718" y="244"/>
                </a:cubicBezTo>
                <a:lnTo>
                  <a:pt x="4718" y="250"/>
                </a:lnTo>
                <a:lnTo>
                  <a:pt x="4744" y="250"/>
                </a:lnTo>
                <a:lnTo>
                  <a:pt x="4744" y="244"/>
                </a:lnTo>
                <a:cubicBezTo>
                  <a:pt x="4745" y="213"/>
                  <a:pt x="4743" y="164"/>
                  <a:pt x="4740" y="137"/>
                </a:cubicBezTo>
                <a:cubicBezTo>
                  <a:pt x="4731" y="77"/>
                  <a:pt x="4701" y="47"/>
                  <a:pt x="4628" y="24"/>
                </a:cubicBezTo>
                <a:lnTo>
                  <a:pt x="4628" y="24"/>
                </a:lnTo>
                <a:cubicBezTo>
                  <a:pt x="4591" y="13"/>
                  <a:pt x="4532" y="5"/>
                  <a:pt x="4451" y="0"/>
                </a:cubicBezTo>
                <a:lnTo>
                  <a:pt x="4451" y="1"/>
                </a:lnTo>
                <a:lnTo>
                  <a:pt x="2159" y="1"/>
                </a:lnTo>
                <a:lnTo>
                  <a:pt x="0" y="1"/>
                </a:lnTo>
                <a:lnTo>
                  <a:pt x="0" y="130"/>
                </a:lnTo>
                <a:lnTo>
                  <a:pt x="2103" y="130"/>
                </a:lnTo>
                <a:close/>
              </a:path>
            </a:pathLst>
          </a:custGeom>
          <a:solidFill>
            <a:schemeClr val="bg1"/>
          </a:solid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1800" dirty="0">
              <a:solidFill>
                <a:prstClr val="white"/>
              </a:solidFill>
            </a:endParaRPr>
          </a:p>
        </p:txBody>
      </p:sp>
    </p:spTree>
    <p:extLst>
      <p:ext uri="{BB962C8B-B14F-4D97-AF65-F5344CB8AC3E}">
        <p14:creationId xmlns:p14="http://schemas.microsoft.com/office/powerpoint/2010/main" val="235594512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secHead" preserve="1">
  <p:cSld name="Section Header Purple">
    <p:bg bwMode="gray">
      <p:bgPr>
        <a:solidFill>
          <a:srgbClr val="815E9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0" y="1280160"/>
            <a:ext cx="5486400" cy="1499616"/>
          </a:xfrm>
          <a:noFill/>
        </p:spPr>
        <p:txBody>
          <a:bodyPr anchor="b" anchorCtr="0">
            <a:noAutofit/>
          </a:bodyPr>
          <a:lstStyle>
            <a:lvl1pPr algn="l">
              <a:lnSpc>
                <a:spcPct val="90000"/>
              </a:lnSpc>
              <a:defRPr sz="5400" b="0" cap="none">
                <a:solidFill>
                  <a:schemeClr val="bg1"/>
                </a:solidFill>
              </a:defRPr>
            </a:lvl1pPr>
          </a:lstStyle>
          <a:p>
            <a:r>
              <a:rPr lang="en-US" dirty="0"/>
              <a:t>Click to Edit Divider Title</a:t>
            </a:r>
          </a:p>
        </p:txBody>
      </p:sp>
      <p:sp>
        <p:nvSpPr>
          <p:cNvPr id="3" name="Text Placeholder 2"/>
          <p:cNvSpPr>
            <a:spLocks noGrp="1"/>
          </p:cNvSpPr>
          <p:nvPr>
            <p:ph type="body" idx="1"/>
          </p:nvPr>
        </p:nvSpPr>
        <p:spPr>
          <a:xfrm>
            <a:off x="609600" y="3291839"/>
            <a:ext cx="5486400" cy="1828800"/>
          </a:xfrm>
          <a:noFill/>
        </p:spPr>
        <p:txBody>
          <a:bodyPr anchor="t" anchorCtr="0">
            <a:noAutofit/>
          </a:bodyPr>
          <a:lstStyle>
            <a:lvl1pPr marL="0" indent="0">
              <a:lnSpc>
                <a:spcPct val="120000"/>
              </a:lnSpc>
              <a:spcBef>
                <a:spcPts val="600"/>
              </a:spcBef>
              <a:buNone/>
              <a:defRPr sz="22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vert="horz" wrap="square" lIns="0" tIns="0" rIns="0" bIns="0" rtlCol="0" anchor="ctr">
            <a:spAutoFit/>
          </a:bodyPr>
          <a:lstStyle>
            <a:lvl1pPr>
              <a:defRPr lang="en-US" smtClean="0"/>
            </a:lvl1pPr>
          </a:lstStyle>
          <a:p>
            <a:r>
              <a:rPr dirty="0">
                <a:solidFill>
                  <a:srgbClr val="000000">
                    <a:lumMod val="50000"/>
                    <a:lumOff val="50000"/>
                  </a:srgbClr>
                </a:solidFill>
              </a:rPr>
              <a:t>COMPANY CONFIDENTIAL  |  FOR INTERNAL USE ONLY  |  DO NOT COPY</a:t>
            </a:r>
          </a:p>
        </p:txBody>
      </p:sp>
      <p:sp>
        <p:nvSpPr>
          <p:cNvPr id="6" name="Slide Number Placeholder 5"/>
          <p:cNvSpPr>
            <a:spLocks noGrp="1"/>
          </p:cNvSpPr>
          <p:nvPr>
            <p:ph type="sldNum" sz="quarter" idx="12"/>
          </p:nvPr>
        </p:nvSpPr>
        <p:spPr/>
        <p:txBody>
          <a:bodyPr/>
          <a:lstStyle>
            <a:lvl1pPr>
              <a:defRPr>
                <a:solidFill>
                  <a:schemeClr val="bg2"/>
                </a:solidFill>
              </a:defRPr>
            </a:lvl1pPr>
          </a:lstStyle>
          <a:p>
            <a:fld id="{1A2DCB2D-F3A1-47AC-A248-15826C4C808C}" type="slidenum">
              <a:rPr lang="en-US" smtClean="0">
                <a:solidFill>
                  <a:srgbClr val="FFFFFF"/>
                </a:solidFill>
              </a:rPr>
              <a:pPr/>
              <a:t>‹#›</a:t>
            </a:fld>
            <a:endParaRPr lang="en-US" dirty="0">
              <a:solidFill>
                <a:srgbClr val="FFFFFF"/>
              </a:solidFill>
            </a:endParaRPr>
          </a:p>
        </p:txBody>
      </p:sp>
      <p:sp>
        <p:nvSpPr>
          <p:cNvPr id="7" name="Freeform 17"/>
          <p:cNvSpPr>
            <a:spLocks/>
          </p:cNvSpPr>
          <p:nvPr/>
        </p:nvSpPr>
        <p:spPr bwMode="gray">
          <a:xfrm>
            <a:off x="1" y="2940759"/>
            <a:ext cx="6040967" cy="239713"/>
          </a:xfrm>
          <a:custGeom>
            <a:avLst/>
            <a:gdLst/>
            <a:ahLst/>
            <a:cxnLst>
              <a:cxn ang="0">
                <a:pos x="2103" y="130"/>
              </a:cxn>
              <a:cxn ang="0">
                <a:pos x="2103" y="130"/>
              </a:cxn>
              <a:cxn ang="0">
                <a:pos x="4451" y="130"/>
              </a:cxn>
              <a:cxn ang="0">
                <a:pos x="4615" y="151"/>
              </a:cxn>
              <a:cxn ang="0">
                <a:pos x="4619" y="152"/>
              </a:cxn>
              <a:cxn ang="0">
                <a:pos x="4718" y="244"/>
              </a:cxn>
              <a:cxn ang="0">
                <a:pos x="4718" y="250"/>
              </a:cxn>
              <a:cxn ang="0">
                <a:pos x="4744" y="250"/>
              </a:cxn>
              <a:cxn ang="0">
                <a:pos x="4744" y="244"/>
              </a:cxn>
              <a:cxn ang="0">
                <a:pos x="4740" y="137"/>
              </a:cxn>
              <a:cxn ang="0">
                <a:pos x="4628" y="24"/>
              </a:cxn>
              <a:cxn ang="0">
                <a:pos x="4628" y="24"/>
              </a:cxn>
              <a:cxn ang="0">
                <a:pos x="4451" y="0"/>
              </a:cxn>
              <a:cxn ang="0">
                <a:pos x="4451" y="1"/>
              </a:cxn>
              <a:cxn ang="0">
                <a:pos x="2159" y="1"/>
              </a:cxn>
              <a:cxn ang="0">
                <a:pos x="0" y="1"/>
              </a:cxn>
              <a:cxn ang="0">
                <a:pos x="0" y="130"/>
              </a:cxn>
              <a:cxn ang="0">
                <a:pos x="2103" y="130"/>
              </a:cxn>
            </a:cxnLst>
            <a:rect l="0" t="0" r="r" b="b"/>
            <a:pathLst>
              <a:path w="4745" h="250">
                <a:moveTo>
                  <a:pt x="2103" y="130"/>
                </a:moveTo>
                <a:lnTo>
                  <a:pt x="2103" y="130"/>
                </a:lnTo>
                <a:lnTo>
                  <a:pt x="4451" y="130"/>
                </a:lnTo>
                <a:cubicBezTo>
                  <a:pt x="4519" y="133"/>
                  <a:pt x="4578" y="140"/>
                  <a:pt x="4615" y="151"/>
                </a:cubicBezTo>
                <a:lnTo>
                  <a:pt x="4619" y="152"/>
                </a:lnTo>
                <a:cubicBezTo>
                  <a:pt x="4652" y="163"/>
                  <a:pt x="4720" y="186"/>
                  <a:pt x="4718" y="244"/>
                </a:cubicBezTo>
                <a:lnTo>
                  <a:pt x="4718" y="250"/>
                </a:lnTo>
                <a:lnTo>
                  <a:pt x="4744" y="250"/>
                </a:lnTo>
                <a:lnTo>
                  <a:pt x="4744" y="244"/>
                </a:lnTo>
                <a:cubicBezTo>
                  <a:pt x="4745" y="213"/>
                  <a:pt x="4743" y="164"/>
                  <a:pt x="4740" y="137"/>
                </a:cubicBezTo>
                <a:cubicBezTo>
                  <a:pt x="4731" y="77"/>
                  <a:pt x="4701" y="47"/>
                  <a:pt x="4628" y="24"/>
                </a:cubicBezTo>
                <a:lnTo>
                  <a:pt x="4628" y="24"/>
                </a:lnTo>
                <a:cubicBezTo>
                  <a:pt x="4591" y="13"/>
                  <a:pt x="4532" y="5"/>
                  <a:pt x="4451" y="0"/>
                </a:cubicBezTo>
                <a:lnTo>
                  <a:pt x="4451" y="1"/>
                </a:lnTo>
                <a:lnTo>
                  <a:pt x="2159" y="1"/>
                </a:lnTo>
                <a:lnTo>
                  <a:pt x="0" y="1"/>
                </a:lnTo>
                <a:lnTo>
                  <a:pt x="0" y="130"/>
                </a:lnTo>
                <a:lnTo>
                  <a:pt x="2103" y="130"/>
                </a:lnTo>
                <a:close/>
              </a:path>
            </a:pathLst>
          </a:custGeom>
          <a:solidFill>
            <a:schemeClr val="bg1"/>
          </a:solid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1800" dirty="0">
              <a:solidFill>
                <a:prstClr val="white"/>
              </a:solidFill>
            </a:endParaRPr>
          </a:p>
        </p:txBody>
      </p:sp>
    </p:spTree>
    <p:extLst>
      <p:ext uri="{BB962C8B-B14F-4D97-AF65-F5344CB8AC3E}">
        <p14:creationId xmlns:p14="http://schemas.microsoft.com/office/powerpoint/2010/main" val="22369542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secHead" preserve="1">
  <p:cSld name="ALT Section Header Dark Blue">
    <p:bg bwMode="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0" y="1280160"/>
            <a:ext cx="10972800" cy="1499616"/>
          </a:xfrm>
        </p:spPr>
        <p:txBody>
          <a:bodyPr anchor="b" anchorCtr="0">
            <a:noAutofit/>
          </a:bodyPr>
          <a:lstStyle>
            <a:lvl1pPr algn="l">
              <a:lnSpc>
                <a:spcPct val="90000"/>
              </a:lnSpc>
              <a:defRPr sz="5400" b="0" cap="none">
                <a:solidFill>
                  <a:schemeClr val="bg1"/>
                </a:solidFill>
              </a:defRPr>
            </a:lvl1pPr>
          </a:lstStyle>
          <a:p>
            <a:r>
              <a:rPr lang="en-US" dirty="0"/>
              <a:t>Click to Edit Divider Title</a:t>
            </a:r>
          </a:p>
        </p:txBody>
      </p:sp>
      <p:sp>
        <p:nvSpPr>
          <p:cNvPr id="3" name="Text Placeholder 2"/>
          <p:cNvSpPr>
            <a:spLocks noGrp="1"/>
          </p:cNvSpPr>
          <p:nvPr>
            <p:ph type="body" idx="1"/>
          </p:nvPr>
        </p:nvSpPr>
        <p:spPr>
          <a:xfrm>
            <a:off x="609600" y="3291839"/>
            <a:ext cx="7315200" cy="1828800"/>
          </a:xfrm>
        </p:spPr>
        <p:txBody>
          <a:bodyPr anchor="t" anchorCtr="0">
            <a:noAutofit/>
          </a:bodyPr>
          <a:lstStyle>
            <a:lvl1pPr marL="0" indent="0">
              <a:lnSpc>
                <a:spcPct val="120000"/>
              </a:lnSpc>
              <a:spcBef>
                <a:spcPts val="600"/>
              </a:spcBef>
              <a:buNone/>
              <a:defRPr sz="22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vert="horz" wrap="square" lIns="0" tIns="0" rIns="0" bIns="0" rtlCol="0" anchor="ctr">
            <a:spAutoFit/>
          </a:bodyPr>
          <a:lstStyle>
            <a:lvl1pPr>
              <a:defRPr lang="en-US" smtClean="0"/>
            </a:lvl1pPr>
          </a:lstStyle>
          <a:p>
            <a:r>
              <a:rPr dirty="0">
                <a:solidFill>
                  <a:srgbClr val="000000">
                    <a:lumMod val="50000"/>
                    <a:lumOff val="50000"/>
                  </a:srgbClr>
                </a:solidFill>
              </a:rPr>
              <a:t>COMPANY CONFIDENTIAL  |  FOR INTERNAL USE ONLY  |  DO NOT COPY</a:t>
            </a:r>
          </a:p>
        </p:txBody>
      </p:sp>
      <p:sp>
        <p:nvSpPr>
          <p:cNvPr id="6" name="Slide Number Placeholder 5"/>
          <p:cNvSpPr>
            <a:spLocks noGrp="1"/>
          </p:cNvSpPr>
          <p:nvPr>
            <p:ph type="sldNum" sz="quarter" idx="12"/>
          </p:nvPr>
        </p:nvSpPr>
        <p:spPr/>
        <p:txBody>
          <a:bodyPr/>
          <a:lstStyle>
            <a:lvl1pPr>
              <a:defRPr>
                <a:solidFill>
                  <a:schemeClr val="bg2"/>
                </a:solidFill>
              </a:defRPr>
            </a:lvl1pPr>
          </a:lstStyle>
          <a:p>
            <a:fld id="{1A2DCB2D-F3A1-47AC-A248-15826C4C808C}" type="slidenum">
              <a:rPr lang="en-US" smtClean="0">
                <a:solidFill>
                  <a:srgbClr val="FFFFFF"/>
                </a:solidFill>
              </a:rPr>
              <a:pPr/>
              <a:t>‹#›</a:t>
            </a:fld>
            <a:endParaRPr lang="en-US" dirty="0">
              <a:solidFill>
                <a:srgbClr val="FFFFFF"/>
              </a:solidFill>
            </a:endParaRPr>
          </a:p>
        </p:txBody>
      </p:sp>
      <p:sp>
        <p:nvSpPr>
          <p:cNvPr id="8" name="Freeform 5"/>
          <p:cNvSpPr>
            <a:spLocks/>
          </p:cNvSpPr>
          <p:nvPr/>
        </p:nvSpPr>
        <p:spPr bwMode="gray">
          <a:xfrm>
            <a:off x="602193" y="2942320"/>
            <a:ext cx="10987617" cy="123825"/>
          </a:xfrm>
          <a:custGeom>
            <a:avLst/>
            <a:gdLst/>
            <a:ahLst/>
            <a:cxnLst>
              <a:cxn ang="0">
                <a:pos x="8638" y="79"/>
              </a:cxn>
              <a:cxn ang="0">
                <a:pos x="8638" y="79"/>
              </a:cxn>
              <a:cxn ang="0">
                <a:pos x="8604" y="44"/>
              </a:cxn>
              <a:cxn ang="0">
                <a:pos x="8604" y="44"/>
              </a:cxn>
              <a:cxn ang="0">
                <a:pos x="8548" y="36"/>
              </a:cxn>
              <a:cxn ang="0">
                <a:pos x="8548" y="37"/>
              </a:cxn>
              <a:cxn ang="0">
                <a:pos x="91" y="37"/>
              </a:cxn>
              <a:cxn ang="0">
                <a:pos x="40" y="30"/>
              </a:cxn>
              <a:cxn ang="0">
                <a:pos x="39" y="30"/>
              </a:cxn>
              <a:cxn ang="0">
                <a:pos x="8" y="1"/>
              </a:cxn>
              <a:cxn ang="0">
                <a:pos x="8" y="0"/>
              </a:cxn>
              <a:cxn ang="0">
                <a:pos x="0" y="0"/>
              </a:cxn>
              <a:cxn ang="0">
                <a:pos x="0" y="1"/>
              </a:cxn>
              <a:cxn ang="0">
                <a:pos x="1" y="34"/>
              </a:cxn>
              <a:cxn ang="0">
                <a:pos x="36" y="70"/>
              </a:cxn>
              <a:cxn ang="0">
                <a:pos x="36" y="70"/>
              </a:cxn>
              <a:cxn ang="0">
                <a:pos x="91" y="77"/>
              </a:cxn>
              <a:cxn ang="0">
                <a:pos x="91" y="77"/>
              </a:cxn>
              <a:cxn ang="0">
                <a:pos x="8548" y="77"/>
              </a:cxn>
              <a:cxn ang="0">
                <a:pos x="8599" y="83"/>
              </a:cxn>
              <a:cxn ang="0">
                <a:pos x="8601" y="84"/>
              </a:cxn>
              <a:cxn ang="0">
                <a:pos x="8632" y="113"/>
              </a:cxn>
              <a:cxn ang="0">
                <a:pos x="8632" y="114"/>
              </a:cxn>
              <a:cxn ang="0">
                <a:pos x="8640" y="114"/>
              </a:cxn>
              <a:cxn ang="0">
                <a:pos x="8640" y="113"/>
              </a:cxn>
              <a:cxn ang="0">
                <a:pos x="8638" y="79"/>
              </a:cxn>
            </a:cxnLst>
            <a:rect l="0" t="0" r="r" b="b"/>
            <a:pathLst>
              <a:path w="8640" h="114">
                <a:moveTo>
                  <a:pt x="8638" y="79"/>
                </a:moveTo>
                <a:lnTo>
                  <a:pt x="8638" y="79"/>
                </a:lnTo>
                <a:cubicBezTo>
                  <a:pt x="8635" y="60"/>
                  <a:pt x="8626" y="51"/>
                  <a:pt x="8604" y="44"/>
                </a:cubicBezTo>
                <a:lnTo>
                  <a:pt x="8604" y="44"/>
                </a:lnTo>
                <a:cubicBezTo>
                  <a:pt x="8592" y="40"/>
                  <a:pt x="8573" y="38"/>
                  <a:pt x="8548" y="36"/>
                </a:cubicBezTo>
                <a:lnTo>
                  <a:pt x="8548" y="37"/>
                </a:lnTo>
                <a:lnTo>
                  <a:pt x="91" y="37"/>
                </a:lnTo>
                <a:cubicBezTo>
                  <a:pt x="70" y="35"/>
                  <a:pt x="51" y="33"/>
                  <a:pt x="40" y="30"/>
                </a:cubicBezTo>
                <a:lnTo>
                  <a:pt x="39" y="30"/>
                </a:lnTo>
                <a:cubicBezTo>
                  <a:pt x="28" y="26"/>
                  <a:pt x="7" y="19"/>
                  <a:pt x="8" y="1"/>
                </a:cubicBezTo>
                <a:lnTo>
                  <a:pt x="8" y="0"/>
                </a:lnTo>
                <a:lnTo>
                  <a:pt x="0" y="0"/>
                </a:lnTo>
                <a:lnTo>
                  <a:pt x="0" y="1"/>
                </a:lnTo>
                <a:cubicBezTo>
                  <a:pt x="0" y="11"/>
                  <a:pt x="0" y="26"/>
                  <a:pt x="1" y="34"/>
                </a:cubicBezTo>
                <a:cubicBezTo>
                  <a:pt x="4" y="53"/>
                  <a:pt x="13" y="63"/>
                  <a:pt x="36" y="70"/>
                </a:cubicBezTo>
                <a:lnTo>
                  <a:pt x="36" y="70"/>
                </a:lnTo>
                <a:cubicBezTo>
                  <a:pt x="47" y="73"/>
                  <a:pt x="66" y="75"/>
                  <a:pt x="91" y="77"/>
                </a:cubicBezTo>
                <a:lnTo>
                  <a:pt x="91" y="77"/>
                </a:lnTo>
                <a:lnTo>
                  <a:pt x="8548" y="77"/>
                </a:lnTo>
                <a:cubicBezTo>
                  <a:pt x="8570" y="78"/>
                  <a:pt x="8588" y="80"/>
                  <a:pt x="8599" y="83"/>
                </a:cubicBezTo>
                <a:lnTo>
                  <a:pt x="8601" y="84"/>
                </a:lnTo>
                <a:cubicBezTo>
                  <a:pt x="8611" y="87"/>
                  <a:pt x="8632" y="94"/>
                  <a:pt x="8632" y="113"/>
                </a:cubicBezTo>
                <a:lnTo>
                  <a:pt x="8632" y="114"/>
                </a:lnTo>
                <a:lnTo>
                  <a:pt x="8640" y="114"/>
                </a:lnTo>
                <a:lnTo>
                  <a:pt x="8640" y="113"/>
                </a:lnTo>
                <a:cubicBezTo>
                  <a:pt x="8640" y="103"/>
                  <a:pt x="8639" y="87"/>
                  <a:pt x="8638" y="79"/>
                </a:cubicBez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solidFill>
                <a:prstClr val="white"/>
              </a:solidFill>
            </a:endParaRPr>
          </a:p>
        </p:txBody>
      </p:sp>
    </p:spTree>
    <p:extLst>
      <p:ext uri="{BB962C8B-B14F-4D97-AF65-F5344CB8AC3E}">
        <p14:creationId xmlns:p14="http://schemas.microsoft.com/office/powerpoint/2010/main" val="99122929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secHead" preserve="1">
  <p:cSld name="ALT Section Header Light Blue">
    <p:bg bwMode="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0" y="1280160"/>
            <a:ext cx="10972800" cy="1499616"/>
          </a:xfrm>
        </p:spPr>
        <p:txBody>
          <a:bodyPr anchor="b" anchorCtr="0">
            <a:noAutofit/>
          </a:bodyPr>
          <a:lstStyle>
            <a:lvl1pPr algn="l">
              <a:lnSpc>
                <a:spcPct val="90000"/>
              </a:lnSpc>
              <a:defRPr sz="5400" b="0" cap="none">
                <a:solidFill>
                  <a:schemeClr val="bg1"/>
                </a:solidFill>
              </a:defRPr>
            </a:lvl1pPr>
          </a:lstStyle>
          <a:p>
            <a:r>
              <a:rPr lang="en-US" dirty="0"/>
              <a:t>Click to Edit Divider Title</a:t>
            </a:r>
          </a:p>
        </p:txBody>
      </p:sp>
      <p:sp>
        <p:nvSpPr>
          <p:cNvPr id="3" name="Text Placeholder 2"/>
          <p:cNvSpPr>
            <a:spLocks noGrp="1"/>
          </p:cNvSpPr>
          <p:nvPr>
            <p:ph type="body" idx="1"/>
          </p:nvPr>
        </p:nvSpPr>
        <p:spPr>
          <a:xfrm>
            <a:off x="609600" y="3291839"/>
            <a:ext cx="7315200" cy="1828800"/>
          </a:xfrm>
        </p:spPr>
        <p:txBody>
          <a:bodyPr anchor="t" anchorCtr="0">
            <a:noAutofit/>
          </a:bodyPr>
          <a:lstStyle>
            <a:lvl1pPr marL="0" indent="0">
              <a:lnSpc>
                <a:spcPct val="120000"/>
              </a:lnSpc>
              <a:spcBef>
                <a:spcPts val="600"/>
              </a:spcBef>
              <a:buNone/>
              <a:defRPr sz="22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vert="horz" wrap="square" lIns="0" tIns="0" rIns="0" bIns="0" rtlCol="0" anchor="ctr">
            <a:spAutoFit/>
          </a:bodyPr>
          <a:lstStyle>
            <a:lvl1pPr>
              <a:defRPr lang="en-US" smtClean="0"/>
            </a:lvl1pPr>
          </a:lstStyle>
          <a:p>
            <a:r>
              <a:rPr dirty="0">
                <a:solidFill>
                  <a:srgbClr val="000000">
                    <a:lumMod val="50000"/>
                    <a:lumOff val="50000"/>
                  </a:srgbClr>
                </a:solidFill>
              </a:rPr>
              <a:t>COMPANY CONFIDENTIAL  |  FOR INTERNAL USE ONLY  |  DO NOT COPY</a:t>
            </a:r>
          </a:p>
        </p:txBody>
      </p:sp>
      <p:sp>
        <p:nvSpPr>
          <p:cNvPr id="6" name="Slide Number Placeholder 5"/>
          <p:cNvSpPr>
            <a:spLocks noGrp="1"/>
          </p:cNvSpPr>
          <p:nvPr>
            <p:ph type="sldNum" sz="quarter" idx="12"/>
          </p:nvPr>
        </p:nvSpPr>
        <p:spPr/>
        <p:txBody>
          <a:bodyPr/>
          <a:lstStyle>
            <a:lvl1pPr>
              <a:defRPr>
                <a:solidFill>
                  <a:schemeClr val="bg2"/>
                </a:solidFill>
              </a:defRPr>
            </a:lvl1pPr>
          </a:lstStyle>
          <a:p>
            <a:fld id="{1A2DCB2D-F3A1-47AC-A248-15826C4C808C}" type="slidenum">
              <a:rPr lang="en-US" smtClean="0">
                <a:solidFill>
                  <a:srgbClr val="FFFFFF"/>
                </a:solidFill>
              </a:rPr>
              <a:pPr/>
              <a:t>‹#›</a:t>
            </a:fld>
            <a:endParaRPr lang="en-US" dirty="0">
              <a:solidFill>
                <a:srgbClr val="FFFFFF"/>
              </a:solidFill>
            </a:endParaRPr>
          </a:p>
        </p:txBody>
      </p:sp>
      <p:sp>
        <p:nvSpPr>
          <p:cNvPr id="8" name="Freeform 5"/>
          <p:cNvSpPr>
            <a:spLocks/>
          </p:cNvSpPr>
          <p:nvPr/>
        </p:nvSpPr>
        <p:spPr bwMode="gray">
          <a:xfrm>
            <a:off x="602193" y="2942320"/>
            <a:ext cx="10987617" cy="123825"/>
          </a:xfrm>
          <a:custGeom>
            <a:avLst/>
            <a:gdLst/>
            <a:ahLst/>
            <a:cxnLst>
              <a:cxn ang="0">
                <a:pos x="8638" y="79"/>
              </a:cxn>
              <a:cxn ang="0">
                <a:pos x="8638" y="79"/>
              </a:cxn>
              <a:cxn ang="0">
                <a:pos x="8604" y="44"/>
              </a:cxn>
              <a:cxn ang="0">
                <a:pos x="8604" y="44"/>
              </a:cxn>
              <a:cxn ang="0">
                <a:pos x="8548" y="36"/>
              </a:cxn>
              <a:cxn ang="0">
                <a:pos x="8548" y="37"/>
              </a:cxn>
              <a:cxn ang="0">
                <a:pos x="91" y="37"/>
              </a:cxn>
              <a:cxn ang="0">
                <a:pos x="40" y="30"/>
              </a:cxn>
              <a:cxn ang="0">
                <a:pos x="39" y="30"/>
              </a:cxn>
              <a:cxn ang="0">
                <a:pos x="8" y="1"/>
              </a:cxn>
              <a:cxn ang="0">
                <a:pos x="8" y="0"/>
              </a:cxn>
              <a:cxn ang="0">
                <a:pos x="0" y="0"/>
              </a:cxn>
              <a:cxn ang="0">
                <a:pos x="0" y="1"/>
              </a:cxn>
              <a:cxn ang="0">
                <a:pos x="1" y="34"/>
              </a:cxn>
              <a:cxn ang="0">
                <a:pos x="36" y="70"/>
              </a:cxn>
              <a:cxn ang="0">
                <a:pos x="36" y="70"/>
              </a:cxn>
              <a:cxn ang="0">
                <a:pos x="91" y="77"/>
              </a:cxn>
              <a:cxn ang="0">
                <a:pos x="91" y="77"/>
              </a:cxn>
              <a:cxn ang="0">
                <a:pos x="8548" y="77"/>
              </a:cxn>
              <a:cxn ang="0">
                <a:pos x="8599" y="83"/>
              </a:cxn>
              <a:cxn ang="0">
                <a:pos x="8601" y="84"/>
              </a:cxn>
              <a:cxn ang="0">
                <a:pos x="8632" y="113"/>
              </a:cxn>
              <a:cxn ang="0">
                <a:pos x="8632" y="114"/>
              </a:cxn>
              <a:cxn ang="0">
                <a:pos x="8640" y="114"/>
              </a:cxn>
              <a:cxn ang="0">
                <a:pos x="8640" y="113"/>
              </a:cxn>
              <a:cxn ang="0">
                <a:pos x="8638" y="79"/>
              </a:cxn>
            </a:cxnLst>
            <a:rect l="0" t="0" r="r" b="b"/>
            <a:pathLst>
              <a:path w="8640" h="114">
                <a:moveTo>
                  <a:pt x="8638" y="79"/>
                </a:moveTo>
                <a:lnTo>
                  <a:pt x="8638" y="79"/>
                </a:lnTo>
                <a:cubicBezTo>
                  <a:pt x="8635" y="60"/>
                  <a:pt x="8626" y="51"/>
                  <a:pt x="8604" y="44"/>
                </a:cubicBezTo>
                <a:lnTo>
                  <a:pt x="8604" y="44"/>
                </a:lnTo>
                <a:cubicBezTo>
                  <a:pt x="8592" y="40"/>
                  <a:pt x="8573" y="38"/>
                  <a:pt x="8548" y="36"/>
                </a:cubicBezTo>
                <a:lnTo>
                  <a:pt x="8548" y="37"/>
                </a:lnTo>
                <a:lnTo>
                  <a:pt x="91" y="37"/>
                </a:lnTo>
                <a:cubicBezTo>
                  <a:pt x="70" y="35"/>
                  <a:pt x="51" y="33"/>
                  <a:pt x="40" y="30"/>
                </a:cubicBezTo>
                <a:lnTo>
                  <a:pt x="39" y="30"/>
                </a:lnTo>
                <a:cubicBezTo>
                  <a:pt x="28" y="26"/>
                  <a:pt x="7" y="19"/>
                  <a:pt x="8" y="1"/>
                </a:cubicBezTo>
                <a:lnTo>
                  <a:pt x="8" y="0"/>
                </a:lnTo>
                <a:lnTo>
                  <a:pt x="0" y="0"/>
                </a:lnTo>
                <a:lnTo>
                  <a:pt x="0" y="1"/>
                </a:lnTo>
                <a:cubicBezTo>
                  <a:pt x="0" y="11"/>
                  <a:pt x="0" y="26"/>
                  <a:pt x="1" y="34"/>
                </a:cubicBezTo>
                <a:cubicBezTo>
                  <a:pt x="4" y="53"/>
                  <a:pt x="13" y="63"/>
                  <a:pt x="36" y="70"/>
                </a:cubicBezTo>
                <a:lnTo>
                  <a:pt x="36" y="70"/>
                </a:lnTo>
                <a:cubicBezTo>
                  <a:pt x="47" y="73"/>
                  <a:pt x="66" y="75"/>
                  <a:pt x="91" y="77"/>
                </a:cubicBezTo>
                <a:lnTo>
                  <a:pt x="91" y="77"/>
                </a:lnTo>
                <a:lnTo>
                  <a:pt x="8548" y="77"/>
                </a:lnTo>
                <a:cubicBezTo>
                  <a:pt x="8570" y="78"/>
                  <a:pt x="8588" y="80"/>
                  <a:pt x="8599" y="83"/>
                </a:cubicBezTo>
                <a:lnTo>
                  <a:pt x="8601" y="84"/>
                </a:lnTo>
                <a:cubicBezTo>
                  <a:pt x="8611" y="87"/>
                  <a:pt x="8632" y="94"/>
                  <a:pt x="8632" y="113"/>
                </a:cubicBezTo>
                <a:lnTo>
                  <a:pt x="8632" y="114"/>
                </a:lnTo>
                <a:lnTo>
                  <a:pt x="8640" y="114"/>
                </a:lnTo>
                <a:lnTo>
                  <a:pt x="8640" y="113"/>
                </a:lnTo>
                <a:cubicBezTo>
                  <a:pt x="8640" y="103"/>
                  <a:pt x="8639" y="87"/>
                  <a:pt x="8638" y="79"/>
                </a:cubicBez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solidFill>
                <a:prstClr val="white"/>
              </a:solidFill>
            </a:endParaRPr>
          </a:p>
        </p:txBody>
      </p:sp>
    </p:spTree>
    <p:extLst>
      <p:ext uri="{BB962C8B-B14F-4D97-AF65-F5344CB8AC3E}">
        <p14:creationId xmlns:p14="http://schemas.microsoft.com/office/powerpoint/2010/main" val="352985559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secHead" preserve="1">
  <p:cSld name="ALT Section Header Green">
    <p:bg bwMode="gray">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0" y="1280160"/>
            <a:ext cx="10972800" cy="1499616"/>
          </a:xfrm>
        </p:spPr>
        <p:txBody>
          <a:bodyPr anchor="b" anchorCtr="0">
            <a:noAutofit/>
          </a:bodyPr>
          <a:lstStyle>
            <a:lvl1pPr algn="l">
              <a:lnSpc>
                <a:spcPct val="90000"/>
              </a:lnSpc>
              <a:defRPr sz="5400" b="0" cap="none">
                <a:solidFill>
                  <a:schemeClr val="bg1"/>
                </a:solidFill>
              </a:defRPr>
            </a:lvl1pPr>
          </a:lstStyle>
          <a:p>
            <a:r>
              <a:rPr lang="en-US" dirty="0"/>
              <a:t>Click to Edit Divider Title</a:t>
            </a:r>
          </a:p>
        </p:txBody>
      </p:sp>
      <p:sp>
        <p:nvSpPr>
          <p:cNvPr id="3" name="Text Placeholder 2"/>
          <p:cNvSpPr>
            <a:spLocks noGrp="1"/>
          </p:cNvSpPr>
          <p:nvPr>
            <p:ph type="body" idx="1"/>
          </p:nvPr>
        </p:nvSpPr>
        <p:spPr>
          <a:xfrm>
            <a:off x="609600" y="3291839"/>
            <a:ext cx="7315200" cy="1828800"/>
          </a:xfrm>
        </p:spPr>
        <p:txBody>
          <a:bodyPr anchor="t" anchorCtr="0">
            <a:noAutofit/>
          </a:bodyPr>
          <a:lstStyle>
            <a:lvl1pPr marL="0" indent="0">
              <a:lnSpc>
                <a:spcPct val="120000"/>
              </a:lnSpc>
              <a:spcBef>
                <a:spcPts val="600"/>
              </a:spcBef>
              <a:buNone/>
              <a:defRPr sz="22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vert="horz" wrap="square" lIns="0" tIns="0" rIns="0" bIns="0" rtlCol="0" anchor="ctr">
            <a:spAutoFit/>
          </a:bodyPr>
          <a:lstStyle>
            <a:lvl1pPr>
              <a:defRPr lang="en-US" smtClean="0"/>
            </a:lvl1pPr>
          </a:lstStyle>
          <a:p>
            <a:r>
              <a:rPr dirty="0">
                <a:solidFill>
                  <a:srgbClr val="000000">
                    <a:lumMod val="50000"/>
                    <a:lumOff val="50000"/>
                  </a:srgbClr>
                </a:solidFill>
              </a:rPr>
              <a:t>COMPANY CONFIDENTIAL  |  FOR INTERNAL USE ONLY  |  DO NOT COPY</a:t>
            </a:r>
          </a:p>
        </p:txBody>
      </p:sp>
      <p:sp>
        <p:nvSpPr>
          <p:cNvPr id="6" name="Slide Number Placeholder 5"/>
          <p:cNvSpPr>
            <a:spLocks noGrp="1"/>
          </p:cNvSpPr>
          <p:nvPr>
            <p:ph type="sldNum" sz="quarter" idx="12"/>
          </p:nvPr>
        </p:nvSpPr>
        <p:spPr/>
        <p:txBody>
          <a:bodyPr/>
          <a:lstStyle>
            <a:lvl1pPr>
              <a:defRPr>
                <a:solidFill>
                  <a:schemeClr val="bg2"/>
                </a:solidFill>
              </a:defRPr>
            </a:lvl1pPr>
          </a:lstStyle>
          <a:p>
            <a:fld id="{1A2DCB2D-F3A1-47AC-A248-15826C4C808C}" type="slidenum">
              <a:rPr lang="en-US" smtClean="0">
                <a:solidFill>
                  <a:srgbClr val="FFFFFF"/>
                </a:solidFill>
              </a:rPr>
              <a:pPr/>
              <a:t>‹#›</a:t>
            </a:fld>
            <a:endParaRPr lang="en-US" dirty="0">
              <a:solidFill>
                <a:srgbClr val="FFFFFF"/>
              </a:solidFill>
            </a:endParaRPr>
          </a:p>
        </p:txBody>
      </p:sp>
      <p:sp>
        <p:nvSpPr>
          <p:cNvPr id="8" name="Freeform 5"/>
          <p:cNvSpPr>
            <a:spLocks/>
          </p:cNvSpPr>
          <p:nvPr/>
        </p:nvSpPr>
        <p:spPr bwMode="gray">
          <a:xfrm>
            <a:off x="602193" y="2942320"/>
            <a:ext cx="10987617" cy="123825"/>
          </a:xfrm>
          <a:custGeom>
            <a:avLst/>
            <a:gdLst/>
            <a:ahLst/>
            <a:cxnLst>
              <a:cxn ang="0">
                <a:pos x="8638" y="79"/>
              </a:cxn>
              <a:cxn ang="0">
                <a:pos x="8638" y="79"/>
              </a:cxn>
              <a:cxn ang="0">
                <a:pos x="8604" y="44"/>
              </a:cxn>
              <a:cxn ang="0">
                <a:pos x="8604" y="44"/>
              </a:cxn>
              <a:cxn ang="0">
                <a:pos x="8548" y="36"/>
              </a:cxn>
              <a:cxn ang="0">
                <a:pos x="8548" y="37"/>
              </a:cxn>
              <a:cxn ang="0">
                <a:pos x="91" y="37"/>
              </a:cxn>
              <a:cxn ang="0">
                <a:pos x="40" y="30"/>
              </a:cxn>
              <a:cxn ang="0">
                <a:pos x="39" y="30"/>
              </a:cxn>
              <a:cxn ang="0">
                <a:pos x="8" y="1"/>
              </a:cxn>
              <a:cxn ang="0">
                <a:pos x="8" y="0"/>
              </a:cxn>
              <a:cxn ang="0">
                <a:pos x="0" y="0"/>
              </a:cxn>
              <a:cxn ang="0">
                <a:pos x="0" y="1"/>
              </a:cxn>
              <a:cxn ang="0">
                <a:pos x="1" y="34"/>
              </a:cxn>
              <a:cxn ang="0">
                <a:pos x="36" y="70"/>
              </a:cxn>
              <a:cxn ang="0">
                <a:pos x="36" y="70"/>
              </a:cxn>
              <a:cxn ang="0">
                <a:pos x="91" y="77"/>
              </a:cxn>
              <a:cxn ang="0">
                <a:pos x="91" y="77"/>
              </a:cxn>
              <a:cxn ang="0">
                <a:pos x="8548" y="77"/>
              </a:cxn>
              <a:cxn ang="0">
                <a:pos x="8599" y="83"/>
              </a:cxn>
              <a:cxn ang="0">
                <a:pos x="8601" y="84"/>
              </a:cxn>
              <a:cxn ang="0">
                <a:pos x="8632" y="113"/>
              </a:cxn>
              <a:cxn ang="0">
                <a:pos x="8632" y="114"/>
              </a:cxn>
              <a:cxn ang="0">
                <a:pos x="8640" y="114"/>
              </a:cxn>
              <a:cxn ang="0">
                <a:pos x="8640" y="113"/>
              </a:cxn>
              <a:cxn ang="0">
                <a:pos x="8638" y="79"/>
              </a:cxn>
            </a:cxnLst>
            <a:rect l="0" t="0" r="r" b="b"/>
            <a:pathLst>
              <a:path w="8640" h="114">
                <a:moveTo>
                  <a:pt x="8638" y="79"/>
                </a:moveTo>
                <a:lnTo>
                  <a:pt x="8638" y="79"/>
                </a:lnTo>
                <a:cubicBezTo>
                  <a:pt x="8635" y="60"/>
                  <a:pt x="8626" y="51"/>
                  <a:pt x="8604" y="44"/>
                </a:cubicBezTo>
                <a:lnTo>
                  <a:pt x="8604" y="44"/>
                </a:lnTo>
                <a:cubicBezTo>
                  <a:pt x="8592" y="40"/>
                  <a:pt x="8573" y="38"/>
                  <a:pt x="8548" y="36"/>
                </a:cubicBezTo>
                <a:lnTo>
                  <a:pt x="8548" y="37"/>
                </a:lnTo>
                <a:lnTo>
                  <a:pt x="91" y="37"/>
                </a:lnTo>
                <a:cubicBezTo>
                  <a:pt x="70" y="35"/>
                  <a:pt x="51" y="33"/>
                  <a:pt x="40" y="30"/>
                </a:cubicBezTo>
                <a:lnTo>
                  <a:pt x="39" y="30"/>
                </a:lnTo>
                <a:cubicBezTo>
                  <a:pt x="28" y="26"/>
                  <a:pt x="7" y="19"/>
                  <a:pt x="8" y="1"/>
                </a:cubicBezTo>
                <a:lnTo>
                  <a:pt x="8" y="0"/>
                </a:lnTo>
                <a:lnTo>
                  <a:pt x="0" y="0"/>
                </a:lnTo>
                <a:lnTo>
                  <a:pt x="0" y="1"/>
                </a:lnTo>
                <a:cubicBezTo>
                  <a:pt x="0" y="11"/>
                  <a:pt x="0" y="26"/>
                  <a:pt x="1" y="34"/>
                </a:cubicBezTo>
                <a:cubicBezTo>
                  <a:pt x="4" y="53"/>
                  <a:pt x="13" y="63"/>
                  <a:pt x="36" y="70"/>
                </a:cubicBezTo>
                <a:lnTo>
                  <a:pt x="36" y="70"/>
                </a:lnTo>
                <a:cubicBezTo>
                  <a:pt x="47" y="73"/>
                  <a:pt x="66" y="75"/>
                  <a:pt x="91" y="77"/>
                </a:cubicBezTo>
                <a:lnTo>
                  <a:pt x="91" y="77"/>
                </a:lnTo>
                <a:lnTo>
                  <a:pt x="8548" y="77"/>
                </a:lnTo>
                <a:cubicBezTo>
                  <a:pt x="8570" y="78"/>
                  <a:pt x="8588" y="80"/>
                  <a:pt x="8599" y="83"/>
                </a:cubicBezTo>
                <a:lnTo>
                  <a:pt x="8601" y="84"/>
                </a:lnTo>
                <a:cubicBezTo>
                  <a:pt x="8611" y="87"/>
                  <a:pt x="8632" y="94"/>
                  <a:pt x="8632" y="113"/>
                </a:cubicBezTo>
                <a:lnTo>
                  <a:pt x="8632" y="114"/>
                </a:lnTo>
                <a:lnTo>
                  <a:pt x="8640" y="114"/>
                </a:lnTo>
                <a:lnTo>
                  <a:pt x="8640" y="113"/>
                </a:lnTo>
                <a:cubicBezTo>
                  <a:pt x="8640" y="103"/>
                  <a:pt x="8639" y="87"/>
                  <a:pt x="8638" y="79"/>
                </a:cubicBez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solidFill>
                <a:prstClr val="white"/>
              </a:solidFill>
            </a:endParaRPr>
          </a:p>
        </p:txBody>
      </p:sp>
    </p:spTree>
    <p:extLst>
      <p:ext uri="{BB962C8B-B14F-4D97-AF65-F5344CB8AC3E}">
        <p14:creationId xmlns:p14="http://schemas.microsoft.com/office/powerpoint/2010/main" val="23530905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6" name="Text Box 9"/>
          <p:cNvSpPr txBox="1">
            <a:spLocks noChangeArrowheads="1"/>
          </p:cNvSpPr>
          <p:nvPr/>
        </p:nvSpPr>
        <p:spPr bwMode="gray">
          <a:xfrm>
            <a:off x="1189567" y="4756151"/>
            <a:ext cx="1601400" cy="203133"/>
          </a:xfrm>
          <a:prstGeom prst="rect">
            <a:avLst/>
          </a:prstGeom>
          <a:noFill/>
          <a:ln w="12700" cap="rnd" algn="ctr">
            <a:noFill/>
            <a:miter lim="800000"/>
            <a:headEnd/>
            <a:tailEnd/>
          </a:ln>
          <a:effectLst/>
        </p:spPr>
        <p:txBody>
          <a:bodyPr wrap="none" lIns="0" tIns="0" rIns="0" bIns="0">
            <a:spAutoFit/>
          </a:bodyPr>
          <a:lstStyle/>
          <a:p>
            <a:pPr eaLnBrk="0" hangingPunct="0">
              <a:lnSpc>
                <a:spcPct val="110000"/>
              </a:lnSpc>
              <a:defRPr/>
            </a:pPr>
            <a:r>
              <a:rPr lang="en-GB" sz="1200" dirty="0">
                <a:solidFill>
                  <a:srgbClr val="000000"/>
                </a:solidFill>
                <a:latin typeface="Arial" charset="0"/>
              </a:rPr>
              <a:t>Deloitte Consulting LLP</a:t>
            </a:r>
          </a:p>
        </p:txBody>
      </p:sp>
      <p:sp>
        <p:nvSpPr>
          <p:cNvPr id="3700739" name="Rectangle 3"/>
          <p:cNvSpPr>
            <a:spLocks noGrp="1" noChangeArrowheads="1"/>
          </p:cNvSpPr>
          <p:nvPr>
            <p:ph type="ctrTitle" sz="quarter"/>
          </p:nvPr>
        </p:nvSpPr>
        <p:spPr>
          <a:xfrm>
            <a:off x="1189567" y="2581276"/>
            <a:ext cx="8775700" cy="549275"/>
          </a:xfrm>
        </p:spPr>
        <p:txBody>
          <a:bodyPr/>
          <a:lstStyle>
            <a:lvl1pPr>
              <a:lnSpc>
                <a:spcPts val="2200"/>
              </a:lnSpc>
              <a:spcBef>
                <a:spcPct val="100000"/>
              </a:spcBef>
              <a:buClr>
                <a:schemeClr val="tx2"/>
              </a:buClr>
              <a:buSzPct val="85000"/>
              <a:buFont typeface="Wingdings" pitchFamily="2" charset="2"/>
              <a:buNone/>
              <a:defRPr sz="1800"/>
            </a:lvl1pPr>
          </a:lstStyle>
          <a:p>
            <a:r>
              <a:rPr lang="en-US"/>
              <a:t>Click to edit Master title style</a:t>
            </a:r>
            <a:endParaRPr lang="en-US" dirty="0"/>
          </a:p>
        </p:txBody>
      </p:sp>
      <p:sp>
        <p:nvSpPr>
          <p:cNvPr id="3700740" name="Rectangle 4"/>
          <p:cNvSpPr>
            <a:spLocks noGrp="1" noChangeArrowheads="1"/>
          </p:cNvSpPr>
          <p:nvPr>
            <p:ph type="subTitle" sz="quarter" idx="1"/>
          </p:nvPr>
        </p:nvSpPr>
        <p:spPr>
          <a:xfrm>
            <a:off x="1189568" y="3402014"/>
            <a:ext cx="8777817" cy="439737"/>
          </a:xfrm>
          <a:ln/>
        </p:spPr>
        <p:txBody>
          <a:bodyPr/>
          <a:lstStyle>
            <a:lvl1pPr>
              <a:lnSpc>
                <a:spcPts val="1600"/>
              </a:lnSpc>
              <a:spcBef>
                <a:spcPct val="15000"/>
              </a:spcBef>
              <a:buClrTx/>
              <a:buNone/>
              <a:defRPr sz="1400" b="1"/>
            </a:lvl1pPr>
          </a:lstStyle>
          <a:p>
            <a:r>
              <a:rPr lang="en-US"/>
              <a:t>Click to edit Master subtitle style</a:t>
            </a:r>
            <a:endParaRPr lang="en-US" dirty="0"/>
          </a:p>
        </p:txBody>
      </p:sp>
      <p:sp>
        <p:nvSpPr>
          <p:cNvPr id="2" name="Rectangle 1"/>
          <p:cNvSpPr/>
          <p:nvPr userDrawn="1"/>
        </p:nvSpPr>
        <p:spPr bwMode="gray">
          <a:xfrm>
            <a:off x="246581" y="482886"/>
            <a:ext cx="11767335" cy="554805"/>
          </a:xfrm>
          <a:prstGeom prst="rect">
            <a:avLst/>
          </a:prstGeom>
          <a:solidFill>
            <a:schemeClr val="bg1"/>
          </a:solidFill>
          <a:ln w="12700" cap="rnd" algn="ctr">
            <a:noFill/>
            <a:miter lim="800000"/>
            <a:headEnd/>
            <a:tailEnd/>
          </a:ln>
        </p:spPr>
        <p:txBody>
          <a:bodyPr lIns="182880" rtlCol="0" anchor="ctr" anchorCtr="1"/>
          <a:lstStyle/>
          <a:p>
            <a:pPr algn="ctr" eaLnBrk="0" hangingPunct="0">
              <a:lnSpc>
                <a:spcPct val="106000"/>
              </a:lnSpc>
            </a:pPr>
            <a:endParaRPr lang="en-US" b="1" dirty="0">
              <a:solidFill>
                <a:prstClr val="white"/>
              </a:solidFill>
            </a:endParaRPr>
          </a:p>
        </p:txBody>
      </p:sp>
      <p:sp>
        <p:nvSpPr>
          <p:cNvPr id="4" name="Rectangle 2"/>
          <p:cNvSpPr>
            <a:spLocks noChangeArrowheads="1"/>
          </p:cNvSpPr>
          <p:nvPr/>
        </p:nvSpPr>
        <p:spPr bwMode="gray">
          <a:xfrm>
            <a:off x="781051" y="774700"/>
            <a:ext cx="10629900" cy="4795838"/>
          </a:xfrm>
          <a:prstGeom prst="rect">
            <a:avLst/>
          </a:prstGeom>
          <a:solidFill>
            <a:schemeClr val="bg1"/>
          </a:solidFill>
          <a:ln w="12700" algn="ctr">
            <a:solidFill>
              <a:schemeClr val="accent1"/>
            </a:solidFill>
            <a:miter lim="800000"/>
            <a:headEnd/>
            <a:tailEnd/>
          </a:ln>
          <a:effectLst/>
        </p:spPr>
        <p:txBody>
          <a:bodyPr lIns="90000" tIns="90000" rIns="90000" bIns="90000" anchor="ctr"/>
          <a:lstStyle/>
          <a:p>
            <a:pPr marL="119063" indent="-119063" eaLnBrk="0" hangingPunct="0">
              <a:spcBef>
                <a:spcPct val="50000"/>
              </a:spcBef>
              <a:defRPr/>
            </a:pPr>
            <a:endParaRPr lang="en-GB" b="1" dirty="0">
              <a:solidFill>
                <a:srgbClr val="000000"/>
              </a:solidFill>
              <a:latin typeface="Arial" charset="0"/>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223500" y="6534384"/>
            <a:ext cx="1549400" cy="266466"/>
          </a:xfrm>
          <a:prstGeom prst="rect">
            <a:avLst/>
          </a:prstGeom>
        </p:spPr>
      </p:pic>
    </p:spTree>
    <p:extLst>
      <p:ext uri="{BB962C8B-B14F-4D97-AF65-F5344CB8AC3E}">
        <p14:creationId xmlns:p14="http://schemas.microsoft.com/office/powerpoint/2010/main" val="184977751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secHead" preserve="1">
  <p:cSld name="ALT Section Header Sand">
    <p:bg bwMode="gray">
      <p:bgPr>
        <a:solidFill>
          <a:srgbClr val="BA9D8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0" y="1280160"/>
            <a:ext cx="10972800" cy="1499616"/>
          </a:xfrm>
        </p:spPr>
        <p:txBody>
          <a:bodyPr anchor="b" anchorCtr="0">
            <a:noAutofit/>
          </a:bodyPr>
          <a:lstStyle>
            <a:lvl1pPr algn="l">
              <a:lnSpc>
                <a:spcPct val="90000"/>
              </a:lnSpc>
              <a:defRPr sz="5400" b="0" cap="none">
                <a:solidFill>
                  <a:schemeClr val="bg1"/>
                </a:solidFill>
              </a:defRPr>
            </a:lvl1pPr>
          </a:lstStyle>
          <a:p>
            <a:r>
              <a:rPr lang="en-US" dirty="0"/>
              <a:t>Click to Edit Divider Title</a:t>
            </a:r>
          </a:p>
        </p:txBody>
      </p:sp>
      <p:sp>
        <p:nvSpPr>
          <p:cNvPr id="3" name="Text Placeholder 2"/>
          <p:cNvSpPr>
            <a:spLocks noGrp="1"/>
          </p:cNvSpPr>
          <p:nvPr>
            <p:ph type="body" idx="1"/>
          </p:nvPr>
        </p:nvSpPr>
        <p:spPr>
          <a:xfrm>
            <a:off x="609600" y="3291839"/>
            <a:ext cx="7315200" cy="1828800"/>
          </a:xfrm>
        </p:spPr>
        <p:txBody>
          <a:bodyPr anchor="t" anchorCtr="0">
            <a:noAutofit/>
          </a:bodyPr>
          <a:lstStyle>
            <a:lvl1pPr marL="0" indent="0">
              <a:lnSpc>
                <a:spcPct val="120000"/>
              </a:lnSpc>
              <a:spcBef>
                <a:spcPts val="600"/>
              </a:spcBef>
              <a:buNone/>
              <a:defRPr sz="22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vert="horz" wrap="square" lIns="0" tIns="0" rIns="0" bIns="0" rtlCol="0" anchor="ctr">
            <a:spAutoFit/>
          </a:bodyPr>
          <a:lstStyle>
            <a:lvl1pPr>
              <a:defRPr lang="en-US" smtClean="0"/>
            </a:lvl1pPr>
          </a:lstStyle>
          <a:p>
            <a:r>
              <a:rPr dirty="0">
                <a:solidFill>
                  <a:srgbClr val="000000">
                    <a:lumMod val="50000"/>
                    <a:lumOff val="50000"/>
                  </a:srgbClr>
                </a:solidFill>
              </a:rPr>
              <a:t>COMPANY CONFIDENTIAL  |  FOR INTERNAL USE ONLY  |  DO NOT COPY</a:t>
            </a:r>
          </a:p>
        </p:txBody>
      </p:sp>
      <p:sp>
        <p:nvSpPr>
          <p:cNvPr id="6" name="Slide Number Placeholder 5"/>
          <p:cNvSpPr>
            <a:spLocks noGrp="1"/>
          </p:cNvSpPr>
          <p:nvPr>
            <p:ph type="sldNum" sz="quarter" idx="12"/>
          </p:nvPr>
        </p:nvSpPr>
        <p:spPr/>
        <p:txBody>
          <a:bodyPr/>
          <a:lstStyle>
            <a:lvl1pPr>
              <a:defRPr>
                <a:solidFill>
                  <a:schemeClr val="bg2"/>
                </a:solidFill>
              </a:defRPr>
            </a:lvl1pPr>
          </a:lstStyle>
          <a:p>
            <a:fld id="{1A2DCB2D-F3A1-47AC-A248-15826C4C808C}" type="slidenum">
              <a:rPr lang="en-US" smtClean="0">
                <a:solidFill>
                  <a:srgbClr val="FFFFFF"/>
                </a:solidFill>
              </a:rPr>
              <a:pPr/>
              <a:t>‹#›</a:t>
            </a:fld>
            <a:endParaRPr lang="en-US" dirty="0">
              <a:solidFill>
                <a:srgbClr val="FFFFFF"/>
              </a:solidFill>
            </a:endParaRPr>
          </a:p>
        </p:txBody>
      </p:sp>
      <p:sp>
        <p:nvSpPr>
          <p:cNvPr id="8" name="Freeform 5"/>
          <p:cNvSpPr>
            <a:spLocks/>
          </p:cNvSpPr>
          <p:nvPr/>
        </p:nvSpPr>
        <p:spPr bwMode="gray">
          <a:xfrm>
            <a:off x="602193" y="2942320"/>
            <a:ext cx="10987617" cy="123825"/>
          </a:xfrm>
          <a:custGeom>
            <a:avLst/>
            <a:gdLst/>
            <a:ahLst/>
            <a:cxnLst>
              <a:cxn ang="0">
                <a:pos x="8638" y="79"/>
              </a:cxn>
              <a:cxn ang="0">
                <a:pos x="8638" y="79"/>
              </a:cxn>
              <a:cxn ang="0">
                <a:pos x="8604" y="44"/>
              </a:cxn>
              <a:cxn ang="0">
                <a:pos x="8604" y="44"/>
              </a:cxn>
              <a:cxn ang="0">
                <a:pos x="8548" y="36"/>
              </a:cxn>
              <a:cxn ang="0">
                <a:pos x="8548" y="37"/>
              </a:cxn>
              <a:cxn ang="0">
                <a:pos x="91" y="37"/>
              </a:cxn>
              <a:cxn ang="0">
                <a:pos x="40" y="30"/>
              </a:cxn>
              <a:cxn ang="0">
                <a:pos x="39" y="30"/>
              </a:cxn>
              <a:cxn ang="0">
                <a:pos x="8" y="1"/>
              </a:cxn>
              <a:cxn ang="0">
                <a:pos x="8" y="0"/>
              </a:cxn>
              <a:cxn ang="0">
                <a:pos x="0" y="0"/>
              </a:cxn>
              <a:cxn ang="0">
                <a:pos x="0" y="1"/>
              </a:cxn>
              <a:cxn ang="0">
                <a:pos x="1" y="34"/>
              </a:cxn>
              <a:cxn ang="0">
                <a:pos x="36" y="70"/>
              </a:cxn>
              <a:cxn ang="0">
                <a:pos x="36" y="70"/>
              </a:cxn>
              <a:cxn ang="0">
                <a:pos x="91" y="77"/>
              </a:cxn>
              <a:cxn ang="0">
                <a:pos x="91" y="77"/>
              </a:cxn>
              <a:cxn ang="0">
                <a:pos x="8548" y="77"/>
              </a:cxn>
              <a:cxn ang="0">
                <a:pos x="8599" y="83"/>
              </a:cxn>
              <a:cxn ang="0">
                <a:pos x="8601" y="84"/>
              </a:cxn>
              <a:cxn ang="0">
                <a:pos x="8632" y="113"/>
              </a:cxn>
              <a:cxn ang="0">
                <a:pos x="8632" y="114"/>
              </a:cxn>
              <a:cxn ang="0">
                <a:pos x="8640" y="114"/>
              </a:cxn>
              <a:cxn ang="0">
                <a:pos x="8640" y="113"/>
              </a:cxn>
              <a:cxn ang="0">
                <a:pos x="8638" y="79"/>
              </a:cxn>
            </a:cxnLst>
            <a:rect l="0" t="0" r="r" b="b"/>
            <a:pathLst>
              <a:path w="8640" h="114">
                <a:moveTo>
                  <a:pt x="8638" y="79"/>
                </a:moveTo>
                <a:lnTo>
                  <a:pt x="8638" y="79"/>
                </a:lnTo>
                <a:cubicBezTo>
                  <a:pt x="8635" y="60"/>
                  <a:pt x="8626" y="51"/>
                  <a:pt x="8604" y="44"/>
                </a:cubicBezTo>
                <a:lnTo>
                  <a:pt x="8604" y="44"/>
                </a:lnTo>
                <a:cubicBezTo>
                  <a:pt x="8592" y="40"/>
                  <a:pt x="8573" y="38"/>
                  <a:pt x="8548" y="36"/>
                </a:cubicBezTo>
                <a:lnTo>
                  <a:pt x="8548" y="37"/>
                </a:lnTo>
                <a:lnTo>
                  <a:pt x="91" y="37"/>
                </a:lnTo>
                <a:cubicBezTo>
                  <a:pt x="70" y="35"/>
                  <a:pt x="51" y="33"/>
                  <a:pt x="40" y="30"/>
                </a:cubicBezTo>
                <a:lnTo>
                  <a:pt x="39" y="30"/>
                </a:lnTo>
                <a:cubicBezTo>
                  <a:pt x="28" y="26"/>
                  <a:pt x="7" y="19"/>
                  <a:pt x="8" y="1"/>
                </a:cubicBezTo>
                <a:lnTo>
                  <a:pt x="8" y="0"/>
                </a:lnTo>
                <a:lnTo>
                  <a:pt x="0" y="0"/>
                </a:lnTo>
                <a:lnTo>
                  <a:pt x="0" y="1"/>
                </a:lnTo>
                <a:cubicBezTo>
                  <a:pt x="0" y="11"/>
                  <a:pt x="0" y="26"/>
                  <a:pt x="1" y="34"/>
                </a:cubicBezTo>
                <a:cubicBezTo>
                  <a:pt x="4" y="53"/>
                  <a:pt x="13" y="63"/>
                  <a:pt x="36" y="70"/>
                </a:cubicBezTo>
                <a:lnTo>
                  <a:pt x="36" y="70"/>
                </a:lnTo>
                <a:cubicBezTo>
                  <a:pt x="47" y="73"/>
                  <a:pt x="66" y="75"/>
                  <a:pt x="91" y="77"/>
                </a:cubicBezTo>
                <a:lnTo>
                  <a:pt x="91" y="77"/>
                </a:lnTo>
                <a:lnTo>
                  <a:pt x="8548" y="77"/>
                </a:lnTo>
                <a:cubicBezTo>
                  <a:pt x="8570" y="78"/>
                  <a:pt x="8588" y="80"/>
                  <a:pt x="8599" y="83"/>
                </a:cubicBezTo>
                <a:lnTo>
                  <a:pt x="8601" y="84"/>
                </a:lnTo>
                <a:cubicBezTo>
                  <a:pt x="8611" y="87"/>
                  <a:pt x="8632" y="94"/>
                  <a:pt x="8632" y="113"/>
                </a:cubicBezTo>
                <a:lnTo>
                  <a:pt x="8632" y="114"/>
                </a:lnTo>
                <a:lnTo>
                  <a:pt x="8640" y="114"/>
                </a:lnTo>
                <a:lnTo>
                  <a:pt x="8640" y="113"/>
                </a:lnTo>
                <a:cubicBezTo>
                  <a:pt x="8640" y="103"/>
                  <a:pt x="8639" y="87"/>
                  <a:pt x="8638" y="79"/>
                </a:cubicBez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solidFill>
                <a:prstClr val="white"/>
              </a:solidFill>
            </a:endParaRPr>
          </a:p>
        </p:txBody>
      </p:sp>
    </p:spTree>
    <p:extLst>
      <p:ext uri="{BB962C8B-B14F-4D97-AF65-F5344CB8AC3E}">
        <p14:creationId xmlns:p14="http://schemas.microsoft.com/office/powerpoint/2010/main" val="140619231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secHead" preserve="1">
  <p:cSld name="ALT Section Header Aqua">
    <p:bg bwMode="gray">
      <p:bgPr>
        <a:solidFill>
          <a:srgbClr val="5D967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0" y="1280160"/>
            <a:ext cx="10972800" cy="1499616"/>
          </a:xfrm>
        </p:spPr>
        <p:txBody>
          <a:bodyPr anchor="b" anchorCtr="0">
            <a:noAutofit/>
          </a:bodyPr>
          <a:lstStyle>
            <a:lvl1pPr algn="l">
              <a:lnSpc>
                <a:spcPct val="90000"/>
              </a:lnSpc>
              <a:defRPr sz="5400" b="0" cap="none">
                <a:solidFill>
                  <a:schemeClr val="bg1"/>
                </a:solidFill>
              </a:defRPr>
            </a:lvl1pPr>
          </a:lstStyle>
          <a:p>
            <a:r>
              <a:rPr lang="en-US" dirty="0"/>
              <a:t>Click to Edit Divider Title</a:t>
            </a:r>
          </a:p>
        </p:txBody>
      </p:sp>
      <p:sp>
        <p:nvSpPr>
          <p:cNvPr id="3" name="Text Placeholder 2"/>
          <p:cNvSpPr>
            <a:spLocks noGrp="1"/>
          </p:cNvSpPr>
          <p:nvPr>
            <p:ph type="body" idx="1"/>
          </p:nvPr>
        </p:nvSpPr>
        <p:spPr>
          <a:xfrm>
            <a:off x="609600" y="3291839"/>
            <a:ext cx="7315200" cy="1828800"/>
          </a:xfrm>
        </p:spPr>
        <p:txBody>
          <a:bodyPr anchor="t" anchorCtr="0">
            <a:noAutofit/>
          </a:bodyPr>
          <a:lstStyle>
            <a:lvl1pPr marL="0" indent="0">
              <a:lnSpc>
                <a:spcPct val="120000"/>
              </a:lnSpc>
              <a:spcBef>
                <a:spcPts val="600"/>
              </a:spcBef>
              <a:buNone/>
              <a:defRPr sz="22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vert="horz" wrap="square" lIns="0" tIns="0" rIns="0" bIns="0" rtlCol="0" anchor="ctr">
            <a:spAutoFit/>
          </a:bodyPr>
          <a:lstStyle>
            <a:lvl1pPr>
              <a:defRPr lang="en-US" smtClean="0"/>
            </a:lvl1pPr>
          </a:lstStyle>
          <a:p>
            <a:r>
              <a:rPr dirty="0">
                <a:solidFill>
                  <a:srgbClr val="000000">
                    <a:lumMod val="50000"/>
                    <a:lumOff val="50000"/>
                  </a:srgbClr>
                </a:solidFill>
              </a:rPr>
              <a:t>COMPANY CONFIDENTIAL  |  FOR INTERNAL USE ONLY  |  DO NOT COPY</a:t>
            </a:r>
          </a:p>
        </p:txBody>
      </p:sp>
      <p:sp>
        <p:nvSpPr>
          <p:cNvPr id="6" name="Slide Number Placeholder 5"/>
          <p:cNvSpPr>
            <a:spLocks noGrp="1"/>
          </p:cNvSpPr>
          <p:nvPr>
            <p:ph type="sldNum" sz="quarter" idx="12"/>
          </p:nvPr>
        </p:nvSpPr>
        <p:spPr/>
        <p:txBody>
          <a:bodyPr/>
          <a:lstStyle>
            <a:lvl1pPr>
              <a:defRPr>
                <a:solidFill>
                  <a:schemeClr val="bg2"/>
                </a:solidFill>
              </a:defRPr>
            </a:lvl1pPr>
          </a:lstStyle>
          <a:p>
            <a:fld id="{1A2DCB2D-F3A1-47AC-A248-15826C4C808C}" type="slidenum">
              <a:rPr lang="en-US" smtClean="0">
                <a:solidFill>
                  <a:srgbClr val="FFFFFF"/>
                </a:solidFill>
              </a:rPr>
              <a:pPr/>
              <a:t>‹#›</a:t>
            </a:fld>
            <a:endParaRPr lang="en-US" dirty="0">
              <a:solidFill>
                <a:srgbClr val="FFFFFF"/>
              </a:solidFill>
            </a:endParaRPr>
          </a:p>
        </p:txBody>
      </p:sp>
      <p:sp>
        <p:nvSpPr>
          <p:cNvPr id="8" name="Freeform 5"/>
          <p:cNvSpPr>
            <a:spLocks/>
          </p:cNvSpPr>
          <p:nvPr/>
        </p:nvSpPr>
        <p:spPr bwMode="gray">
          <a:xfrm>
            <a:off x="602193" y="2942320"/>
            <a:ext cx="10987617" cy="123825"/>
          </a:xfrm>
          <a:custGeom>
            <a:avLst/>
            <a:gdLst/>
            <a:ahLst/>
            <a:cxnLst>
              <a:cxn ang="0">
                <a:pos x="8638" y="79"/>
              </a:cxn>
              <a:cxn ang="0">
                <a:pos x="8638" y="79"/>
              </a:cxn>
              <a:cxn ang="0">
                <a:pos x="8604" y="44"/>
              </a:cxn>
              <a:cxn ang="0">
                <a:pos x="8604" y="44"/>
              </a:cxn>
              <a:cxn ang="0">
                <a:pos x="8548" y="36"/>
              </a:cxn>
              <a:cxn ang="0">
                <a:pos x="8548" y="37"/>
              </a:cxn>
              <a:cxn ang="0">
                <a:pos x="91" y="37"/>
              </a:cxn>
              <a:cxn ang="0">
                <a:pos x="40" y="30"/>
              </a:cxn>
              <a:cxn ang="0">
                <a:pos x="39" y="30"/>
              </a:cxn>
              <a:cxn ang="0">
                <a:pos x="8" y="1"/>
              </a:cxn>
              <a:cxn ang="0">
                <a:pos x="8" y="0"/>
              </a:cxn>
              <a:cxn ang="0">
                <a:pos x="0" y="0"/>
              </a:cxn>
              <a:cxn ang="0">
                <a:pos x="0" y="1"/>
              </a:cxn>
              <a:cxn ang="0">
                <a:pos x="1" y="34"/>
              </a:cxn>
              <a:cxn ang="0">
                <a:pos x="36" y="70"/>
              </a:cxn>
              <a:cxn ang="0">
                <a:pos x="36" y="70"/>
              </a:cxn>
              <a:cxn ang="0">
                <a:pos x="91" y="77"/>
              </a:cxn>
              <a:cxn ang="0">
                <a:pos x="91" y="77"/>
              </a:cxn>
              <a:cxn ang="0">
                <a:pos x="8548" y="77"/>
              </a:cxn>
              <a:cxn ang="0">
                <a:pos x="8599" y="83"/>
              </a:cxn>
              <a:cxn ang="0">
                <a:pos x="8601" y="84"/>
              </a:cxn>
              <a:cxn ang="0">
                <a:pos x="8632" y="113"/>
              </a:cxn>
              <a:cxn ang="0">
                <a:pos x="8632" y="114"/>
              </a:cxn>
              <a:cxn ang="0">
                <a:pos x="8640" y="114"/>
              </a:cxn>
              <a:cxn ang="0">
                <a:pos x="8640" y="113"/>
              </a:cxn>
              <a:cxn ang="0">
                <a:pos x="8638" y="79"/>
              </a:cxn>
            </a:cxnLst>
            <a:rect l="0" t="0" r="r" b="b"/>
            <a:pathLst>
              <a:path w="8640" h="114">
                <a:moveTo>
                  <a:pt x="8638" y="79"/>
                </a:moveTo>
                <a:lnTo>
                  <a:pt x="8638" y="79"/>
                </a:lnTo>
                <a:cubicBezTo>
                  <a:pt x="8635" y="60"/>
                  <a:pt x="8626" y="51"/>
                  <a:pt x="8604" y="44"/>
                </a:cubicBezTo>
                <a:lnTo>
                  <a:pt x="8604" y="44"/>
                </a:lnTo>
                <a:cubicBezTo>
                  <a:pt x="8592" y="40"/>
                  <a:pt x="8573" y="38"/>
                  <a:pt x="8548" y="36"/>
                </a:cubicBezTo>
                <a:lnTo>
                  <a:pt x="8548" y="37"/>
                </a:lnTo>
                <a:lnTo>
                  <a:pt x="91" y="37"/>
                </a:lnTo>
                <a:cubicBezTo>
                  <a:pt x="70" y="35"/>
                  <a:pt x="51" y="33"/>
                  <a:pt x="40" y="30"/>
                </a:cubicBezTo>
                <a:lnTo>
                  <a:pt x="39" y="30"/>
                </a:lnTo>
                <a:cubicBezTo>
                  <a:pt x="28" y="26"/>
                  <a:pt x="7" y="19"/>
                  <a:pt x="8" y="1"/>
                </a:cubicBezTo>
                <a:lnTo>
                  <a:pt x="8" y="0"/>
                </a:lnTo>
                <a:lnTo>
                  <a:pt x="0" y="0"/>
                </a:lnTo>
                <a:lnTo>
                  <a:pt x="0" y="1"/>
                </a:lnTo>
                <a:cubicBezTo>
                  <a:pt x="0" y="11"/>
                  <a:pt x="0" y="26"/>
                  <a:pt x="1" y="34"/>
                </a:cubicBezTo>
                <a:cubicBezTo>
                  <a:pt x="4" y="53"/>
                  <a:pt x="13" y="63"/>
                  <a:pt x="36" y="70"/>
                </a:cubicBezTo>
                <a:lnTo>
                  <a:pt x="36" y="70"/>
                </a:lnTo>
                <a:cubicBezTo>
                  <a:pt x="47" y="73"/>
                  <a:pt x="66" y="75"/>
                  <a:pt x="91" y="77"/>
                </a:cubicBezTo>
                <a:lnTo>
                  <a:pt x="91" y="77"/>
                </a:lnTo>
                <a:lnTo>
                  <a:pt x="8548" y="77"/>
                </a:lnTo>
                <a:cubicBezTo>
                  <a:pt x="8570" y="78"/>
                  <a:pt x="8588" y="80"/>
                  <a:pt x="8599" y="83"/>
                </a:cubicBezTo>
                <a:lnTo>
                  <a:pt x="8601" y="84"/>
                </a:lnTo>
                <a:cubicBezTo>
                  <a:pt x="8611" y="87"/>
                  <a:pt x="8632" y="94"/>
                  <a:pt x="8632" y="113"/>
                </a:cubicBezTo>
                <a:lnTo>
                  <a:pt x="8632" y="114"/>
                </a:lnTo>
                <a:lnTo>
                  <a:pt x="8640" y="114"/>
                </a:lnTo>
                <a:lnTo>
                  <a:pt x="8640" y="113"/>
                </a:lnTo>
                <a:cubicBezTo>
                  <a:pt x="8640" y="103"/>
                  <a:pt x="8639" y="87"/>
                  <a:pt x="8638" y="79"/>
                </a:cubicBez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solidFill>
                <a:prstClr val="white"/>
              </a:solidFill>
            </a:endParaRPr>
          </a:p>
        </p:txBody>
      </p:sp>
    </p:spTree>
    <p:extLst>
      <p:ext uri="{BB962C8B-B14F-4D97-AF65-F5344CB8AC3E}">
        <p14:creationId xmlns:p14="http://schemas.microsoft.com/office/powerpoint/2010/main" val="273135394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secHead" preserve="1">
  <p:cSld name="ALT Section Header Purple">
    <p:bg bwMode="gray">
      <p:bgPr>
        <a:solidFill>
          <a:srgbClr val="815E9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0" y="1280160"/>
            <a:ext cx="10972800" cy="1499616"/>
          </a:xfrm>
        </p:spPr>
        <p:txBody>
          <a:bodyPr anchor="b" anchorCtr="0">
            <a:noAutofit/>
          </a:bodyPr>
          <a:lstStyle>
            <a:lvl1pPr algn="l">
              <a:lnSpc>
                <a:spcPct val="90000"/>
              </a:lnSpc>
              <a:defRPr sz="5400" b="0" cap="none">
                <a:solidFill>
                  <a:schemeClr val="bg1"/>
                </a:solidFill>
              </a:defRPr>
            </a:lvl1pPr>
          </a:lstStyle>
          <a:p>
            <a:r>
              <a:rPr lang="en-US" dirty="0"/>
              <a:t>Click to Edit Divider Title</a:t>
            </a:r>
          </a:p>
        </p:txBody>
      </p:sp>
      <p:sp>
        <p:nvSpPr>
          <p:cNvPr id="3" name="Text Placeholder 2"/>
          <p:cNvSpPr>
            <a:spLocks noGrp="1"/>
          </p:cNvSpPr>
          <p:nvPr>
            <p:ph type="body" idx="1"/>
          </p:nvPr>
        </p:nvSpPr>
        <p:spPr>
          <a:xfrm>
            <a:off x="609600" y="3291839"/>
            <a:ext cx="7315200" cy="1828800"/>
          </a:xfrm>
        </p:spPr>
        <p:txBody>
          <a:bodyPr anchor="t" anchorCtr="0">
            <a:noAutofit/>
          </a:bodyPr>
          <a:lstStyle>
            <a:lvl1pPr marL="0" indent="0">
              <a:lnSpc>
                <a:spcPct val="120000"/>
              </a:lnSpc>
              <a:spcBef>
                <a:spcPts val="600"/>
              </a:spcBef>
              <a:buNone/>
              <a:defRPr sz="22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vert="horz" wrap="square" lIns="0" tIns="0" rIns="0" bIns="0" rtlCol="0" anchor="ctr">
            <a:spAutoFit/>
          </a:bodyPr>
          <a:lstStyle>
            <a:lvl1pPr>
              <a:defRPr lang="en-US" smtClean="0"/>
            </a:lvl1pPr>
          </a:lstStyle>
          <a:p>
            <a:r>
              <a:rPr dirty="0">
                <a:solidFill>
                  <a:srgbClr val="000000">
                    <a:lumMod val="50000"/>
                    <a:lumOff val="50000"/>
                  </a:srgbClr>
                </a:solidFill>
              </a:rPr>
              <a:t>COMPANY CONFIDENTIAL  |  FOR INTERNAL USE ONLY  |  DO NOT COPY</a:t>
            </a:r>
          </a:p>
        </p:txBody>
      </p:sp>
      <p:sp>
        <p:nvSpPr>
          <p:cNvPr id="6" name="Slide Number Placeholder 5"/>
          <p:cNvSpPr>
            <a:spLocks noGrp="1"/>
          </p:cNvSpPr>
          <p:nvPr>
            <p:ph type="sldNum" sz="quarter" idx="12"/>
          </p:nvPr>
        </p:nvSpPr>
        <p:spPr/>
        <p:txBody>
          <a:bodyPr/>
          <a:lstStyle>
            <a:lvl1pPr>
              <a:defRPr>
                <a:solidFill>
                  <a:schemeClr val="bg2"/>
                </a:solidFill>
              </a:defRPr>
            </a:lvl1pPr>
          </a:lstStyle>
          <a:p>
            <a:fld id="{1A2DCB2D-F3A1-47AC-A248-15826C4C808C}" type="slidenum">
              <a:rPr lang="en-US" smtClean="0">
                <a:solidFill>
                  <a:srgbClr val="FFFFFF"/>
                </a:solidFill>
              </a:rPr>
              <a:pPr/>
              <a:t>‹#›</a:t>
            </a:fld>
            <a:endParaRPr lang="en-US" dirty="0">
              <a:solidFill>
                <a:srgbClr val="FFFFFF"/>
              </a:solidFill>
            </a:endParaRPr>
          </a:p>
        </p:txBody>
      </p:sp>
      <p:sp>
        <p:nvSpPr>
          <p:cNvPr id="9" name="Freeform 5"/>
          <p:cNvSpPr>
            <a:spLocks/>
          </p:cNvSpPr>
          <p:nvPr userDrawn="1"/>
        </p:nvSpPr>
        <p:spPr bwMode="gray">
          <a:xfrm>
            <a:off x="602193" y="2942320"/>
            <a:ext cx="10987617" cy="123825"/>
          </a:xfrm>
          <a:custGeom>
            <a:avLst/>
            <a:gdLst/>
            <a:ahLst/>
            <a:cxnLst>
              <a:cxn ang="0">
                <a:pos x="8638" y="79"/>
              </a:cxn>
              <a:cxn ang="0">
                <a:pos x="8638" y="79"/>
              </a:cxn>
              <a:cxn ang="0">
                <a:pos x="8604" y="44"/>
              </a:cxn>
              <a:cxn ang="0">
                <a:pos x="8604" y="44"/>
              </a:cxn>
              <a:cxn ang="0">
                <a:pos x="8548" y="36"/>
              </a:cxn>
              <a:cxn ang="0">
                <a:pos x="8548" y="37"/>
              </a:cxn>
              <a:cxn ang="0">
                <a:pos x="91" y="37"/>
              </a:cxn>
              <a:cxn ang="0">
                <a:pos x="40" y="30"/>
              </a:cxn>
              <a:cxn ang="0">
                <a:pos x="39" y="30"/>
              </a:cxn>
              <a:cxn ang="0">
                <a:pos x="8" y="1"/>
              </a:cxn>
              <a:cxn ang="0">
                <a:pos x="8" y="0"/>
              </a:cxn>
              <a:cxn ang="0">
                <a:pos x="0" y="0"/>
              </a:cxn>
              <a:cxn ang="0">
                <a:pos x="0" y="1"/>
              </a:cxn>
              <a:cxn ang="0">
                <a:pos x="1" y="34"/>
              </a:cxn>
              <a:cxn ang="0">
                <a:pos x="36" y="70"/>
              </a:cxn>
              <a:cxn ang="0">
                <a:pos x="36" y="70"/>
              </a:cxn>
              <a:cxn ang="0">
                <a:pos x="91" y="77"/>
              </a:cxn>
              <a:cxn ang="0">
                <a:pos x="91" y="77"/>
              </a:cxn>
              <a:cxn ang="0">
                <a:pos x="8548" y="77"/>
              </a:cxn>
              <a:cxn ang="0">
                <a:pos x="8599" y="83"/>
              </a:cxn>
              <a:cxn ang="0">
                <a:pos x="8601" y="84"/>
              </a:cxn>
              <a:cxn ang="0">
                <a:pos x="8632" y="113"/>
              </a:cxn>
              <a:cxn ang="0">
                <a:pos x="8632" y="114"/>
              </a:cxn>
              <a:cxn ang="0">
                <a:pos x="8640" y="114"/>
              </a:cxn>
              <a:cxn ang="0">
                <a:pos x="8640" y="113"/>
              </a:cxn>
              <a:cxn ang="0">
                <a:pos x="8638" y="79"/>
              </a:cxn>
            </a:cxnLst>
            <a:rect l="0" t="0" r="r" b="b"/>
            <a:pathLst>
              <a:path w="8640" h="114">
                <a:moveTo>
                  <a:pt x="8638" y="79"/>
                </a:moveTo>
                <a:lnTo>
                  <a:pt x="8638" y="79"/>
                </a:lnTo>
                <a:cubicBezTo>
                  <a:pt x="8635" y="60"/>
                  <a:pt x="8626" y="51"/>
                  <a:pt x="8604" y="44"/>
                </a:cubicBezTo>
                <a:lnTo>
                  <a:pt x="8604" y="44"/>
                </a:lnTo>
                <a:cubicBezTo>
                  <a:pt x="8592" y="40"/>
                  <a:pt x="8573" y="38"/>
                  <a:pt x="8548" y="36"/>
                </a:cubicBezTo>
                <a:lnTo>
                  <a:pt x="8548" y="37"/>
                </a:lnTo>
                <a:lnTo>
                  <a:pt x="91" y="37"/>
                </a:lnTo>
                <a:cubicBezTo>
                  <a:pt x="70" y="35"/>
                  <a:pt x="51" y="33"/>
                  <a:pt x="40" y="30"/>
                </a:cubicBezTo>
                <a:lnTo>
                  <a:pt x="39" y="30"/>
                </a:lnTo>
                <a:cubicBezTo>
                  <a:pt x="28" y="26"/>
                  <a:pt x="7" y="19"/>
                  <a:pt x="8" y="1"/>
                </a:cubicBezTo>
                <a:lnTo>
                  <a:pt x="8" y="0"/>
                </a:lnTo>
                <a:lnTo>
                  <a:pt x="0" y="0"/>
                </a:lnTo>
                <a:lnTo>
                  <a:pt x="0" y="1"/>
                </a:lnTo>
                <a:cubicBezTo>
                  <a:pt x="0" y="11"/>
                  <a:pt x="0" y="26"/>
                  <a:pt x="1" y="34"/>
                </a:cubicBezTo>
                <a:cubicBezTo>
                  <a:pt x="4" y="53"/>
                  <a:pt x="13" y="63"/>
                  <a:pt x="36" y="70"/>
                </a:cubicBezTo>
                <a:lnTo>
                  <a:pt x="36" y="70"/>
                </a:lnTo>
                <a:cubicBezTo>
                  <a:pt x="47" y="73"/>
                  <a:pt x="66" y="75"/>
                  <a:pt x="91" y="77"/>
                </a:cubicBezTo>
                <a:lnTo>
                  <a:pt x="91" y="77"/>
                </a:lnTo>
                <a:lnTo>
                  <a:pt x="8548" y="77"/>
                </a:lnTo>
                <a:cubicBezTo>
                  <a:pt x="8570" y="78"/>
                  <a:pt x="8588" y="80"/>
                  <a:pt x="8599" y="83"/>
                </a:cubicBezTo>
                <a:lnTo>
                  <a:pt x="8601" y="84"/>
                </a:lnTo>
                <a:cubicBezTo>
                  <a:pt x="8611" y="87"/>
                  <a:pt x="8632" y="94"/>
                  <a:pt x="8632" y="113"/>
                </a:cubicBezTo>
                <a:lnTo>
                  <a:pt x="8632" y="114"/>
                </a:lnTo>
                <a:lnTo>
                  <a:pt x="8640" y="114"/>
                </a:lnTo>
                <a:lnTo>
                  <a:pt x="8640" y="113"/>
                </a:lnTo>
                <a:cubicBezTo>
                  <a:pt x="8640" y="103"/>
                  <a:pt x="8639" y="87"/>
                  <a:pt x="8638" y="79"/>
                </a:cubicBez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solidFill>
                <a:prstClr val="white"/>
              </a:solidFill>
            </a:endParaRPr>
          </a:p>
        </p:txBody>
      </p:sp>
    </p:spTree>
    <p:extLst>
      <p:ext uri="{BB962C8B-B14F-4D97-AF65-F5344CB8AC3E}">
        <p14:creationId xmlns:p14="http://schemas.microsoft.com/office/powerpoint/2010/main" val="109068551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p:cSld name="Two Column with Image + Tex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461760" y="1149014"/>
            <a:ext cx="5486400" cy="954107"/>
          </a:xfrm>
        </p:spPr>
        <p:txBody>
          <a:bodyPr>
            <a:noAutofit/>
          </a:bodyPr>
          <a:lstStyle/>
          <a:p>
            <a:r>
              <a:rPr lang="en-US"/>
              <a:t>Click to edit Master title style</a:t>
            </a:r>
            <a:endParaRPr lang="en-US" dirty="0"/>
          </a:p>
        </p:txBody>
      </p:sp>
      <p:sp>
        <p:nvSpPr>
          <p:cNvPr id="4" name="Content Placeholder 3"/>
          <p:cNvSpPr>
            <a:spLocks noGrp="1"/>
          </p:cNvSpPr>
          <p:nvPr>
            <p:ph sz="half" idx="2"/>
          </p:nvPr>
        </p:nvSpPr>
        <p:spPr bwMode="gray">
          <a:xfrm>
            <a:off x="6461760" y="2286000"/>
            <a:ext cx="5486400" cy="3931920"/>
          </a:xfrm>
        </p:spPr>
        <p:txBody>
          <a:bodyPr>
            <a:noAutofit/>
          </a:bodyPr>
          <a:lstStyle>
            <a:lvl1pPr marL="61913" indent="-61913">
              <a:defRPr sz="2400">
                <a:solidFill>
                  <a:schemeClr val="tx2"/>
                </a:solidFill>
              </a:defRPr>
            </a:lvl1pPr>
            <a:lvl2pPr>
              <a:defRPr sz="2000"/>
            </a:lvl2pPr>
            <a:lvl3pPr>
              <a:defRPr sz="1800"/>
            </a:lvl3pPr>
            <a:lvl4pPr>
              <a:defRPr sz="16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r>
              <a:rPr lang="en-US" dirty="0">
                <a:solidFill>
                  <a:srgbClr val="000000">
                    <a:lumMod val="50000"/>
                    <a:lumOff val="50000"/>
                  </a:srgbClr>
                </a:solidFill>
              </a:rPr>
              <a:t>COMPANY CONFIDENTIAL  |  FOR INTERNAL USE ONLY  |  DO NOT COPY</a:t>
            </a:r>
          </a:p>
        </p:txBody>
      </p:sp>
      <p:sp>
        <p:nvSpPr>
          <p:cNvPr id="7" name="Slide Number Placeholder 6"/>
          <p:cNvSpPr>
            <a:spLocks noGrp="1"/>
          </p:cNvSpPr>
          <p:nvPr>
            <p:ph type="sldNum" sz="quarter" idx="12"/>
          </p:nvPr>
        </p:nvSpPr>
        <p:spPr/>
        <p:txBody>
          <a:bodyPr/>
          <a:lstStyle/>
          <a:p>
            <a:fld id="{1A2DCB2D-F3A1-47AC-A248-15826C4C808C}" type="slidenum">
              <a:rPr lang="en-US" smtClean="0">
                <a:solidFill>
                  <a:srgbClr val="000000">
                    <a:lumMod val="50000"/>
                    <a:lumOff val="50000"/>
                  </a:srgbClr>
                </a:solidFill>
              </a:rPr>
              <a:pPr/>
              <a:t>‹#›</a:t>
            </a:fld>
            <a:endParaRPr lang="en-US" dirty="0">
              <a:solidFill>
                <a:srgbClr val="000000">
                  <a:lumMod val="50000"/>
                  <a:lumOff val="50000"/>
                </a:srgbClr>
              </a:solidFill>
            </a:endParaRPr>
          </a:p>
        </p:txBody>
      </p:sp>
      <p:sp>
        <p:nvSpPr>
          <p:cNvPr id="9" name="Freeform 5"/>
          <p:cNvSpPr>
            <a:spLocks/>
          </p:cNvSpPr>
          <p:nvPr/>
        </p:nvSpPr>
        <p:spPr bwMode="gray">
          <a:xfrm>
            <a:off x="6012393" y="412750"/>
            <a:ext cx="167217" cy="6032500"/>
          </a:xfrm>
          <a:custGeom>
            <a:avLst/>
            <a:gdLst/>
            <a:ahLst/>
            <a:cxnLst>
              <a:cxn ang="0">
                <a:pos x="80" y="2"/>
              </a:cxn>
              <a:cxn ang="0">
                <a:pos x="80" y="2"/>
              </a:cxn>
              <a:cxn ang="0">
                <a:pos x="44" y="36"/>
              </a:cxn>
              <a:cxn ang="0">
                <a:pos x="44" y="36"/>
              </a:cxn>
              <a:cxn ang="0">
                <a:pos x="37" y="91"/>
              </a:cxn>
              <a:cxn ang="0">
                <a:pos x="37" y="91"/>
              </a:cxn>
              <a:cxn ang="0">
                <a:pos x="37" y="3071"/>
              </a:cxn>
              <a:cxn ang="0">
                <a:pos x="37" y="6227"/>
              </a:cxn>
              <a:cxn ang="0">
                <a:pos x="31" y="6278"/>
              </a:cxn>
              <a:cxn ang="0">
                <a:pos x="30" y="6279"/>
              </a:cxn>
              <a:cxn ang="0">
                <a:pos x="1" y="6310"/>
              </a:cxn>
              <a:cxn ang="0">
                <a:pos x="0" y="6310"/>
              </a:cxn>
              <a:cxn ang="0">
                <a:pos x="0" y="6318"/>
              </a:cxn>
              <a:cxn ang="0">
                <a:pos x="1" y="6318"/>
              </a:cxn>
              <a:cxn ang="0">
                <a:pos x="35" y="6317"/>
              </a:cxn>
              <a:cxn ang="0">
                <a:pos x="70" y="6282"/>
              </a:cxn>
              <a:cxn ang="0">
                <a:pos x="70" y="6282"/>
              </a:cxn>
              <a:cxn ang="0">
                <a:pos x="78" y="6227"/>
              </a:cxn>
              <a:cxn ang="0">
                <a:pos x="77" y="6227"/>
              </a:cxn>
              <a:cxn ang="0">
                <a:pos x="77" y="3138"/>
              </a:cxn>
              <a:cxn ang="0">
                <a:pos x="77" y="91"/>
              </a:cxn>
              <a:cxn ang="0">
                <a:pos x="84" y="40"/>
              </a:cxn>
              <a:cxn ang="0">
                <a:pos x="84" y="39"/>
              </a:cxn>
              <a:cxn ang="0">
                <a:pos x="113" y="8"/>
              </a:cxn>
              <a:cxn ang="0">
                <a:pos x="115" y="8"/>
              </a:cxn>
              <a:cxn ang="0">
                <a:pos x="115" y="1"/>
              </a:cxn>
              <a:cxn ang="0">
                <a:pos x="113" y="1"/>
              </a:cxn>
              <a:cxn ang="0">
                <a:pos x="80" y="2"/>
              </a:cxn>
            </a:cxnLst>
            <a:rect l="0" t="0" r="r" b="b"/>
            <a:pathLst>
              <a:path w="115" h="6319">
                <a:moveTo>
                  <a:pt x="80" y="2"/>
                </a:moveTo>
                <a:lnTo>
                  <a:pt x="80" y="2"/>
                </a:lnTo>
                <a:cubicBezTo>
                  <a:pt x="61" y="4"/>
                  <a:pt x="51" y="13"/>
                  <a:pt x="44" y="36"/>
                </a:cubicBezTo>
                <a:lnTo>
                  <a:pt x="44" y="36"/>
                </a:lnTo>
                <a:cubicBezTo>
                  <a:pt x="41" y="48"/>
                  <a:pt x="39" y="66"/>
                  <a:pt x="37" y="91"/>
                </a:cubicBezTo>
                <a:lnTo>
                  <a:pt x="37" y="91"/>
                </a:lnTo>
                <a:lnTo>
                  <a:pt x="37" y="3071"/>
                </a:lnTo>
                <a:lnTo>
                  <a:pt x="37" y="6227"/>
                </a:lnTo>
                <a:cubicBezTo>
                  <a:pt x="36" y="6248"/>
                  <a:pt x="34" y="6267"/>
                  <a:pt x="31" y="6278"/>
                </a:cubicBezTo>
                <a:lnTo>
                  <a:pt x="30" y="6279"/>
                </a:lnTo>
                <a:cubicBezTo>
                  <a:pt x="27" y="6290"/>
                  <a:pt x="20" y="6311"/>
                  <a:pt x="1" y="6310"/>
                </a:cubicBezTo>
                <a:lnTo>
                  <a:pt x="0" y="6310"/>
                </a:lnTo>
                <a:lnTo>
                  <a:pt x="0" y="6318"/>
                </a:lnTo>
                <a:lnTo>
                  <a:pt x="1" y="6318"/>
                </a:lnTo>
                <a:cubicBezTo>
                  <a:pt x="11" y="6319"/>
                  <a:pt x="26" y="6318"/>
                  <a:pt x="35" y="6317"/>
                </a:cubicBezTo>
                <a:cubicBezTo>
                  <a:pt x="54" y="6314"/>
                  <a:pt x="63" y="6305"/>
                  <a:pt x="70" y="6282"/>
                </a:cubicBezTo>
                <a:lnTo>
                  <a:pt x="70" y="6282"/>
                </a:lnTo>
                <a:cubicBezTo>
                  <a:pt x="74" y="6271"/>
                  <a:pt x="76" y="6252"/>
                  <a:pt x="78" y="6227"/>
                </a:cubicBezTo>
                <a:lnTo>
                  <a:pt x="77" y="6227"/>
                </a:lnTo>
                <a:lnTo>
                  <a:pt x="77" y="3138"/>
                </a:lnTo>
                <a:lnTo>
                  <a:pt x="77" y="91"/>
                </a:lnTo>
                <a:cubicBezTo>
                  <a:pt x="79" y="70"/>
                  <a:pt x="81" y="52"/>
                  <a:pt x="84" y="40"/>
                </a:cubicBezTo>
                <a:lnTo>
                  <a:pt x="84" y="39"/>
                </a:lnTo>
                <a:cubicBezTo>
                  <a:pt x="88" y="29"/>
                  <a:pt x="95" y="7"/>
                  <a:pt x="113" y="8"/>
                </a:cubicBezTo>
                <a:lnTo>
                  <a:pt x="115" y="8"/>
                </a:lnTo>
                <a:lnTo>
                  <a:pt x="115" y="1"/>
                </a:lnTo>
                <a:lnTo>
                  <a:pt x="113" y="1"/>
                </a:lnTo>
                <a:cubicBezTo>
                  <a:pt x="103" y="0"/>
                  <a:pt x="88" y="1"/>
                  <a:pt x="80" y="2"/>
                </a:cubicBezTo>
                <a:close/>
              </a:path>
            </a:pathLst>
          </a:custGeom>
          <a:solidFill>
            <a:schemeClr val="accent1"/>
          </a:solidFill>
          <a:ln w="12700">
            <a:solidFill>
              <a:schemeClr val="accent1"/>
            </a:solidFill>
            <a:prstDash val="solid"/>
            <a:round/>
            <a:headEnd/>
            <a:tailEnd/>
          </a:ln>
        </p:spPr>
        <p:txBody>
          <a:bodyPr vert="horz" wrap="square" lIns="91440" tIns="45720" rIns="91440" bIns="45720" numCol="1" anchor="t" anchorCtr="0" compatLnSpc="1">
            <a:prstTxWarp prst="textNoShape">
              <a:avLst/>
            </a:prstTxWarp>
          </a:bodyPr>
          <a:lstStyle/>
          <a:p>
            <a:endParaRPr lang="en-US" sz="1800" dirty="0">
              <a:solidFill>
                <a:srgbClr val="000000"/>
              </a:solidFill>
            </a:endParaRPr>
          </a:p>
        </p:txBody>
      </p:sp>
      <p:sp>
        <p:nvSpPr>
          <p:cNvPr id="11" name="Picture Placeholder 10"/>
          <p:cNvSpPr>
            <a:spLocks noGrp="1"/>
          </p:cNvSpPr>
          <p:nvPr>
            <p:ph type="pic" sz="quarter" idx="13" hasCustomPrompt="1"/>
          </p:nvPr>
        </p:nvSpPr>
        <p:spPr>
          <a:xfrm>
            <a:off x="609600" y="457200"/>
            <a:ext cx="5242560" cy="5943600"/>
          </a:xfrm>
          <a:prstGeom prst="roundRect">
            <a:avLst>
              <a:gd name="adj" fmla="val 4237"/>
            </a:avLst>
          </a:prstGeom>
        </p:spPr>
        <p:txBody>
          <a:bodyPr>
            <a:normAutofit/>
          </a:bodyPr>
          <a:lstStyle>
            <a:lvl1pPr>
              <a:defRPr sz="2000" baseline="0">
                <a:solidFill>
                  <a:schemeClr val="accent6"/>
                </a:solidFill>
              </a:defRPr>
            </a:lvl1pPr>
          </a:lstStyle>
          <a:p>
            <a:r>
              <a:rPr lang="en-US" dirty="0"/>
              <a:t>Click icon to insert picture from file</a:t>
            </a:r>
          </a:p>
        </p:txBody>
      </p:sp>
    </p:spTree>
    <p:extLst>
      <p:ext uri="{BB962C8B-B14F-4D97-AF65-F5344CB8AC3E}">
        <p14:creationId xmlns:p14="http://schemas.microsoft.com/office/powerpoint/2010/main" val="227388640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p:cSld name="1_Two Column with Image + Tex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461760" y="1149014"/>
            <a:ext cx="5486400" cy="954107"/>
          </a:xfrm>
        </p:spPr>
        <p:txBody>
          <a:bodyPr>
            <a:noAutofit/>
          </a:bodyPr>
          <a:lstStyle/>
          <a:p>
            <a:r>
              <a:rPr lang="en-US"/>
              <a:t>Click to edit Master title style</a:t>
            </a:r>
            <a:endParaRPr lang="en-US" dirty="0"/>
          </a:p>
        </p:txBody>
      </p:sp>
      <p:sp>
        <p:nvSpPr>
          <p:cNvPr id="4" name="Content Placeholder 3"/>
          <p:cNvSpPr>
            <a:spLocks noGrp="1"/>
          </p:cNvSpPr>
          <p:nvPr>
            <p:ph sz="half" idx="2"/>
          </p:nvPr>
        </p:nvSpPr>
        <p:spPr bwMode="gray">
          <a:xfrm>
            <a:off x="6461760" y="2286000"/>
            <a:ext cx="5486400" cy="3931920"/>
          </a:xfrm>
        </p:spPr>
        <p:txBody>
          <a:bodyPr>
            <a:noAutofit/>
          </a:bodyPr>
          <a:lstStyle>
            <a:lvl1pPr marL="61913" indent="-61913">
              <a:defRPr sz="2400">
                <a:solidFill>
                  <a:schemeClr val="tx2"/>
                </a:solidFill>
              </a:defRPr>
            </a:lvl1pPr>
            <a:lvl2pPr>
              <a:defRPr sz="2000"/>
            </a:lvl2pPr>
            <a:lvl3pPr>
              <a:defRPr sz="1800"/>
            </a:lvl3pPr>
            <a:lvl4pPr>
              <a:defRPr sz="16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r>
              <a:rPr lang="en-US" dirty="0">
                <a:solidFill>
                  <a:srgbClr val="000000">
                    <a:lumMod val="50000"/>
                    <a:lumOff val="50000"/>
                  </a:srgbClr>
                </a:solidFill>
              </a:rPr>
              <a:t>COMPANY CONFIDENTIAL  |  FOR INTERNAL USE ONLY  |  DO NOT COPY</a:t>
            </a:r>
          </a:p>
        </p:txBody>
      </p:sp>
      <p:sp>
        <p:nvSpPr>
          <p:cNvPr id="7" name="Slide Number Placeholder 6"/>
          <p:cNvSpPr>
            <a:spLocks noGrp="1"/>
          </p:cNvSpPr>
          <p:nvPr>
            <p:ph type="sldNum" sz="quarter" idx="12"/>
          </p:nvPr>
        </p:nvSpPr>
        <p:spPr/>
        <p:txBody>
          <a:bodyPr/>
          <a:lstStyle/>
          <a:p>
            <a:fld id="{1A2DCB2D-F3A1-47AC-A248-15826C4C808C}" type="slidenum">
              <a:rPr lang="en-US" smtClean="0">
                <a:solidFill>
                  <a:srgbClr val="000000">
                    <a:lumMod val="50000"/>
                    <a:lumOff val="50000"/>
                  </a:srgbClr>
                </a:solidFill>
              </a:rPr>
              <a:pPr/>
              <a:t>‹#›</a:t>
            </a:fld>
            <a:endParaRPr lang="en-US" dirty="0">
              <a:solidFill>
                <a:srgbClr val="000000">
                  <a:lumMod val="50000"/>
                  <a:lumOff val="50000"/>
                </a:srgbClr>
              </a:solidFill>
            </a:endParaRPr>
          </a:p>
        </p:txBody>
      </p:sp>
      <p:sp>
        <p:nvSpPr>
          <p:cNvPr id="9" name="Freeform 5"/>
          <p:cNvSpPr>
            <a:spLocks/>
          </p:cNvSpPr>
          <p:nvPr/>
        </p:nvSpPr>
        <p:spPr bwMode="gray">
          <a:xfrm>
            <a:off x="6012393" y="412750"/>
            <a:ext cx="167217" cy="6032500"/>
          </a:xfrm>
          <a:custGeom>
            <a:avLst/>
            <a:gdLst/>
            <a:ahLst/>
            <a:cxnLst>
              <a:cxn ang="0">
                <a:pos x="80" y="2"/>
              </a:cxn>
              <a:cxn ang="0">
                <a:pos x="80" y="2"/>
              </a:cxn>
              <a:cxn ang="0">
                <a:pos x="44" y="36"/>
              </a:cxn>
              <a:cxn ang="0">
                <a:pos x="44" y="36"/>
              </a:cxn>
              <a:cxn ang="0">
                <a:pos x="37" y="91"/>
              </a:cxn>
              <a:cxn ang="0">
                <a:pos x="37" y="91"/>
              </a:cxn>
              <a:cxn ang="0">
                <a:pos x="37" y="3071"/>
              </a:cxn>
              <a:cxn ang="0">
                <a:pos x="37" y="6227"/>
              </a:cxn>
              <a:cxn ang="0">
                <a:pos x="31" y="6278"/>
              </a:cxn>
              <a:cxn ang="0">
                <a:pos x="30" y="6279"/>
              </a:cxn>
              <a:cxn ang="0">
                <a:pos x="1" y="6310"/>
              </a:cxn>
              <a:cxn ang="0">
                <a:pos x="0" y="6310"/>
              </a:cxn>
              <a:cxn ang="0">
                <a:pos x="0" y="6318"/>
              </a:cxn>
              <a:cxn ang="0">
                <a:pos x="1" y="6318"/>
              </a:cxn>
              <a:cxn ang="0">
                <a:pos x="35" y="6317"/>
              </a:cxn>
              <a:cxn ang="0">
                <a:pos x="70" y="6282"/>
              </a:cxn>
              <a:cxn ang="0">
                <a:pos x="70" y="6282"/>
              </a:cxn>
              <a:cxn ang="0">
                <a:pos x="78" y="6227"/>
              </a:cxn>
              <a:cxn ang="0">
                <a:pos x="77" y="6227"/>
              </a:cxn>
              <a:cxn ang="0">
                <a:pos x="77" y="3138"/>
              </a:cxn>
              <a:cxn ang="0">
                <a:pos x="77" y="91"/>
              </a:cxn>
              <a:cxn ang="0">
                <a:pos x="84" y="40"/>
              </a:cxn>
              <a:cxn ang="0">
                <a:pos x="84" y="39"/>
              </a:cxn>
              <a:cxn ang="0">
                <a:pos x="113" y="8"/>
              </a:cxn>
              <a:cxn ang="0">
                <a:pos x="115" y="8"/>
              </a:cxn>
              <a:cxn ang="0">
                <a:pos x="115" y="1"/>
              </a:cxn>
              <a:cxn ang="0">
                <a:pos x="113" y="1"/>
              </a:cxn>
              <a:cxn ang="0">
                <a:pos x="80" y="2"/>
              </a:cxn>
            </a:cxnLst>
            <a:rect l="0" t="0" r="r" b="b"/>
            <a:pathLst>
              <a:path w="115" h="6319">
                <a:moveTo>
                  <a:pt x="80" y="2"/>
                </a:moveTo>
                <a:lnTo>
                  <a:pt x="80" y="2"/>
                </a:lnTo>
                <a:cubicBezTo>
                  <a:pt x="61" y="4"/>
                  <a:pt x="51" y="13"/>
                  <a:pt x="44" y="36"/>
                </a:cubicBezTo>
                <a:lnTo>
                  <a:pt x="44" y="36"/>
                </a:lnTo>
                <a:cubicBezTo>
                  <a:pt x="41" y="48"/>
                  <a:pt x="39" y="66"/>
                  <a:pt x="37" y="91"/>
                </a:cubicBezTo>
                <a:lnTo>
                  <a:pt x="37" y="91"/>
                </a:lnTo>
                <a:lnTo>
                  <a:pt x="37" y="3071"/>
                </a:lnTo>
                <a:lnTo>
                  <a:pt x="37" y="6227"/>
                </a:lnTo>
                <a:cubicBezTo>
                  <a:pt x="36" y="6248"/>
                  <a:pt x="34" y="6267"/>
                  <a:pt x="31" y="6278"/>
                </a:cubicBezTo>
                <a:lnTo>
                  <a:pt x="30" y="6279"/>
                </a:lnTo>
                <a:cubicBezTo>
                  <a:pt x="27" y="6290"/>
                  <a:pt x="20" y="6311"/>
                  <a:pt x="1" y="6310"/>
                </a:cubicBezTo>
                <a:lnTo>
                  <a:pt x="0" y="6310"/>
                </a:lnTo>
                <a:lnTo>
                  <a:pt x="0" y="6318"/>
                </a:lnTo>
                <a:lnTo>
                  <a:pt x="1" y="6318"/>
                </a:lnTo>
                <a:cubicBezTo>
                  <a:pt x="11" y="6319"/>
                  <a:pt x="26" y="6318"/>
                  <a:pt x="35" y="6317"/>
                </a:cubicBezTo>
                <a:cubicBezTo>
                  <a:pt x="54" y="6314"/>
                  <a:pt x="63" y="6305"/>
                  <a:pt x="70" y="6282"/>
                </a:cubicBezTo>
                <a:lnTo>
                  <a:pt x="70" y="6282"/>
                </a:lnTo>
                <a:cubicBezTo>
                  <a:pt x="74" y="6271"/>
                  <a:pt x="76" y="6252"/>
                  <a:pt x="78" y="6227"/>
                </a:cubicBezTo>
                <a:lnTo>
                  <a:pt x="77" y="6227"/>
                </a:lnTo>
                <a:lnTo>
                  <a:pt x="77" y="3138"/>
                </a:lnTo>
                <a:lnTo>
                  <a:pt x="77" y="91"/>
                </a:lnTo>
                <a:cubicBezTo>
                  <a:pt x="79" y="70"/>
                  <a:pt x="81" y="52"/>
                  <a:pt x="84" y="40"/>
                </a:cubicBezTo>
                <a:lnTo>
                  <a:pt x="84" y="39"/>
                </a:lnTo>
                <a:cubicBezTo>
                  <a:pt x="88" y="29"/>
                  <a:pt x="95" y="7"/>
                  <a:pt x="113" y="8"/>
                </a:cubicBezTo>
                <a:lnTo>
                  <a:pt x="115" y="8"/>
                </a:lnTo>
                <a:lnTo>
                  <a:pt x="115" y="1"/>
                </a:lnTo>
                <a:lnTo>
                  <a:pt x="113" y="1"/>
                </a:lnTo>
                <a:cubicBezTo>
                  <a:pt x="103" y="0"/>
                  <a:pt x="88" y="1"/>
                  <a:pt x="80" y="2"/>
                </a:cubicBezTo>
                <a:close/>
              </a:path>
            </a:pathLst>
          </a:custGeom>
          <a:solidFill>
            <a:schemeClr val="bg1">
              <a:lumMod val="75000"/>
            </a:schemeClr>
          </a:solidFill>
          <a:ln w="12700">
            <a:solidFill>
              <a:schemeClr val="bg1">
                <a:lumMod val="7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sz="1800" dirty="0">
              <a:solidFill>
                <a:srgbClr val="000000"/>
              </a:solidFill>
            </a:endParaRPr>
          </a:p>
        </p:txBody>
      </p:sp>
      <p:sp>
        <p:nvSpPr>
          <p:cNvPr id="11" name="Picture Placeholder 10"/>
          <p:cNvSpPr>
            <a:spLocks noGrp="1"/>
          </p:cNvSpPr>
          <p:nvPr>
            <p:ph type="pic" sz="quarter" idx="13" hasCustomPrompt="1"/>
          </p:nvPr>
        </p:nvSpPr>
        <p:spPr>
          <a:xfrm>
            <a:off x="609600" y="457200"/>
            <a:ext cx="5242560" cy="5943600"/>
          </a:xfrm>
          <a:prstGeom prst="roundRect">
            <a:avLst>
              <a:gd name="adj" fmla="val 4237"/>
            </a:avLst>
          </a:prstGeom>
        </p:spPr>
        <p:txBody>
          <a:bodyPr>
            <a:normAutofit/>
          </a:bodyPr>
          <a:lstStyle>
            <a:lvl1pPr>
              <a:defRPr sz="2000" baseline="0">
                <a:solidFill>
                  <a:schemeClr val="accent6"/>
                </a:solidFill>
              </a:defRPr>
            </a:lvl1pPr>
          </a:lstStyle>
          <a:p>
            <a:r>
              <a:rPr lang="en-US" dirty="0"/>
              <a:t>Click icon to insert picture from file</a:t>
            </a:r>
          </a:p>
        </p:txBody>
      </p:sp>
    </p:spTree>
    <p:extLst>
      <p:ext uri="{BB962C8B-B14F-4D97-AF65-F5344CB8AC3E}">
        <p14:creationId xmlns:p14="http://schemas.microsoft.com/office/powerpoint/2010/main" val="243797152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p:cSld name="Dark Blue Two Column with Text + Data">
    <p:spTree>
      <p:nvGrpSpPr>
        <p:cNvPr id="1" name=""/>
        <p:cNvGrpSpPr/>
        <p:nvPr/>
      </p:nvGrpSpPr>
      <p:grpSpPr>
        <a:xfrm>
          <a:off x="0" y="0"/>
          <a:ext cx="0" cy="0"/>
          <a:chOff x="0" y="0"/>
          <a:chExt cx="0" cy="0"/>
        </a:xfrm>
      </p:grpSpPr>
      <p:sp>
        <p:nvSpPr>
          <p:cNvPr id="10" name="Rounded Rectangle 9"/>
          <p:cNvSpPr/>
          <p:nvPr/>
        </p:nvSpPr>
        <p:spPr bwMode="gray">
          <a:xfrm>
            <a:off x="609600" y="457200"/>
            <a:ext cx="5242560" cy="5943600"/>
          </a:xfrm>
          <a:prstGeom prst="roundRect">
            <a:avLst>
              <a:gd name="adj" fmla="val 456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2" name="Title 1"/>
          <p:cNvSpPr>
            <a:spLocks noGrp="1"/>
          </p:cNvSpPr>
          <p:nvPr>
            <p:ph type="title"/>
          </p:nvPr>
        </p:nvSpPr>
        <p:spPr bwMode="gray">
          <a:xfrm>
            <a:off x="6461760" y="1645920"/>
            <a:ext cx="5486400" cy="1005840"/>
          </a:xfrm>
        </p:spPr>
        <p:txBody>
          <a:bodyPr>
            <a:noAutofit/>
          </a:bodyPr>
          <a:lstStyle/>
          <a:p>
            <a:r>
              <a:rPr lang="en-US"/>
              <a:t>Click to edit Master title style</a:t>
            </a:r>
            <a:endParaRPr lang="en-US" dirty="0"/>
          </a:p>
        </p:txBody>
      </p:sp>
      <p:sp>
        <p:nvSpPr>
          <p:cNvPr id="4" name="Content Placeholder 3"/>
          <p:cNvSpPr>
            <a:spLocks noGrp="1"/>
          </p:cNvSpPr>
          <p:nvPr>
            <p:ph sz="half" idx="2"/>
          </p:nvPr>
        </p:nvSpPr>
        <p:spPr bwMode="gray">
          <a:xfrm>
            <a:off x="6461760" y="2834640"/>
            <a:ext cx="5486400" cy="3291840"/>
          </a:xfrm>
        </p:spPr>
        <p:txBody>
          <a:bodyPr>
            <a:noAutofit/>
          </a:bodyPr>
          <a:lstStyle>
            <a:lvl1pPr marL="61913" indent="-61913">
              <a:buClr>
                <a:schemeClr val="accent1"/>
              </a:buClr>
              <a:defRPr sz="2400">
                <a:solidFill>
                  <a:schemeClr val="tx2"/>
                </a:solidFill>
              </a:defRPr>
            </a:lvl1pPr>
            <a:lvl2pPr>
              <a:buClr>
                <a:schemeClr val="accent1"/>
              </a:buClr>
              <a:defRPr sz="2000"/>
            </a:lvl2pPr>
            <a:lvl3pPr>
              <a:buClr>
                <a:schemeClr val="accent1"/>
              </a:buClr>
              <a:defRPr sz="1800"/>
            </a:lvl3pPr>
            <a:lvl4pPr>
              <a:buClr>
                <a:schemeClr val="accent1"/>
              </a:buClr>
              <a:defRPr sz="1600"/>
            </a:lvl4pPr>
            <a:lvl5pPr>
              <a:buClr>
                <a:schemeClr val="accent1"/>
              </a:buCl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r>
              <a:rPr lang="en-US" dirty="0">
                <a:solidFill>
                  <a:srgbClr val="000000">
                    <a:lumMod val="50000"/>
                    <a:lumOff val="50000"/>
                  </a:srgbClr>
                </a:solidFill>
              </a:rPr>
              <a:t>COMPANY CONFIDENTIAL  |  FOR INTERNAL USE ONLY  |  DO NOT COPY</a:t>
            </a:r>
          </a:p>
        </p:txBody>
      </p:sp>
      <p:sp>
        <p:nvSpPr>
          <p:cNvPr id="7" name="Slide Number Placeholder 6"/>
          <p:cNvSpPr>
            <a:spLocks noGrp="1"/>
          </p:cNvSpPr>
          <p:nvPr>
            <p:ph type="sldNum" sz="quarter" idx="12"/>
          </p:nvPr>
        </p:nvSpPr>
        <p:spPr/>
        <p:txBody>
          <a:bodyPr/>
          <a:lstStyle/>
          <a:p>
            <a:fld id="{1A2DCB2D-F3A1-47AC-A248-15826C4C808C}" type="slidenum">
              <a:rPr lang="en-US" smtClean="0">
                <a:solidFill>
                  <a:srgbClr val="000000">
                    <a:lumMod val="50000"/>
                    <a:lumOff val="50000"/>
                  </a:srgbClr>
                </a:solidFill>
              </a:rPr>
              <a:pPr/>
              <a:t>‹#›</a:t>
            </a:fld>
            <a:endParaRPr lang="en-US" dirty="0">
              <a:solidFill>
                <a:srgbClr val="000000">
                  <a:lumMod val="50000"/>
                  <a:lumOff val="50000"/>
                </a:srgbClr>
              </a:solidFill>
            </a:endParaRPr>
          </a:p>
        </p:txBody>
      </p:sp>
      <p:sp>
        <p:nvSpPr>
          <p:cNvPr id="8" name="Freeform 5"/>
          <p:cNvSpPr>
            <a:spLocks/>
          </p:cNvSpPr>
          <p:nvPr/>
        </p:nvSpPr>
        <p:spPr bwMode="gray">
          <a:xfrm>
            <a:off x="6012393" y="412750"/>
            <a:ext cx="167217" cy="6032500"/>
          </a:xfrm>
          <a:custGeom>
            <a:avLst/>
            <a:gdLst/>
            <a:ahLst/>
            <a:cxnLst>
              <a:cxn ang="0">
                <a:pos x="80" y="2"/>
              </a:cxn>
              <a:cxn ang="0">
                <a:pos x="80" y="2"/>
              </a:cxn>
              <a:cxn ang="0">
                <a:pos x="44" y="36"/>
              </a:cxn>
              <a:cxn ang="0">
                <a:pos x="44" y="36"/>
              </a:cxn>
              <a:cxn ang="0">
                <a:pos x="37" y="91"/>
              </a:cxn>
              <a:cxn ang="0">
                <a:pos x="37" y="91"/>
              </a:cxn>
              <a:cxn ang="0">
                <a:pos x="37" y="3071"/>
              </a:cxn>
              <a:cxn ang="0">
                <a:pos x="37" y="6227"/>
              </a:cxn>
              <a:cxn ang="0">
                <a:pos x="31" y="6278"/>
              </a:cxn>
              <a:cxn ang="0">
                <a:pos x="30" y="6279"/>
              </a:cxn>
              <a:cxn ang="0">
                <a:pos x="1" y="6310"/>
              </a:cxn>
              <a:cxn ang="0">
                <a:pos x="0" y="6310"/>
              </a:cxn>
              <a:cxn ang="0">
                <a:pos x="0" y="6318"/>
              </a:cxn>
              <a:cxn ang="0">
                <a:pos x="1" y="6318"/>
              </a:cxn>
              <a:cxn ang="0">
                <a:pos x="35" y="6317"/>
              </a:cxn>
              <a:cxn ang="0">
                <a:pos x="70" y="6282"/>
              </a:cxn>
              <a:cxn ang="0">
                <a:pos x="70" y="6282"/>
              </a:cxn>
              <a:cxn ang="0">
                <a:pos x="78" y="6227"/>
              </a:cxn>
              <a:cxn ang="0">
                <a:pos x="77" y="6227"/>
              </a:cxn>
              <a:cxn ang="0">
                <a:pos x="77" y="3138"/>
              </a:cxn>
              <a:cxn ang="0">
                <a:pos x="77" y="91"/>
              </a:cxn>
              <a:cxn ang="0">
                <a:pos x="84" y="40"/>
              </a:cxn>
              <a:cxn ang="0">
                <a:pos x="84" y="39"/>
              </a:cxn>
              <a:cxn ang="0">
                <a:pos x="113" y="8"/>
              </a:cxn>
              <a:cxn ang="0">
                <a:pos x="115" y="8"/>
              </a:cxn>
              <a:cxn ang="0">
                <a:pos x="115" y="1"/>
              </a:cxn>
              <a:cxn ang="0">
                <a:pos x="113" y="1"/>
              </a:cxn>
              <a:cxn ang="0">
                <a:pos x="80" y="2"/>
              </a:cxn>
            </a:cxnLst>
            <a:rect l="0" t="0" r="r" b="b"/>
            <a:pathLst>
              <a:path w="115" h="6319">
                <a:moveTo>
                  <a:pt x="80" y="2"/>
                </a:moveTo>
                <a:lnTo>
                  <a:pt x="80" y="2"/>
                </a:lnTo>
                <a:cubicBezTo>
                  <a:pt x="61" y="4"/>
                  <a:pt x="51" y="13"/>
                  <a:pt x="44" y="36"/>
                </a:cubicBezTo>
                <a:lnTo>
                  <a:pt x="44" y="36"/>
                </a:lnTo>
                <a:cubicBezTo>
                  <a:pt x="41" y="48"/>
                  <a:pt x="39" y="66"/>
                  <a:pt x="37" y="91"/>
                </a:cubicBezTo>
                <a:lnTo>
                  <a:pt x="37" y="91"/>
                </a:lnTo>
                <a:lnTo>
                  <a:pt x="37" y="3071"/>
                </a:lnTo>
                <a:lnTo>
                  <a:pt x="37" y="6227"/>
                </a:lnTo>
                <a:cubicBezTo>
                  <a:pt x="36" y="6248"/>
                  <a:pt x="34" y="6267"/>
                  <a:pt x="31" y="6278"/>
                </a:cubicBezTo>
                <a:lnTo>
                  <a:pt x="30" y="6279"/>
                </a:lnTo>
                <a:cubicBezTo>
                  <a:pt x="27" y="6290"/>
                  <a:pt x="20" y="6311"/>
                  <a:pt x="1" y="6310"/>
                </a:cubicBezTo>
                <a:lnTo>
                  <a:pt x="0" y="6310"/>
                </a:lnTo>
                <a:lnTo>
                  <a:pt x="0" y="6318"/>
                </a:lnTo>
                <a:lnTo>
                  <a:pt x="1" y="6318"/>
                </a:lnTo>
                <a:cubicBezTo>
                  <a:pt x="11" y="6319"/>
                  <a:pt x="26" y="6318"/>
                  <a:pt x="35" y="6317"/>
                </a:cubicBezTo>
                <a:cubicBezTo>
                  <a:pt x="54" y="6314"/>
                  <a:pt x="63" y="6305"/>
                  <a:pt x="70" y="6282"/>
                </a:cubicBezTo>
                <a:lnTo>
                  <a:pt x="70" y="6282"/>
                </a:lnTo>
                <a:cubicBezTo>
                  <a:pt x="74" y="6271"/>
                  <a:pt x="76" y="6252"/>
                  <a:pt x="78" y="6227"/>
                </a:cubicBezTo>
                <a:lnTo>
                  <a:pt x="77" y="6227"/>
                </a:lnTo>
                <a:lnTo>
                  <a:pt x="77" y="3138"/>
                </a:lnTo>
                <a:lnTo>
                  <a:pt x="77" y="91"/>
                </a:lnTo>
                <a:cubicBezTo>
                  <a:pt x="79" y="70"/>
                  <a:pt x="81" y="52"/>
                  <a:pt x="84" y="40"/>
                </a:cubicBezTo>
                <a:lnTo>
                  <a:pt x="84" y="39"/>
                </a:lnTo>
                <a:cubicBezTo>
                  <a:pt x="88" y="29"/>
                  <a:pt x="95" y="7"/>
                  <a:pt x="113" y="8"/>
                </a:cubicBezTo>
                <a:lnTo>
                  <a:pt x="115" y="8"/>
                </a:lnTo>
                <a:lnTo>
                  <a:pt x="115" y="1"/>
                </a:lnTo>
                <a:lnTo>
                  <a:pt x="113" y="1"/>
                </a:lnTo>
                <a:cubicBezTo>
                  <a:pt x="103" y="0"/>
                  <a:pt x="88" y="1"/>
                  <a:pt x="80" y="2"/>
                </a:cubicBezTo>
                <a:close/>
              </a:path>
            </a:pathLst>
          </a:custGeom>
          <a:solidFill>
            <a:schemeClr val="bg1">
              <a:lumMod val="75000"/>
            </a:schemeClr>
          </a:solidFill>
          <a:ln w="12700">
            <a:solidFill>
              <a:schemeClr val="bg1">
                <a:lumMod val="7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sz="1800" dirty="0">
              <a:solidFill>
                <a:srgbClr val="000000"/>
              </a:solidFill>
            </a:endParaRPr>
          </a:p>
        </p:txBody>
      </p:sp>
      <p:sp>
        <p:nvSpPr>
          <p:cNvPr id="13" name="Text Placeholder 12"/>
          <p:cNvSpPr>
            <a:spLocks noGrp="1"/>
          </p:cNvSpPr>
          <p:nvPr>
            <p:ph type="body" sz="quarter" idx="13" hasCustomPrompt="1"/>
          </p:nvPr>
        </p:nvSpPr>
        <p:spPr>
          <a:xfrm>
            <a:off x="731520" y="1005840"/>
            <a:ext cx="5242560" cy="1188720"/>
          </a:xfrm>
        </p:spPr>
        <p:txBody>
          <a:bodyPr anchor="b" anchorCtr="0">
            <a:noAutofit/>
          </a:bodyPr>
          <a:lstStyle>
            <a:lvl1pPr>
              <a:spcBef>
                <a:spcPts val="0"/>
              </a:spcBef>
              <a:buNone/>
              <a:defRPr sz="8800">
                <a:solidFill>
                  <a:schemeClr val="bg1"/>
                </a:solidFill>
              </a:defRPr>
            </a:lvl1pPr>
          </a:lstStyle>
          <a:p>
            <a:pPr lvl="0"/>
            <a:r>
              <a:rPr lang="en-US" dirty="0"/>
              <a:t>% here</a:t>
            </a:r>
          </a:p>
        </p:txBody>
      </p:sp>
      <p:sp>
        <p:nvSpPr>
          <p:cNvPr id="15" name="Text Placeholder 14"/>
          <p:cNvSpPr>
            <a:spLocks noGrp="1"/>
          </p:cNvSpPr>
          <p:nvPr>
            <p:ph type="body" sz="quarter" idx="14"/>
          </p:nvPr>
        </p:nvSpPr>
        <p:spPr>
          <a:xfrm>
            <a:off x="731520" y="2194560"/>
            <a:ext cx="4998720" cy="822960"/>
          </a:xfrm>
        </p:spPr>
        <p:txBody>
          <a:bodyPr>
            <a:noAutofit/>
          </a:bodyPr>
          <a:lstStyle>
            <a:lvl1pPr>
              <a:buNone/>
              <a:defRPr sz="2000">
                <a:solidFill>
                  <a:schemeClr val="bg1"/>
                </a:solidFill>
                <a:latin typeface="+mn-lt"/>
              </a:defRPr>
            </a:lvl1pPr>
          </a:lstStyle>
          <a:p>
            <a:pPr lvl="0"/>
            <a:r>
              <a:rPr lang="en-US"/>
              <a:t>Click to edit Master text styles</a:t>
            </a:r>
          </a:p>
        </p:txBody>
      </p:sp>
      <p:sp>
        <p:nvSpPr>
          <p:cNvPr id="16" name="Text Placeholder 12"/>
          <p:cNvSpPr>
            <a:spLocks noGrp="1"/>
          </p:cNvSpPr>
          <p:nvPr>
            <p:ph type="body" sz="quarter" idx="15" hasCustomPrompt="1"/>
          </p:nvPr>
        </p:nvSpPr>
        <p:spPr>
          <a:xfrm>
            <a:off x="731520" y="3840480"/>
            <a:ext cx="5242560" cy="1188720"/>
          </a:xfrm>
        </p:spPr>
        <p:txBody>
          <a:bodyPr anchor="b" anchorCtr="0">
            <a:noAutofit/>
          </a:bodyPr>
          <a:lstStyle>
            <a:lvl1pPr>
              <a:spcBef>
                <a:spcPts val="0"/>
              </a:spcBef>
              <a:buNone/>
              <a:defRPr sz="8800">
                <a:solidFill>
                  <a:schemeClr val="bg1"/>
                </a:solidFill>
              </a:defRPr>
            </a:lvl1pPr>
          </a:lstStyle>
          <a:p>
            <a:pPr lvl="0"/>
            <a:r>
              <a:rPr lang="en-US" dirty="0"/>
              <a:t>% here</a:t>
            </a:r>
          </a:p>
        </p:txBody>
      </p:sp>
      <p:sp>
        <p:nvSpPr>
          <p:cNvPr id="17" name="Text Placeholder 14"/>
          <p:cNvSpPr>
            <a:spLocks noGrp="1"/>
          </p:cNvSpPr>
          <p:nvPr>
            <p:ph type="body" sz="quarter" idx="16"/>
          </p:nvPr>
        </p:nvSpPr>
        <p:spPr>
          <a:xfrm>
            <a:off x="731520" y="5029200"/>
            <a:ext cx="4998720" cy="822960"/>
          </a:xfrm>
        </p:spPr>
        <p:txBody>
          <a:bodyPr>
            <a:noAutofit/>
          </a:bodyPr>
          <a:lstStyle>
            <a:lvl1pPr>
              <a:buNone/>
              <a:defRPr sz="2000">
                <a:solidFill>
                  <a:schemeClr val="bg1"/>
                </a:solidFill>
                <a:latin typeface="+mn-lt"/>
              </a:defRPr>
            </a:lvl1pPr>
          </a:lstStyle>
          <a:p>
            <a:pPr lvl="0"/>
            <a:r>
              <a:rPr lang="en-US"/>
              <a:t>Click to edit Master text styles</a:t>
            </a:r>
          </a:p>
        </p:txBody>
      </p:sp>
    </p:spTree>
    <p:extLst>
      <p:ext uri="{BB962C8B-B14F-4D97-AF65-F5344CB8AC3E}">
        <p14:creationId xmlns:p14="http://schemas.microsoft.com/office/powerpoint/2010/main" val="185361891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p:cSld name="Light Blue Two Column with Text + Data">
    <p:spTree>
      <p:nvGrpSpPr>
        <p:cNvPr id="1" name=""/>
        <p:cNvGrpSpPr/>
        <p:nvPr/>
      </p:nvGrpSpPr>
      <p:grpSpPr>
        <a:xfrm>
          <a:off x="0" y="0"/>
          <a:ext cx="0" cy="0"/>
          <a:chOff x="0" y="0"/>
          <a:chExt cx="0" cy="0"/>
        </a:xfrm>
      </p:grpSpPr>
      <p:sp>
        <p:nvSpPr>
          <p:cNvPr id="10" name="Rounded Rectangle 9"/>
          <p:cNvSpPr/>
          <p:nvPr/>
        </p:nvSpPr>
        <p:spPr bwMode="gray">
          <a:xfrm>
            <a:off x="609600" y="457200"/>
            <a:ext cx="5242560" cy="5943600"/>
          </a:xfrm>
          <a:prstGeom prst="roundRect">
            <a:avLst>
              <a:gd name="adj" fmla="val 456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2" name="Title 1"/>
          <p:cNvSpPr>
            <a:spLocks noGrp="1"/>
          </p:cNvSpPr>
          <p:nvPr>
            <p:ph type="title"/>
          </p:nvPr>
        </p:nvSpPr>
        <p:spPr bwMode="gray">
          <a:xfrm>
            <a:off x="6461760" y="1645920"/>
            <a:ext cx="5486400" cy="1005840"/>
          </a:xfrm>
        </p:spPr>
        <p:txBody>
          <a:bodyPr>
            <a:noAutofit/>
          </a:bodyPr>
          <a:lstStyle>
            <a:lvl1pPr>
              <a:defRPr>
                <a:solidFill>
                  <a:schemeClr val="accent2"/>
                </a:solidFill>
              </a:defRPr>
            </a:lvl1pPr>
          </a:lstStyle>
          <a:p>
            <a:r>
              <a:rPr lang="en-US"/>
              <a:t>Click to edit Master title style</a:t>
            </a:r>
            <a:endParaRPr lang="en-US" dirty="0"/>
          </a:p>
        </p:txBody>
      </p:sp>
      <p:sp>
        <p:nvSpPr>
          <p:cNvPr id="4" name="Content Placeholder 3"/>
          <p:cNvSpPr>
            <a:spLocks noGrp="1"/>
          </p:cNvSpPr>
          <p:nvPr>
            <p:ph sz="half" idx="2"/>
          </p:nvPr>
        </p:nvSpPr>
        <p:spPr bwMode="gray">
          <a:xfrm>
            <a:off x="6461760" y="2834640"/>
            <a:ext cx="5486400" cy="3291840"/>
          </a:xfrm>
        </p:spPr>
        <p:txBody>
          <a:bodyPr>
            <a:noAutofit/>
          </a:bodyPr>
          <a:lstStyle>
            <a:lvl1pPr marL="61913" indent="-61913">
              <a:buClr>
                <a:schemeClr val="accent2"/>
              </a:buClr>
              <a:defRPr sz="2400">
                <a:solidFill>
                  <a:schemeClr val="tx2"/>
                </a:solidFill>
              </a:defRPr>
            </a:lvl1pPr>
            <a:lvl2pPr>
              <a:buClr>
                <a:schemeClr val="accent2"/>
              </a:buClr>
              <a:defRPr sz="2000"/>
            </a:lvl2pPr>
            <a:lvl3pPr>
              <a:buClr>
                <a:schemeClr val="accent2"/>
              </a:buClr>
              <a:defRPr sz="1800"/>
            </a:lvl3pPr>
            <a:lvl4pPr>
              <a:buClr>
                <a:schemeClr val="accent2"/>
              </a:buClr>
              <a:defRPr sz="1600"/>
            </a:lvl4pPr>
            <a:lvl5pPr>
              <a:buClr>
                <a:schemeClr val="accent2"/>
              </a:buCl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r>
              <a:rPr lang="en-US" dirty="0">
                <a:solidFill>
                  <a:srgbClr val="000000">
                    <a:lumMod val="50000"/>
                    <a:lumOff val="50000"/>
                  </a:srgbClr>
                </a:solidFill>
              </a:rPr>
              <a:t>COMPANY CONFIDENTIAL  |  FOR INTERNAL USE ONLY  |  DO NOT COPY</a:t>
            </a:r>
          </a:p>
        </p:txBody>
      </p:sp>
      <p:sp>
        <p:nvSpPr>
          <p:cNvPr id="7" name="Slide Number Placeholder 6"/>
          <p:cNvSpPr>
            <a:spLocks noGrp="1"/>
          </p:cNvSpPr>
          <p:nvPr>
            <p:ph type="sldNum" sz="quarter" idx="12"/>
          </p:nvPr>
        </p:nvSpPr>
        <p:spPr/>
        <p:txBody>
          <a:bodyPr/>
          <a:lstStyle/>
          <a:p>
            <a:fld id="{1A2DCB2D-F3A1-47AC-A248-15826C4C808C}" type="slidenum">
              <a:rPr lang="en-US" smtClean="0">
                <a:solidFill>
                  <a:srgbClr val="000000">
                    <a:lumMod val="50000"/>
                    <a:lumOff val="50000"/>
                  </a:srgbClr>
                </a:solidFill>
              </a:rPr>
              <a:pPr/>
              <a:t>‹#›</a:t>
            </a:fld>
            <a:endParaRPr lang="en-US" dirty="0">
              <a:solidFill>
                <a:srgbClr val="000000">
                  <a:lumMod val="50000"/>
                  <a:lumOff val="50000"/>
                </a:srgbClr>
              </a:solidFill>
            </a:endParaRPr>
          </a:p>
        </p:txBody>
      </p:sp>
      <p:sp>
        <p:nvSpPr>
          <p:cNvPr id="13" name="Text Placeholder 12"/>
          <p:cNvSpPr>
            <a:spLocks noGrp="1"/>
          </p:cNvSpPr>
          <p:nvPr>
            <p:ph type="body" sz="quarter" idx="13" hasCustomPrompt="1"/>
          </p:nvPr>
        </p:nvSpPr>
        <p:spPr>
          <a:xfrm>
            <a:off x="731520" y="1005840"/>
            <a:ext cx="5242560" cy="1188720"/>
          </a:xfrm>
        </p:spPr>
        <p:txBody>
          <a:bodyPr anchor="b" anchorCtr="0">
            <a:noAutofit/>
          </a:bodyPr>
          <a:lstStyle>
            <a:lvl1pPr>
              <a:spcBef>
                <a:spcPts val="0"/>
              </a:spcBef>
              <a:defRPr sz="8800">
                <a:solidFill>
                  <a:schemeClr val="bg1"/>
                </a:solidFill>
              </a:defRPr>
            </a:lvl1pPr>
          </a:lstStyle>
          <a:p>
            <a:pPr lvl="0"/>
            <a:r>
              <a:rPr lang="en-US" dirty="0"/>
              <a:t>% here</a:t>
            </a:r>
          </a:p>
        </p:txBody>
      </p:sp>
      <p:sp>
        <p:nvSpPr>
          <p:cNvPr id="15" name="Text Placeholder 14"/>
          <p:cNvSpPr>
            <a:spLocks noGrp="1"/>
          </p:cNvSpPr>
          <p:nvPr>
            <p:ph type="body" sz="quarter" idx="14"/>
          </p:nvPr>
        </p:nvSpPr>
        <p:spPr>
          <a:xfrm>
            <a:off x="731520" y="2194560"/>
            <a:ext cx="4998720" cy="822960"/>
          </a:xfrm>
        </p:spPr>
        <p:txBody>
          <a:bodyPr>
            <a:noAutofit/>
          </a:bodyPr>
          <a:lstStyle>
            <a:lvl1pPr>
              <a:defRPr sz="2000">
                <a:solidFill>
                  <a:schemeClr val="bg1"/>
                </a:solidFill>
                <a:latin typeface="+mn-lt"/>
              </a:defRPr>
            </a:lvl1pPr>
          </a:lstStyle>
          <a:p>
            <a:pPr lvl="0"/>
            <a:r>
              <a:rPr lang="en-US"/>
              <a:t>Click to edit Master text styles</a:t>
            </a:r>
          </a:p>
        </p:txBody>
      </p:sp>
      <p:sp>
        <p:nvSpPr>
          <p:cNvPr id="16" name="Text Placeholder 12"/>
          <p:cNvSpPr>
            <a:spLocks noGrp="1"/>
          </p:cNvSpPr>
          <p:nvPr>
            <p:ph type="body" sz="quarter" idx="15" hasCustomPrompt="1"/>
          </p:nvPr>
        </p:nvSpPr>
        <p:spPr>
          <a:xfrm>
            <a:off x="731520" y="3840480"/>
            <a:ext cx="5242560" cy="1188720"/>
          </a:xfrm>
        </p:spPr>
        <p:txBody>
          <a:bodyPr anchor="b" anchorCtr="0">
            <a:noAutofit/>
          </a:bodyPr>
          <a:lstStyle>
            <a:lvl1pPr>
              <a:spcBef>
                <a:spcPts val="0"/>
              </a:spcBef>
              <a:defRPr sz="8800">
                <a:solidFill>
                  <a:schemeClr val="bg1"/>
                </a:solidFill>
              </a:defRPr>
            </a:lvl1pPr>
          </a:lstStyle>
          <a:p>
            <a:pPr lvl="0"/>
            <a:r>
              <a:rPr lang="en-US" dirty="0"/>
              <a:t>% here</a:t>
            </a:r>
          </a:p>
        </p:txBody>
      </p:sp>
      <p:sp>
        <p:nvSpPr>
          <p:cNvPr id="17" name="Text Placeholder 14"/>
          <p:cNvSpPr>
            <a:spLocks noGrp="1"/>
          </p:cNvSpPr>
          <p:nvPr>
            <p:ph type="body" sz="quarter" idx="16"/>
          </p:nvPr>
        </p:nvSpPr>
        <p:spPr>
          <a:xfrm>
            <a:off x="731520" y="5029200"/>
            <a:ext cx="4998720" cy="822960"/>
          </a:xfrm>
        </p:spPr>
        <p:txBody>
          <a:bodyPr>
            <a:noAutofit/>
          </a:bodyPr>
          <a:lstStyle>
            <a:lvl1pPr>
              <a:defRPr sz="2000">
                <a:solidFill>
                  <a:schemeClr val="bg1"/>
                </a:solidFill>
                <a:latin typeface="+mn-lt"/>
              </a:defRPr>
            </a:lvl1pPr>
          </a:lstStyle>
          <a:p>
            <a:pPr lvl="0"/>
            <a:r>
              <a:rPr lang="en-US"/>
              <a:t>Click to edit Master text styles</a:t>
            </a:r>
          </a:p>
        </p:txBody>
      </p:sp>
      <p:sp>
        <p:nvSpPr>
          <p:cNvPr id="12" name="Freeform 5"/>
          <p:cNvSpPr>
            <a:spLocks/>
          </p:cNvSpPr>
          <p:nvPr/>
        </p:nvSpPr>
        <p:spPr bwMode="gray">
          <a:xfrm>
            <a:off x="6012393" y="412750"/>
            <a:ext cx="167217" cy="6032500"/>
          </a:xfrm>
          <a:custGeom>
            <a:avLst/>
            <a:gdLst/>
            <a:ahLst/>
            <a:cxnLst>
              <a:cxn ang="0">
                <a:pos x="80" y="2"/>
              </a:cxn>
              <a:cxn ang="0">
                <a:pos x="80" y="2"/>
              </a:cxn>
              <a:cxn ang="0">
                <a:pos x="44" y="36"/>
              </a:cxn>
              <a:cxn ang="0">
                <a:pos x="44" y="36"/>
              </a:cxn>
              <a:cxn ang="0">
                <a:pos x="37" y="91"/>
              </a:cxn>
              <a:cxn ang="0">
                <a:pos x="37" y="91"/>
              </a:cxn>
              <a:cxn ang="0">
                <a:pos x="37" y="3071"/>
              </a:cxn>
              <a:cxn ang="0">
                <a:pos x="37" y="6227"/>
              </a:cxn>
              <a:cxn ang="0">
                <a:pos x="31" y="6278"/>
              </a:cxn>
              <a:cxn ang="0">
                <a:pos x="30" y="6279"/>
              </a:cxn>
              <a:cxn ang="0">
                <a:pos x="1" y="6310"/>
              </a:cxn>
              <a:cxn ang="0">
                <a:pos x="0" y="6310"/>
              </a:cxn>
              <a:cxn ang="0">
                <a:pos x="0" y="6318"/>
              </a:cxn>
              <a:cxn ang="0">
                <a:pos x="1" y="6318"/>
              </a:cxn>
              <a:cxn ang="0">
                <a:pos x="35" y="6317"/>
              </a:cxn>
              <a:cxn ang="0">
                <a:pos x="70" y="6282"/>
              </a:cxn>
              <a:cxn ang="0">
                <a:pos x="70" y="6282"/>
              </a:cxn>
              <a:cxn ang="0">
                <a:pos x="78" y="6227"/>
              </a:cxn>
              <a:cxn ang="0">
                <a:pos x="77" y="6227"/>
              </a:cxn>
              <a:cxn ang="0">
                <a:pos x="77" y="3138"/>
              </a:cxn>
              <a:cxn ang="0">
                <a:pos x="77" y="91"/>
              </a:cxn>
              <a:cxn ang="0">
                <a:pos x="84" y="40"/>
              </a:cxn>
              <a:cxn ang="0">
                <a:pos x="84" y="39"/>
              </a:cxn>
              <a:cxn ang="0">
                <a:pos x="113" y="8"/>
              </a:cxn>
              <a:cxn ang="0">
                <a:pos x="115" y="8"/>
              </a:cxn>
              <a:cxn ang="0">
                <a:pos x="115" y="1"/>
              </a:cxn>
              <a:cxn ang="0">
                <a:pos x="113" y="1"/>
              </a:cxn>
              <a:cxn ang="0">
                <a:pos x="80" y="2"/>
              </a:cxn>
            </a:cxnLst>
            <a:rect l="0" t="0" r="r" b="b"/>
            <a:pathLst>
              <a:path w="115" h="6319">
                <a:moveTo>
                  <a:pt x="80" y="2"/>
                </a:moveTo>
                <a:lnTo>
                  <a:pt x="80" y="2"/>
                </a:lnTo>
                <a:cubicBezTo>
                  <a:pt x="61" y="4"/>
                  <a:pt x="51" y="13"/>
                  <a:pt x="44" y="36"/>
                </a:cubicBezTo>
                <a:lnTo>
                  <a:pt x="44" y="36"/>
                </a:lnTo>
                <a:cubicBezTo>
                  <a:pt x="41" y="48"/>
                  <a:pt x="39" y="66"/>
                  <a:pt x="37" y="91"/>
                </a:cubicBezTo>
                <a:lnTo>
                  <a:pt x="37" y="91"/>
                </a:lnTo>
                <a:lnTo>
                  <a:pt x="37" y="3071"/>
                </a:lnTo>
                <a:lnTo>
                  <a:pt x="37" y="6227"/>
                </a:lnTo>
                <a:cubicBezTo>
                  <a:pt x="36" y="6248"/>
                  <a:pt x="34" y="6267"/>
                  <a:pt x="31" y="6278"/>
                </a:cubicBezTo>
                <a:lnTo>
                  <a:pt x="30" y="6279"/>
                </a:lnTo>
                <a:cubicBezTo>
                  <a:pt x="27" y="6290"/>
                  <a:pt x="20" y="6311"/>
                  <a:pt x="1" y="6310"/>
                </a:cubicBezTo>
                <a:lnTo>
                  <a:pt x="0" y="6310"/>
                </a:lnTo>
                <a:lnTo>
                  <a:pt x="0" y="6318"/>
                </a:lnTo>
                <a:lnTo>
                  <a:pt x="1" y="6318"/>
                </a:lnTo>
                <a:cubicBezTo>
                  <a:pt x="11" y="6319"/>
                  <a:pt x="26" y="6318"/>
                  <a:pt x="35" y="6317"/>
                </a:cubicBezTo>
                <a:cubicBezTo>
                  <a:pt x="54" y="6314"/>
                  <a:pt x="63" y="6305"/>
                  <a:pt x="70" y="6282"/>
                </a:cubicBezTo>
                <a:lnTo>
                  <a:pt x="70" y="6282"/>
                </a:lnTo>
                <a:cubicBezTo>
                  <a:pt x="74" y="6271"/>
                  <a:pt x="76" y="6252"/>
                  <a:pt x="78" y="6227"/>
                </a:cubicBezTo>
                <a:lnTo>
                  <a:pt x="77" y="6227"/>
                </a:lnTo>
                <a:lnTo>
                  <a:pt x="77" y="3138"/>
                </a:lnTo>
                <a:lnTo>
                  <a:pt x="77" y="91"/>
                </a:lnTo>
                <a:cubicBezTo>
                  <a:pt x="79" y="70"/>
                  <a:pt x="81" y="52"/>
                  <a:pt x="84" y="40"/>
                </a:cubicBezTo>
                <a:lnTo>
                  <a:pt x="84" y="39"/>
                </a:lnTo>
                <a:cubicBezTo>
                  <a:pt x="88" y="29"/>
                  <a:pt x="95" y="7"/>
                  <a:pt x="113" y="8"/>
                </a:cubicBezTo>
                <a:lnTo>
                  <a:pt x="115" y="8"/>
                </a:lnTo>
                <a:lnTo>
                  <a:pt x="115" y="1"/>
                </a:lnTo>
                <a:lnTo>
                  <a:pt x="113" y="1"/>
                </a:lnTo>
                <a:cubicBezTo>
                  <a:pt x="103" y="0"/>
                  <a:pt x="88" y="1"/>
                  <a:pt x="80" y="2"/>
                </a:cubicBezTo>
                <a:close/>
              </a:path>
            </a:pathLst>
          </a:custGeom>
          <a:solidFill>
            <a:schemeClr val="accent1"/>
          </a:solidFill>
          <a:ln w="12700">
            <a:solidFill>
              <a:schemeClr val="accent1"/>
            </a:solidFill>
            <a:prstDash val="solid"/>
            <a:round/>
            <a:headEnd/>
            <a:tailEnd/>
          </a:ln>
        </p:spPr>
        <p:txBody>
          <a:bodyPr vert="horz" wrap="square" lIns="91440" tIns="45720" rIns="91440" bIns="45720" numCol="1" anchor="t" anchorCtr="0" compatLnSpc="1">
            <a:prstTxWarp prst="textNoShape">
              <a:avLst/>
            </a:prstTxWarp>
          </a:bodyPr>
          <a:lstStyle/>
          <a:p>
            <a:endParaRPr lang="en-US" sz="1800" dirty="0">
              <a:solidFill>
                <a:srgbClr val="000000"/>
              </a:solidFill>
            </a:endParaRPr>
          </a:p>
        </p:txBody>
      </p:sp>
    </p:spTree>
    <p:extLst>
      <p:ext uri="{BB962C8B-B14F-4D97-AF65-F5344CB8AC3E}">
        <p14:creationId xmlns:p14="http://schemas.microsoft.com/office/powerpoint/2010/main" val="68150620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p:cSld name="Green Two Column with Text + Data">
    <p:spTree>
      <p:nvGrpSpPr>
        <p:cNvPr id="1" name=""/>
        <p:cNvGrpSpPr/>
        <p:nvPr/>
      </p:nvGrpSpPr>
      <p:grpSpPr>
        <a:xfrm>
          <a:off x="0" y="0"/>
          <a:ext cx="0" cy="0"/>
          <a:chOff x="0" y="0"/>
          <a:chExt cx="0" cy="0"/>
        </a:xfrm>
      </p:grpSpPr>
      <p:sp>
        <p:nvSpPr>
          <p:cNvPr id="10" name="Rounded Rectangle 9"/>
          <p:cNvSpPr/>
          <p:nvPr/>
        </p:nvSpPr>
        <p:spPr bwMode="gray">
          <a:xfrm>
            <a:off x="609600" y="457200"/>
            <a:ext cx="5242560" cy="5943600"/>
          </a:xfrm>
          <a:prstGeom prst="roundRect">
            <a:avLst>
              <a:gd name="adj" fmla="val 4567"/>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2" name="Title 1"/>
          <p:cNvSpPr>
            <a:spLocks noGrp="1"/>
          </p:cNvSpPr>
          <p:nvPr>
            <p:ph type="title"/>
          </p:nvPr>
        </p:nvSpPr>
        <p:spPr bwMode="gray">
          <a:xfrm>
            <a:off x="6461760" y="1645920"/>
            <a:ext cx="5486400" cy="1005840"/>
          </a:xfrm>
        </p:spPr>
        <p:txBody>
          <a:bodyPr>
            <a:noAutofit/>
          </a:bodyPr>
          <a:lstStyle>
            <a:lvl1pPr>
              <a:defRPr>
                <a:solidFill>
                  <a:schemeClr val="accent4"/>
                </a:solidFill>
              </a:defRPr>
            </a:lvl1pPr>
          </a:lstStyle>
          <a:p>
            <a:r>
              <a:rPr lang="en-US"/>
              <a:t>Click to edit Master title style</a:t>
            </a:r>
            <a:endParaRPr lang="en-US" dirty="0"/>
          </a:p>
        </p:txBody>
      </p:sp>
      <p:sp>
        <p:nvSpPr>
          <p:cNvPr id="4" name="Content Placeholder 3"/>
          <p:cNvSpPr>
            <a:spLocks noGrp="1"/>
          </p:cNvSpPr>
          <p:nvPr>
            <p:ph sz="half" idx="2"/>
          </p:nvPr>
        </p:nvSpPr>
        <p:spPr bwMode="gray">
          <a:xfrm>
            <a:off x="6461760" y="2834640"/>
            <a:ext cx="5486400" cy="3291840"/>
          </a:xfrm>
        </p:spPr>
        <p:txBody>
          <a:bodyPr>
            <a:noAutofit/>
          </a:bodyPr>
          <a:lstStyle>
            <a:lvl1pPr marL="61913" indent="-61913">
              <a:buClr>
                <a:schemeClr val="accent4"/>
              </a:buClr>
              <a:defRPr sz="2400">
                <a:solidFill>
                  <a:schemeClr val="tx2"/>
                </a:solidFill>
              </a:defRPr>
            </a:lvl1pPr>
            <a:lvl2pPr>
              <a:buClr>
                <a:schemeClr val="accent4"/>
              </a:buClr>
              <a:defRPr sz="2000"/>
            </a:lvl2pPr>
            <a:lvl3pPr>
              <a:buClr>
                <a:schemeClr val="accent4"/>
              </a:buClr>
              <a:defRPr sz="1800"/>
            </a:lvl3pPr>
            <a:lvl4pPr>
              <a:buClr>
                <a:schemeClr val="accent4"/>
              </a:buClr>
              <a:defRPr sz="1600"/>
            </a:lvl4pPr>
            <a:lvl5pPr>
              <a:buClr>
                <a:schemeClr val="accent4"/>
              </a:buCl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r>
              <a:rPr lang="en-US" dirty="0">
                <a:solidFill>
                  <a:srgbClr val="000000">
                    <a:lumMod val="50000"/>
                    <a:lumOff val="50000"/>
                  </a:srgbClr>
                </a:solidFill>
              </a:rPr>
              <a:t>COMPANY CONFIDENTIAL  |  FOR INTERNAL USE ONLY  |  DO NOT COPY</a:t>
            </a:r>
          </a:p>
        </p:txBody>
      </p:sp>
      <p:sp>
        <p:nvSpPr>
          <p:cNvPr id="7" name="Slide Number Placeholder 6"/>
          <p:cNvSpPr>
            <a:spLocks noGrp="1"/>
          </p:cNvSpPr>
          <p:nvPr>
            <p:ph type="sldNum" sz="quarter" idx="12"/>
          </p:nvPr>
        </p:nvSpPr>
        <p:spPr/>
        <p:txBody>
          <a:bodyPr/>
          <a:lstStyle/>
          <a:p>
            <a:fld id="{1A2DCB2D-F3A1-47AC-A248-15826C4C808C}" type="slidenum">
              <a:rPr lang="en-US" smtClean="0">
                <a:solidFill>
                  <a:srgbClr val="000000">
                    <a:lumMod val="50000"/>
                    <a:lumOff val="50000"/>
                  </a:srgbClr>
                </a:solidFill>
              </a:rPr>
              <a:pPr/>
              <a:t>‹#›</a:t>
            </a:fld>
            <a:endParaRPr lang="en-US" dirty="0">
              <a:solidFill>
                <a:srgbClr val="000000">
                  <a:lumMod val="50000"/>
                  <a:lumOff val="50000"/>
                </a:srgbClr>
              </a:solidFill>
            </a:endParaRPr>
          </a:p>
        </p:txBody>
      </p:sp>
      <p:sp>
        <p:nvSpPr>
          <p:cNvPr id="13" name="Text Placeholder 12"/>
          <p:cNvSpPr>
            <a:spLocks noGrp="1"/>
          </p:cNvSpPr>
          <p:nvPr>
            <p:ph type="body" sz="quarter" idx="13" hasCustomPrompt="1"/>
          </p:nvPr>
        </p:nvSpPr>
        <p:spPr>
          <a:xfrm>
            <a:off x="731520" y="1005840"/>
            <a:ext cx="5242560" cy="1188720"/>
          </a:xfrm>
        </p:spPr>
        <p:txBody>
          <a:bodyPr anchor="b" anchorCtr="0">
            <a:noAutofit/>
          </a:bodyPr>
          <a:lstStyle>
            <a:lvl1pPr>
              <a:spcBef>
                <a:spcPts val="0"/>
              </a:spcBef>
              <a:defRPr sz="8800">
                <a:solidFill>
                  <a:schemeClr val="tx1"/>
                </a:solidFill>
              </a:defRPr>
            </a:lvl1pPr>
          </a:lstStyle>
          <a:p>
            <a:pPr lvl="0"/>
            <a:r>
              <a:rPr lang="en-US" dirty="0"/>
              <a:t>% here</a:t>
            </a:r>
          </a:p>
        </p:txBody>
      </p:sp>
      <p:sp>
        <p:nvSpPr>
          <p:cNvPr id="15" name="Text Placeholder 14"/>
          <p:cNvSpPr>
            <a:spLocks noGrp="1"/>
          </p:cNvSpPr>
          <p:nvPr>
            <p:ph type="body" sz="quarter" idx="14"/>
          </p:nvPr>
        </p:nvSpPr>
        <p:spPr>
          <a:xfrm>
            <a:off x="731520" y="2194560"/>
            <a:ext cx="4998720" cy="822960"/>
          </a:xfrm>
        </p:spPr>
        <p:txBody>
          <a:bodyPr>
            <a:noAutofit/>
          </a:bodyPr>
          <a:lstStyle>
            <a:lvl1pPr>
              <a:defRPr sz="2000">
                <a:solidFill>
                  <a:schemeClr val="tx1"/>
                </a:solidFill>
                <a:latin typeface="+mn-lt"/>
              </a:defRPr>
            </a:lvl1pPr>
          </a:lstStyle>
          <a:p>
            <a:pPr lvl="0"/>
            <a:r>
              <a:rPr lang="en-US"/>
              <a:t>Click to edit Master text styles</a:t>
            </a:r>
          </a:p>
        </p:txBody>
      </p:sp>
      <p:sp>
        <p:nvSpPr>
          <p:cNvPr id="16" name="Text Placeholder 12"/>
          <p:cNvSpPr>
            <a:spLocks noGrp="1"/>
          </p:cNvSpPr>
          <p:nvPr>
            <p:ph type="body" sz="quarter" idx="15" hasCustomPrompt="1"/>
          </p:nvPr>
        </p:nvSpPr>
        <p:spPr>
          <a:xfrm>
            <a:off x="731520" y="3840480"/>
            <a:ext cx="5242560" cy="1188720"/>
          </a:xfrm>
        </p:spPr>
        <p:txBody>
          <a:bodyPr anchor="b" anchorCtr="0">
            <a:noAutofit/>
          </a:bodyPr>
          <a:lstStyle>
            <a:lvl1pPr>
              <a:spcBef>
                <a:spcPts val="0"/>
              </a:spcBef>
              <a:defRPr sz="8800">
                <a:solidFill>
                  <a:schemeClr val="bg1"/>
                </a:solidFill>
              </a:defRPr>
            </a:lvl1pPr>
          </a:lstStyle>
          <a:p>
            <a:pPr lvl="0"/>
            <a:r>
              <a:rPr lang="en-US" dirty="0"/>
              <a:t>% here</a:t>
            </a:r>
          </a:p>
        </p:txBody>
      </p:sp>
      <p:sp>
        <p:nvSpPr>
          <p:cNvPr id="17" name="Text Placeholder 14"/>
          <p:cNvSpPr>
            <a:spLocks noGrp="1"/>
          </p:cNvSpPr>
          <p:nvPr>
            <p:ph type="body" sz="quarter" idx="16"/>
          </p:nvPr>
        </p:nvSpPr>
        <p:spPr>
          <a:xfrm>
            <a:off x="731520" y="5029200"/>
            <a:ext cx="4998720" cy="822960"/>
          </a:xfrm>
        </p:spPr>
        <p:txBody>
          <a:bodyPr>
            <a:noAutofit/>
          </a:bodyPr>
          <a:lstStyle>
            <a:lvl1pPr>
              <a:defRPr sz="2000">
                <a:solidFill>
                  <a:schemeClr val="bg1"/>
                </a:solidFill>
                <a:latin typeface="+mn-lt"/>
              </a:defRPr>
            </a:lvl1pPr>
          </a:lstStyle>
          <a:p>
            <a:pPr lvl="0"/>
            <a:r>
              <a:rPr lang="en-US"/>
              <a:t>Click to edit Master text styles</a:t>
            </a:r>
          </a:p>
        </p:txBody>
      </p:sp>
      <p:sp>
        <p:nvSpPr>
          <p:cNvPr id="12" name="Freeform 5"/>
          <p:cNvSpPr>
            <a:spLocks/>
          </p:cNvSpPr>
          <p:nvPr/>
        </p:nvSpPr>
        <p:spPr bwMode="gray">
          <a:xfrm>
            <a:off x="6012393" y="412750"/>
            <a:ext cx="167217" cy="6032500"/>
          </a:xfrm>
          <a:custGeom>
            <a:avLst/>
            <a:gdLst/>
            <a:ahLst/>
            <a:cxnLst>
              <a:cxn ang="0">
                <a:pos x="80" y="2"/>
              </a:cxn>
              <a:cxn ang="0">
                <a:pos x="80" y="2"/>
              </a:cxn>
              <a:cxn ang="0">
                <a:pos x="44" y="36"/>
              </a:cxn>
              <a:cxn ang="0">
                <a:pos x="44" y="36"/>
              </a:cxn>
              <a:cxn ang="0">
                <a:pos x="37" y="91"/>
              </a:cxn>
              <a:cxn ang="0">
                <a:pos x="37" y="91"/>
              </a:cxn>
              <a:cxn ang="0">
                <a:pos x="37" y="3071"/>
              </a:cxn>
              <a:cxn ang="0">
                <a:pos x="37" y="6227"/>
              </a:cxn>
              <a:cxn ang="0">
                <a:pos x="31" y="6278"/>
              </a:cxn>
              <a:cxn ang="0">
                <a:pos x="30" y="6279"/>
              </a:cxn>
              <a:cxn ang="0">
                <a:pos x="1" y="6310"/>
              </a:cxn>
              <a:cxn ang="0">
                <a:pos x="0" y="6310"/>
              </a:cxn>
              <a:cxn ang="0">
                <a:pos x="0" y="6318"/>
              </a:cxn>
              <a:cxn ang="0">
                <a:pos x="1" y="6318"/>
              </a:cxn>
              <a:cxn ang="0">
                <a:pos x="35" y="6317"/>
              </a:cxn>
              <a:cxn ang="0">
                <a:pos x="70" y="6282"/>
              </a:cxn>
              <a:cxn ang="0">
                <a:pos x="70" y="6282"/>
              </a:cxn>
              <a:cxn ang="0">
                <a:pos x="78" y="6227"/>
              </a:cxn>
              <a:cxn ang="0">
                <a:pos x="77" y="6227"/>
              </a:cxn>
              <a:cxn ang="0">
                <a:pos x="77" y="3138"/>
              </a:cxn>
              <a:cxn ang="0">
                <a:pos x="77" y="91"/>
              </a:cxn>
              <a:cxn ang="0">
                <a:pos x="84" y="40"/>
              </a:cxn>
              <a:cxn ang="0">
                <a:pos x="84" y="39"/>
              </a:cxn>
              <a:cxn ang="0">
                <a:pos x="113" y="8"/>
              </a:cxn>
              <a:cxn ang="0">
                <a:pos x="115" y="8"/>
              </a:cxn>
              <a:cxn ang="0">
                <a:pos x="115" y="1"/>
              </a:cxn>
              <a:cxn ang="0">
                <a:pos x="113" y="1"/>
              </a:cxn>
              <a:cxn ang="0">
                <a:pos x="80" y="2"/>
              </a:cxn>
            </a:cxnLst>
            <a:rect l="0" t="0" r="r" b="b"/>
            <a:pathLst>
              <a:path w="115" h="6319">
                <a:moveTo>
                  <a:pt x="80" y="2"/>
                </a:moveTo>
                <a:lnTo>
                  <a:pt x="80" y="2"/>
                </a:lnTo>
                <a:cubicBezTo>
                  <a:pt x="61" y="4"/>
                  <a:pt x="51" y="13"/>
                  <a:pt x="44" y="36"/>
                </a:cubicBezTo>
                <a:lnTo>
                  <a:pt x="44" y="36"/>
                </a:lnTo>
                <a:cubicBezTo>
                  <a:pt x="41" y="48"/>
                  <a:pt x="39" y="66"/>
                  <a:pt x="37" y="91"/>
                </a:cubicBezTo>
                <a:lnTo>
                  <a:pt x="37" y="91"/>
                </a:lnTo>
                <a:lnTo>
                  <a:pt x="37" y="3071"/>
                </a:lnTo>
                <a:lnTo>
                  <a:pt x="37" y="6227"/>
                </a:lnTo>
                <a:cubicBezTo>
                  <a:pt x="36" y="6248"/>
                  <a:pt x="34" y="6267"/>
                  <a:pt x="31" y="6278"/>
                </a:cubicBezTo>
                <a:lnTo>
                  <a:pt x="30" y="6279"/>
                </a:lnTo>
                <a:cubicBezTo>
                  <a:pt x="27" y="6290"/>
                  <a:pt x="20" y="6311"/>
                  <a:pt x="1" y="6310"/>
                </a:cubicBezTo>
                <a:lnTo>
                  <a:pt x="0" y="6310"/>
                </a:lnTo>
                <a:lnTo>
                  <a:pt x="0" y="6318"/>
                </a:lnTo>
                <a:lnTo>
                  <a:pt x="1" y="6318"/>
                </a:lnTo>
                <a:cubicBezTo>
                  <a:pt x="11" y="6319"/>
                  <a:pt x="26" y="6318"/>
                  <a:pt x="35" y="6317"/>
                </a:cubicBezTo>
                <a:cubicBezTo>
                  <a:pt x="54" y="6314"/>
                  <a:pt x="63" y="6305"/>
                  <a:pt x="70" y="6282"/>
                </a:cubicBezTo>
                <a:lnTo>
                  <a:pt x="70" y="6282"/>
                </a:lnTo>
                <a:cubicBezTo>
                  <a:pt x="74" y="6271"/>
                  <a:pt x="76" y="6252"/>
                  <a:pt x="78" y="6227"/>
                </a:cubicBezTo>
                <a:lnTo>
                  <a:pt x="77" y="6227"/>
                </a:lnTo>
                <a:lnTo>
                  <a:pt x="77" y="3138"/>
                </a:lnTo>
                <a:lnTo>
                  <a:pt x="77" y="91"/>
                </a:lnTo>
                <a:cubicBezTo>
                  <a:pt x="79" y="70"/>
                  <a:pt x="81" y="52"/>
                  <a:pt x="84" y="40"/>
                </a:cubicBezTo>
                <a:lnTo>
                  <a:pt x="84" y="39"/>
                </a:lnTo>
                <a:cubicBezTo>
                  <a:pt x="88" y="29"/>
                  <a:pt x="95" y="7"/>
                  <a:pt x="113" y="8"/>
                </a:cubicBezTo>
                <a:lnTo>
                  <a:pt x="115" y="8"/>
                </a:lnTo>
                <a:lnTo>
                  <a:pt x="115" y="1"/>
                </a:lnTo>
                <a:lnTo>
                  <a:pt x="113" y="1"/>
                </a:lnTo>
                <a:cubicBezTo>
                  <a:pt x="103" y="0"/>
                  <a:pt x="88" y="1"/>
                  <a:pt x="80" y="2"/>
                </a:cubicBezTo>
                <a:close/>
              </a:path>
            </a:pathLst>
          </a:custGeom>
          <a:solidFill>
            <a:schemeClr val="accent1"/>
          </a:solidFill>
          <a:ln w="12700">
            <a:solidFill>
              <a:schemeClr val="accent1"/>
            </a:solidFill>
            <a:prstDash val="solid"/>
            <a:round/>
            <a:headEnd/>
            <a:tailEnd/>
          </a:ln>
        </p:spPr>
        <p:txBody>
          <a:bodyPr vert="horz" wrap="square" lIns="91440" tIns="45720" rIns="91440" bIns="45720" numCol="1" anchor="t" anchorCtr="0" compatLnSpc="1">
            <a:prstTxWarp prst="textNoShape">
              <a:avLst/>
            </a:prstTxWarp>
          </a:bodyPr>
          <a:lstStyle/>
          <a:p>
            <a:endParaRPr lang="en-US" sz="1800" dirty="0">
              <a:solidFill>
                <a:srgbClr val="000000"/>
              </a:solidFill>
            </a:endParaRPr>
          </a:p>
        </p:txBody>
      </p:sp>
    </p:spTree>
    <p:extLst>
      <p:ext uri="{BB962C8B-B14F-4D97-AF65-F5344CB8AC3E}">
        <p14:creationId xmlns:p14="http://schemas.microsoft.com/office/powerpoint/2010/main" val="269365496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p:cSld name="Sand Two Column with Text + Data">
    <p:spTree>
      <p:nvGrpSpPr>
        <p:cNvPr id="1" name=""/>
        <p:cNvGrpSpPr/>
        <p:nvPr/>
      </p:nvGrpSpPr>
      <p:grpSpPr>
        <a:xfrm>
          <a:off x="0" y="0"/>
          <a:ext cx="0" cy="0"/>
          <a:chOff x="0" y="0"/>
          <a:chExt cx="0" cy="0"/>
        </a:xfrm>
      </p:grpSpPr>
      <p:sp>
        <p:nvSpPr>
          <p:cNvPr id="10" name="Rounded Rectangle 9"/>
          <p:cNvSpPr/>
          <p:nvPr/>
        </p:nvSpPr>
        <p:spPr bwMode="gray">
          <a:xfrm>
            <a:off x="609600" y="457200"/>
            <a:ext cx="5242560" cy="5943600"/>
          </a:xfrm>
          <a:prstGeom prst="roundRect">
            <a:avLst>
              <a:gd name="adj" fmla="val 4567"/>
            </a:avLst>
          </a:prstGeom>
          <a:solidFill>
            <a:srgbClr val="BA9D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2" name="Title 1"/>
          <p:cNvSpPr>
            <a:spLocks noGrp="1"/>
          </p:cNvSpPr>
          <p:nvPr>
            <p:ph type="title"/>
          </p:nvPr>
        </p:nvSpPr>
        <p:spPr bwMode="gray">
          <a:xfrm>
            <a:off x="6461760" y="1645920"/>
            <a:ext cx="5486400" cy="1005840"/>
          </a:xfrm>
        </p:spPr>
        <p:txBody>
          <a:bodyPr>
            <a:noAutofit/>
          </a:bodyPr>
          <a:lstStyle>
            <a:lvl1pPr>
              <a:defRPr>
                <a:solidFill>
                  <a:srgbClr val="BA9D80"/>
                </a:solidFill>
              </a:defRPr>
            </a:lvl1pPr>
          </a:lstStyle>
          <a:p>
            <a:r>
              <a:rPr lang="en-US"/>
              <a:t>Click to edit Master title style</a:t>
            </a:r>
            <a:endParaRPr lang="en-US" dirty="0"/>
          </a:p>
        </p:txBody>
      </p:sp>
      <p:sp>
        <p:nvSpPr>
          <p:cNvPr id="4" name="Content Placeholder 3"/>
          <p:cNvSpPr>
            <a:spLocks noGrp="1"/>
          </p:cNvSpPr>
          <p:nvPr>
            <p:ph sz="half" idx="2"/>
          </p:nvPr>
        </p:nvSpPr>
        <p:spPr>
          <a:xfrm>
            <a:off x="6461760" y="2834640"/>
            <a:ext cx="5486400" cy="3291840"/>
          </a:xfrm>
        </p:spPr>
        <p:txBody>
          <a:bodyPr>
            <a:noAutofit/>
          </a:bodyPr>
          <a:lstStyle>
            <a:lvl1pPr marL="61913" indent="-61913">
              <a:buClr>
                <a:srgbClr val="BA9D80"/>
              </a:buClr>
              <a:defRPr sz="2400">
                <a:solidFill>
                  <a:schemeClr val="tx2"/>
                </a:solidFill>
              </a:defRPr>
            </a:lvl1pPr>
            <a:lvl2pPr>
              <a:buClr>
                <a:srgbClr val="BA9D80"/>
              </a:buClr>
              <a:defRPr sz="2000"/>
            </a:lvl2pPr>
            <a:lvl3pPr>
              <a:buClr>
                <a:srgbClr val="BA9D80"/>
              </a:buClr>
              <a:defRPr sz="1800"/>
            </a:lvl3pPr>
            <a:lvl4pPr>
              <a:buClr>
                <a:srgbClr val="BA9D80"/>
              </a:buClr>
              <a:defRPr sz="1600"/>
            </a:lvl4pPr>
            <a:lvl5pPr>
              <a:buClr>
                <a:srgbClr val="BA9D80"/>
              </a:buCl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r>
              <a:rPr lang="en-US" dirty="0">
                <a:solidFill>
                  <a:srgbClr val="000000">
                    <a:lumMod val="50000"/>
                    <a:lumOff val="50000"/>
                  </a:srgbClr>
                </a:solidFill>
              </a:rPr>
              <a:t>COMPANY CONFIDENTIAL  |  FOR INTERNAL USE ONLY  |  DO NOT COPY</a:t>
            </a:r>
          </a:p>
        </p:txBody>
      </p:sp>
      <p:sp>
        <p:nvSpPr>
          <p:cNvPr id="7" name="Slide Number Placeholder 6"/>
          <p:cNvSpPr>
            <a:spLocks noGrp="1"/>
          </p:cNvSpPr>
          <p:nvPr>
            <p:ph type="sldNum" sz="quarter" idx="12"/>
          </p:nvPr>
        </p:nvSpPr>
        <p:spPr/>
        <p:txBody>
          <a:bodyPr/>
          <a:lstStyle/>
          <a:p>
            <a:fld id="{1A2DCB2D-F3A1-47AC-A248-15826C4C808C}" type="slidenum">
              <a:rPr lang="en-US" smtClean="0">
                <a:solidFill>
                  <a:srgbClr val="000000">
                    <a:lumMod val="50000"/>
                    <a:lumOff val="50000"/>
                  </a:srgbClr>
                </a:solidFill>
              </a:rPr>
              <a:pPr/>
              <a:t>‹#›</a:t>
            </a:fld>
            <a:endParaRPr lang="en-US" dirty="0">
              <a:solidFill>
                <a:srgbClr val="000000">
                  <a:lumMod val="50000"/>
                  <a:lumOff val="50000"/>
                </a:srgbClr>
              </a:solidFill>
            </a:endParaRPr>
          </a:p>
        </p:txBody>
      </p:sp>
      <p:sp>
        <p:nvSpPr>
          <p:cNvPr id="13" name="Text Placeholder 12"/>
          <p:cNvSpPr>
            <a:spLocks noGrp="1"/>
          </p:cNvSpPr>
          <p:nvPr>
            <p:ph type="body" sz="quarter" idx="13" hasCustomPrompt="1"/>
          </p:nvPr>
        </p:nvSpPr>
        <p:spPr>
          <a:xfrm>
            <a:off x="731520" y="1005840"/>
            <a:ext cx="5242560" cy="1188720"/>
          </a:xfrm>
        </p:spPr>
        <p:txBody>
          <a:bodyPr anchor="b" anchorCtr="0">
            <a:noAutofit/>
          </a:bodyPr>
          <a:lstStyle>
            <a:lvl1pPr>
              <a:spcBef>
                <a:spcPts val="0"/>
              </a:spcBef>
              <a:defRPr sz="8800">
                <a:solidFill>
                  <a:schemeClr val="tx1"/>
                </a:solidFill>
              </a:defRPr>
            </a:lvl1pPr>
          </a:lstStyle>
          <a:p>
            <a:pPr lvl="0"/>
            <a:r>
              <a:rPr lang="en-US" dirty="0"/>
              <a:t>% here</a:t>
            </a:r>
          </a:p>
        </p:txBody>
      </p:sp>
      <p:sp>
        <p:nvSpPr>
          <p:cNvPr id="15" name="Text Placeholder 14"/>
          <p:cNvSpPr>
            <a:spLocks noGrp="1"/>
          </p:cNvSpPr>
          <p:nvPr>
            <p:ph type="body" sz="quarter" idx="14"/>
          </p:nvPr>
        </p:nvSpPr>
        <p:spPr>
          <a:xfrm>
            <a:off x="731520" y="2194560"/>
            <a:ext cx="4998720" cy="822960"/>
          </a:xfrm>
        </p:spPr>
        <p:txBody>
          <a:bodyPr>
            <a:noAutofit/>
          </a:bodyPr>
          <a:lstStyle>
            <a:lvl1pPr>
              <a:defRPr sz="2000">
                <a:solidFill>
                  <a:schemeClr val="tx1"/>
                </a:solidFill>
                <a:latin typeface="+mn-lt"/>
              </a:defRPr>
            </a:lvl1pPr>
          </a:lstStyle>
          <a:p>
            <a:pPr lvl="0"/>
            <a:r>
              <a:rPr lang="en-US"/>
              <a:t>Click to edit Master text styles</a:t>
            </a:r>
          </a:p>
        </p:txBody>
      </p:sp>
      <p:sp>
        <p:nvSpPr>
          <p:cNvPr id="16" name="Text Placeholder 12"/>
          <p:cNvSpPr>
            <a:spLocks noGrp="1"/>
          </p:cNvSpPr>
          <p:nvPr>
            <p:ph type="body" sz="quarter" idx="15" hasCustomPrompt="1"/>
          </p:nvPr>
        </p:nvSpPr>
        <p:spPr>
          <a:xfrm>
            <a:off x="731520" y="3840480"/>
            <a:ext cx="5242560" cy="1188720"/>
          </a:xfrm>
        </p:spPr>
        <p:txBody>
          <a:bodyPr anchor="b" anchorCtr="0">
            <a:noAutofit/>
          </a:bodyPr>
          <a:lstStyle>
            <a:lvl1pPr>
              <a:spcBef>
                <a:spcPts val="0"/>
              </a:spcBef>
              <a:defRPr sz="8800">
                <a:solidFill>
                  <a:schemeClr val="bg1"/>
                </a:solidFill>
              </a:defRPr>
            </a:lvl1pPr>
          </a:lstStyle>
          <a:p>
            <a:pPr lvl="0"/>
            <a:r>
              <a:rPr lang="en-US" dirty="0"/>
              <a:t>% here</a:t>
            </a:r>
          </a:p>
        </p:txBody>
      </p:sp>
      <p:sp>
        <p:nvSpPr>
          <p:cNvPr id="17" name="Text Placeholder 14"/>
          <p:cNvSpPr>
            <a:spLocks noGrp="1"/>
          </p:cNvSpPr>
          <p:nvPr>
            <p:ph type="body" sz="quarter" idx="16"/>
          </p:nvPr>
        </p:nvSpPr>
        <p:spPr>
          <a:xfrm>
            <a:off x="731520" y="5029200"/>
            <a:ext cx="4998720" cy="822960"/>
          </a:xfrm>
        </p:spPr>
        <p:txBody>
          <a:bodyPr>
            <a:noAutofit/>
          </a:bodyPr>
          <a:lstStyle>
            <a:lvl1pPr>
              <a:defRPr sz="2000">
                <a:solidFill>
                  <a:schemeClr val="bg1"/>
                </a:solidFill>
                <a:latin typeface="+mn-lt"/>
              </a:defRPr>
            </a:lvl1pPr>
          </a:lstStyle>
          <a:p>
            <a:pPr lvl="0"/>
            <a:r>
              <a:rPr lang="en-US"/>
              <a:t>Click to edit Master text styles</a:t>
            </a:r>
          </a:p>
        </p:txBody>
      </p:sp>
      <p:sp>
        <p:nvSpPr>
          <p:cNvPr id="12" name="Freeform 5"/>
          <p:cNvSpPr>
            <a:spLocks/>
          </p:cNvSpPr>
          <p:nvPr/>
        </p:nvSpPr>
        <p:spPr bwMode="gray">
          <a:xfrm>
            <a:off x="6012393" y="412750"/>
            <a:ext cx="167217" cy="6032500"/>
          </a:xfrm>
          <a:custGeom>
            <a:avLst/>
            <a:gdLst/>
            <a:ahLst/>
            <a:cxnLst>
              <a:cxn ang="0">
                <a:pos x="80" y="2"/>
              </a:cxn>
              <a:cxn ang="0">
                <a:pos x="80" y="2"/>
              </a:cxn>
              <a:cxn ang="0">
                <a:pos x="44" y="36"/>
              </a:cxn>
              <a:cxn ang="0">
                <a:pos x="44" y="36"/>
              </a:cxn>
              <a:cxn ang="0">
                <a:pos x="37" y="91"/>
              </a:cxn>
              <a:cxn ang="0">
                <a:pos x="37" y="91"/>
              </a:cxn>
              <a:cxn ang="0">
                <a:pos x="37" y="3071"/>
              </a:cxn>
              <a:cxn ang="0">
                <a:pos x="37" y="6227"/>
              </a:cxn>
              <a:cxn ang="0">
                <a:pos x="31" y="6278"/>
              </a:cxn>
              <a:cxn ang="0">
                <a:pos x="30" y="6279"/>
              </a:cxn>
              <a:cxn ang="0">
                <a:pos x="1" y="6310"/>
              </a:cxn>
              <a:cxn ang="0">
                <a:pos x="0" y="6310"/>
              </a:cxn>
              <a:cxn ang="0">
                <a:pos x="0" y="6318"/>
              </a:cxn>
              <a:cxn ang="0">
                <a:pos x="1" y="6318"/>
              </a:cxn>
              <a:cxn ang="0">
                <a:pos x="35" y="6317"/>
              </a:cxn>
              <a:cxn ang="0">
                <a:pos x="70" y="6282"/>
              </a:cxn>
              <a:cxn ang="0">
                <a:pos x="70" y="6282"/>
              </a:cxn>
              <a:cxn ang="0">
                <a:pos x="78" y="6227"/>
              </a:cxn>
              <a:cxn ang="0">
                <a:pos x="77" y="6227"/>
              </a:cxn>
              <a:cxn ang="0">
                <a:pos x="77" y="3138"/>
              </a:cxn>
              <a:cxn ang="0">
                <a:pos x="77" y="91"/>
              </a:cxn>
              <a:cxn ang="0">
                <a:pos x="84" y="40"/>
              </a:cxn>
              <a:cxn ang="0">
                <a:pos x="84" y="39"/>
              </a:cxn>
              <a:cxn ang="0">
                <a:pos x="113" y="8"/>
              </a:cxn>
              <a:cxn ang="0">
                <a:pos x="115" y="8"/>
              </a:cxn>
              <a:cxn ang="0">
                <a:pos x="115" y="1"/>
              </a:cxn>
              <a:cxn ang="0">
                <a:pos x="113" y="1"/>
              </a:cxn>
              <a:cxn ang="0">
                <a:pos x="80" y="2"/>
              </a:cxn>
            </a:cxnLst>
            <a:rect l="0" t="0" r="r" b="b"/>
            <a:pathLst>
              <a:path w="115" h="6319">
                <a:moveTo>
                  <a:pt x="80" y="2"/>
                </a:moveTo>
                <a:lnTo>
                  <a:pt x="80" y="2"/>
                </a:lnTo>
                <a:cubicBezTo>
                  <a:pt x="61" y="4"/>
                  <a:pt x="51" y="13"/>
                  <a:pt x="44" y="36"/>
                </a:cubicBezTo>
                <a:lnTo>
                  <a:pt x="44" y="36"/>
                </a:lnTo>
                <a:cubicBezTo>
                  <a:pt x="41" y="48"/>
                  <a:pt x="39" y="66"/>
                  <a:pt x="37" y="91"/>
                </a:cubicBezTo>
                <a:lnTo>
                  <a:pt x="37" y="91"/>
                </a:lnTo>
                <a:lnTo>
                  <a:pt x="37" y="3071"/>
                </a:lnTo>
                <a:lnTo>
                  <a:pt x="37" y="6227"/>
                </a:lnTo>
                <a:cubicBezTo>
                  <a:pt x="36" y="6248"/>
                  <a:pt x="34" y="6267"/>
                  <a:pt x="31" y="6278"/>
                </a:cubicBezTo>
                <a:lnTo>
                  <a:pt x="30" y="6279"/>
                </a:lnTo>
                <a:cubicBezTo>
                  <a:pt x="27" y="6290"/>
                  <a:pt x="20" y="6311"/>
                  <a:pt x="1" y="6310"/>
                </a:cubicBezTo>
                <a:lnTo>
                  <a:pt x="0" y="6310"/>
                </a:lnTo>
                <a:lnTo>
                  <a:pt x="0" y="6318"/>
                </a:lnTo>
                <a:lnTo>
                  <a:pt x="1" y="6318"/>
                </a:lnTo>
                <a:cubicBezTo>
                  <a:pt x="11" y="6319"/>
                  <a:pt x="26" y="6318"/>
                  <a:pt x="35" y="6317"/>
                </a:cubicBezTo>
                <a:cubicBezTo>
                  <a:pt x="54" y="6314"/>
                  <a:pt x="63" y="6305"/>
                  <a:pt x="70" y="6282"/>
                </a:cubicBezTo>
                <a:lnTo>
                  <a:pt x="70" y="6282"/>
                </a:lnTo>
                <a:cubicBezTo>
                  <a:pt x="74" y="6271"/>
                  <a:pt x="76" y="6252"/>
                  <a:pt x="78" y="6227"/>
                </a:cubicBezTo>
                <a:lnTo>
                  <a:pt x="77" y="6227"/>
                </a:lnTo>
                <a:lnTo>
                  <a:pt x="77" y="3138"/>
                </a:lnTo>
                <a:lnTo>
                  <a:pt x="77" y="91"/>
                </a:lnTo>
                <a:cubicBezTo>
                  <a:pt x="79" y="70"/>
                  <a:pt x="81" y="52"/>
                  <a:pt x="84" y="40"/>
                </a:cubicBezTo>
                <a:lnTo>
                  <a:pt x="84" y="39"/>
                </a:lnTo>
                <a:cubicBezTo>
                  <a:pt x="88" y="29"/>
                  <a:pt x="95" y="7"/>
                  <a:pt x="113" y="8"/>
                </a:cubicBezTo>
                <a:lnTo>
                  <a:pt x="115" y="8"/>
                </a:lnTo>
                <a:lnTo>
                  <a:pt x="115" y="1"/>
                </a:lnTo>
                <a:lnTo>
                  <a:pt x="113" y="1"/>
                </a:lnTo>
                <a:cubicBezTo>
                  <a:pt x="103" y="0"/>
                  <a:pt x="88" y="1"/>
                  <a:pt x="80" y="2"/>
                </a:cubicBezTo>
                <a:close/>
              </a:path>
            </a:pathLst>
          </a:custGeom>
          <a:solidFill>
            <a:schemeClr val="accent1"/>
          </a:solidFill>
          <a:ln w="12700">
            <a:solidFill>
              <a:schemeClr val="accent1"/>
            </a:solidFill>
            <a:prstDash val="solid"/>
            <a:round/>
            <a:headEnd/>
            <a:tailEnd/>
          </a:ln>
        </p:spPr>
        <p:txBody>
          <a:bodyPr vert="horz" wrap="square" lIns="91440" tIns="45720" rIns="91440" bIns="45720" numCol="1" anchor="t" anchorCtr="0" compatLnSpc="1">
            <a:prstTxWarp prst="textNoShape">
              <a:avLst/>
            </a:prstTxWarp>
          </a:bodyPr>
          <a:lstStyle/>
          <a:p>
            <a:endParaRPr lang="en-US" sz="1800" dirty="0">
              <a:solidFill>
                <a:srgbClr val="000000"/>
              </a:solidFill>
            </a:endParaRPr>
          </a:p>
        </p:txBody>
      </p:sp>
    </p:spTree>
    <p:extLst>
      <p:ext uri="{BB962C8B-B14F-4D97-AF65-F5344CB8AC3E}">
        <p14:creationId xmlns:p14="http://schemas.microsoft.com/office/powerpoint/2010/main" val="168880730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p:cSld name="Aqua Two Column with Text + Data">
    <p:spTree>
      <p:nvGrpSpPr>
        <p:cNvPr id="1" name=""/>
        <p:cNvGrpSpPr/>
        <p:nvPr/>
      </p:nvGrpSpPr>
      <p:grpSpPr>
        <a:xfrm>
          <a:off x="0" y="0"/>
          <a:ext cx="0" cy="0"/>
          <a:chOff x="0" y="0"/>
          <a:chExt cx="0" cy="0"/>
        </a:xfrm>
      </p:grpSpPr>
      <p:sp>
        <p:nvSpPr>
          <p:cNvPr id="10" name="Rounded Rectangle 9"/>
          <p:cNvSpPr/>
          <p:nvPr/>
        </p:nvSpPr>
        <p:spPr bwMode="gray">
          <a:xfrm>
            <a:off x="609600" y="457200"/>
            <a:ext cx="5242560" cy="5943600"/>
          </a:xfrm>
          <a:prstGeom prst="roundRect">
            <a:avLst>
              <a:gd name="adj" fmla="val 4567"/>
            </a:avLst>
          </a:prstGeom>
          <a:solidFill>
            <a:srgbClr val="5D96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2" name="Title 1"/>
          <p:cNvSpPr>
            <a:spLocks noGrp="1"/>
          </p:cNvSpPr>
          <p:nvPr>
            <p:ph type="title"/>
          </p:nvPr>
        </p:nvSpPr>
        <p:spPr bwMode="gray">
          <a:xfrm>
            <a:off x="6461760" y="1645920"/>
            <a:ext cx="5486400" cy="1005840"/>
          </a:xfrm>
        </p:spPr>
        <p:txBody>
          <a:bodyPr>
            <a:noAutofit/>
          </a:bodyPr>
          <a:lstStyle>
            <a:lvl1pPr>
              <a:defRPr>
                <a:solidFill>
                  <a:srgbClr val="5D9674"/>
                </a:solidFill>
              </a:defRPr>
            </a:lvl1pPr>
          </a:lstStyle>
          <a:p>
            <a:r>
              <a:rPr lang="en-US"/>
              <a:t>Click to edit Master title style</a:t>
            </a:r>
            <a:endParaRPr lang="en-US" dirty="0"/>
          </a:p>
        </p:txBody>
      </p:sp>
      <p:sp>
        <p:nvSpPr>
          <p:cNvPr id="4" name="Content Placeholder 3"/>
          <p:cNvSpPr>
            <a:spLocks noGrp="1"/>
          </p:cNvSpPr>
          <p:nvPr>
            <p:ph sz="half" idx="2"/>
          </p:nvPr>
        </p:nvSpPr>
        <p:spPr>
          <a:xfrm>
            <a:off x="6461760" y="2834640"/>
            <a:ext cx="5486400" cy="3291840"/>
          </a:xfrm>
        </p:spPr>
        <p:txBody>
          <a:bodyPr>
            <a:noAutofit/>
          </a:bodyPr>
          <a:lstStyle>
            <a:lvl1pPr marL="61913" indent="-61913">
              <a:buClr>
                <a:srgbClr val="5D9674"/>
              </a:buClr>
              <a:defRPr sz="2400">
                <a:solidFill>
                  <a:schemeClr val="tx2"/>
                </a:solidFill>
              </a:defRPr>
            </a:lvl1pPr>
            <a:lvl2pPr>
              <a:buClr>
                <a:srgbClr val="5D9674"/>
              </a:buClr>
              <a:defRPr sz="2000"/>
            </a:lvl2pPr>
            <a:lvl3pPr>
              <a:buClr>
                <a:srgbClr val="5D9674"/>
              </a:buClr>
              <a:defRPr sz="1800"/>
            </a:lvl3pPr>
            <a:lvl4pPr>
              <a:buClr>
                <a:srgbClr val="5D9674"/>
              </a:buClr>
              <a:defRPr sz="1600"/>
            </a:lvl4pPr>
            <a:lvl5pPr>
              <a:buClr>
                <a:srgbClr val="5D9674"/>
              </a:buCl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r>
              <a:rPr lang="en-US" dirty="0">
                <a:solidFill>
                  <a:srgbClr val="000000">
                    <a:lumMod val="50000"/>
                    <a:lumOff val="50000"/>
                  </a:srgbClr>
                </a:solidFill>
              </a:rPr>
              <a:t>COMPANY CONFIDENTIAL  |  FOR INTERNAL USE ONLY  |  DO NOT COPY</a:t>
            </a:r>
          </a:p>
        </p:txBody>
      </p:sp>
      <p:sp>
        <p:nvSpPr>
          <p:cNvPr id="7" name="Slide Number Placeholder 6"/>
          <p:cNvSpPr>
            <a:spLocks noGrp="1"/>
          </p:cNvSpPr>
          <p:nvPr>
            <p:ph type="sldNum" sz="quarter" idx="12"/>
          </p:nvPr>
        </p:nvSpPr>
        <p:spPr/>
        <p:txBody>
          <a:bodyPr/>
          <a:lstStyle/>
          <a:p>
            <a:fld id="{1A2DCB2D-F3A1-47AC-A248-15826C4C808C}" type="slidenum">
              <a:rPr lang="en-US" smtClean="0">
                <a:solidFill>
                  <a:srgbClr val="000000">
                    <a:lumMod val="50000"/>
                    <a:lumOff val="50000"/>
                  </a:srgbClr>
                </a:solidFill>
              </a:rPr>
              <a:pPr/>
              <a:t>‹#›</a:t>
            </a:fld>
            <a:endParaRPr lang="en-US" dirty="0">
              <a:solidFill>
                <a:srgbClr val="000000">
                  <a:lumMod val="50000"/>
                  <a:lumOff val="50000"/>
                </a:srgbClr>
              </a:solidFill>
            </a:endParaRPr>
          </a:p>
        </p:txBody>
      </p:sp>
      <p:sp>
        <p:nvSpPr>
          <p:cNvPr id="13" name="Text Placeholder 12"/>
          <p:cNvSpPr>
            <a:spLocks noGrp="1"/>
          </p:cNvSpPr>
          <p:nvPr>
            <p:ph type="body" sz="quarter" idx="13" hasCustomPrompt="1"/>
          </p:nvPr>
        </p:nvSpPr>
        <p:spPr>
          <a:xfrm>
            <a:off x="731520" y="1005840"/>
            <a:ext cx="5242560" cy="1188720"/>
          </a:xfrm>
        </p:spPr>
        <p:txBody>
          <a:bodyPr anchor="b" anchorCtr="0">
            <a:noAutofit/>
          </a:bodyPr>
          <a:lstStyle>
            <a:lvl1pPr>
              <a:spcBef>
                <a:spcPts val="0"/>
              </a:spcBef>
              <a:defRPr sz="8800">
                <a:solidFill>
                  <a:schemeClr val="bg1"/>
                </a:solidFill>
              </a:defRPr>
            </a:lvl1pPr>
          </a:lstStyle>
          <a:p>
            <a:pPr lvl="0"/>
            <a:r>
              <a:rPr lang="en-US" dirty="0"/>
              <a:t>% here</a:t>
            </a:r>
          </a:p>
        </p:txBody>
      </p:sp>
      <p:sp>
        <p:nvSpPr>
          <p:cNvPr id="15" name="Text Placeholder 14"/>
          <p:cNvSpPr>
            <a:spLocks noGrp="1"/>
          </p:cNvSpPr>
          <p:nvPr>
            <p:ph type="body" sz="quarter" idx="14"/>
          </p:nvPr>
        </p:nvSpPr>
        <p:spPr>
          <a:xfrm>
            <a:off x="731520" y="2194560"/>
            <a:ext cx="4998720" cy="822960"/>
          </a:xfrm>
        </p:spPr>
        <p:txBody>
          <a:bodyPr>
            <a:noAutofit/>
          </a:bodyPr>
          <a:lstStyle>
            <a:lvl1pPr>
              <a:defRPr sz="2000">
                <a:solidFill>
                  <a:schemeClr val="bg1"/>
                </a:solidFill>
                <a:latin typeface="+mn-lt"/>
              </a:defRPr>
            </a:lvl1pPr>
          </a:lstStyle>
          <a:p>
            <a:pPr lvl="0"/>
            <a:r>
              <a:rPr lang="en-US"/>
              <a:t>Click to edit Master text styles</a:t>
            </a:r>
          </a:p>
        </p:txBody>
      </p:sp>
      <p:sp>
        <p:nvSpPr>
          <p:cNvPr id="16" name="Text Placeholder 12"/>
          <p:cNvSpPr>
            <a:spLocks noGrp="1"/>
          </p:cNvSpPr>
          <p:nvPr>
            <p:ph type="body" sz="quarter" idx="15" hasCustomPrompt="1"/>
          </p:nvPr>
        </p:nvSpPr>
        <p:spPr>
          <a:xfrm>
            <a:off x="731520" y="3840480"/>
            <a:ext cx="5242560" cy="1188720"/>
          </a:xfrm>
        </p:spPr>
        <p:txBody>
          <a:bodyPr anchor="b" anchorCtr="0">
            <a:noAutofit/>
          </a:bodyPr>
          <a:lstStyle>
            <a:lvl1pPr>
              <a:spcBef>
                <a:spcPts val="0"/>
              </a:spcBef>
              <a:defRPr sz="8800">
                <a:solidFill>
                  <a:schemeClr val="bg1"/>
                </a:solidFill>
              </a:defRPr>
            </a:lvl1pPr>
          </a:lstStyle>
          <a:p>
            <a:pPr lvl="0"/>
            <a:r>
              <a:rPr lang="en-US" dirty="0"/>
              <a:t>% here</a:t>
            </a:r>
          </a:p>
        </p:txBody>
      </p:sp>
      <p:sp>
        <p:nvSpPr>
          <p:cNvPr id="17" name="Text Placeholder 14"/>
          <p:cNvSpPr>
            <a:spLocks noGrp="1"/>
          </p:cNvSpPr>
          <p:nvPr>
            <p:ph type="body" sz="quarter" idx="16"/>
          </p:nvPr>
        </p:nvSpPr>
        <p:spPr>
          <a:xfrm>
            <a:off x="731520" y="5029200"/>
            <a:ext cx="4998720" cy="822960"/>
          </a:xfrm>
        </p:spPr>
        <p:txBody>
          <a:bodyPr>
            <a:noAutofit/>
          </a:bodyPr>
          <a:lstStyle>
            <a:lvl1pPr>
              <a:defRPr sz="2000">
                <a:solidFill>
                  <a:schemeClr val="bg1"/>
                </a:solidFill>
                <a:latin typeface="+mn-lt"/>
              </a:defRPr>
            </a:lvl1pPr>
          </a:lstStyle>
          <a:p>
            <a:pPr lvl="0"/>
            <a:r>
              <a:rPr lang="en-US"/>
              <a:t>Click to edit Master text styles</a:t>
            </a:r>
          </a:p>
        </p:txBody>
      </p:sp>
      <p:sp>
        <p:nvSpPr>
          <p:cNvPr id="12" name="Freeform 5"/>
          <p:cNvSpPr>
            <a:spLocks/>
          </p:cNvSpPr>
          <p:nvPr/>
        </p:nvSpPr>
        <p:spPr bwMode="gray">
          <a:xfrm>
            <a:off x="6012393" y="412750"/>
            <a:ext cx="167217" cy="6032500"/>
          </a:xfrm>
          <a:custGeom>
            <a:avLst/>
            <a:gdLst/>
            <a:ahLst/>
            <a:cxnLst>
              <a:cxn ang="0">
                <a:pos x="80" y="2"/>
              </a:cxn>
              <a:cxn ang="0">
                <a:pos x="80" y="2"/>
              </a:cxn>
              <a:cxn ang="0">
                <a:pos x="44" y="36"/>
              </a:cxn>
              <a:cxn ang="0">
                <a:pos x="44" y="36"/>
              </a:cxn>
              <a:cxn ang="0">
                <a:pos x="37" y="91"/>
              </a:cxn>
              <a:cxn ang="0">
                <a:pos x="37" y="91"/>
              </a:cxn>
              <a:cxn ang="0">
                <a:pos x="37" y="3071"/>
              </a:cxn>
              <a:cxn ang="0">
                <a:pos x="37" y="6227"/>
              </a:cxn>
              <a:cxn ang="0">
                <a:pos x="31" y="6278"/>
              </a:cxn>
              <a:cxn ang="0">
                <a:pos x="30" y="6279"/>
              </a:cxn>
              <a:cxn ang="0">
                <a:pos x="1" y="6310"/>
              </a:cxn>
              <a:cxn ang="0">
                <a:pos x="0" y="6310"/>
              </a:cxn>
              <a:cxn ang="0">
                <a:pos x="0" y="6318"/>
              </a:cxn>
              <a:cxn ang="0">
                <a:pos x="1" y="6318"/>
              </a:cxn>
              <a:cxn ang="0">
                <a:pos x="35" y="6317"/>
              </a:cxn>
              <a:cxn ang="0">
                <a:pos x="70" y="6282"/>
              </a:cxn>
              <a:cxn ang="0">
                <a:pos x="70" y="6282"/>
              </a:cxn>
              <a:cxn ang="0">
                <a:pos x="78" y="6227"/>
              </a:cxn>
              <a:cxn ang="0">
                <a:pos x="77" y="6227"/>
              </a:cxn>
              <a:cxn ang="0">
                <a:pos x="77" y="3138"/>
              </a:cxn>
              <a:cxn ang="0">
                <a:pos x="77" y="91"/>
              </a:cxn>
              <a:cxn ang="0">
                <a:pos x="84" y="40"/>
              </a:cxn>
              <a:cxn ang="0">
                <a:pos x="84" y="39"/>
              </a:cxn>
              <a:cxn ang="0">
                <a:pos x="113" y="8"/>
              </a:cxn>
              <a:cxn ang="0">
                <a:pos x="115" y="8"/>
              </a:cxn>
              <a:cxn ang="0">
                <a:pos x="115" y="1"/>
              </a:cxn>
              <a:cxn ang="0">
                <a:pos x="113" y="1"/>
              </a:cxn>
              <a:cxn ang="0">
                <a:pos x="80" y="2"/>
              </a:cxn>
            </a:cxnLst>
            <a:rect l="0" t="0" r="r" b="b"/>
            <a:pathLst>
              <a:path w="115" h="6319">
                <a:moveTo>
                  <a:pt x="80" y="2"/>
                </a:moveTo>
                <a:lnTo>
                  <a:pt x="80" y="2"/>
                </a:lnTo>
                <a:cubicBezTo>
                  <a:pt x="61" y="4"/>
                  <a:pt x="51" y="13"/>
                  <a:pt x="44" y="36"/>
                </a:cubicBezTo>
                <a:lnTo>
                  <a:pt x="44" y="36"/>
                </a:lnTo>
                <a:cubicBezTo>
                  <a:pt x="41" y="48"/>
                  <a:pt x="39" y="66"/>
                  <a:pt x="37" y="91"/>
                </a:cubicBezTo>
                <a:lnTo>
                  <a:pt x="37" y="91"/>
                </a:lnTo>
                <a:lnTo>
                  <a:pt x="37" y="3071"/>
                </a:lnTo>
                <a:lnTo>
                  <a:pt x="37" y="6227"/>
                </a:lnTo>
                <a:cubicBezTo>
                  <a:pt x="36" y="6248"/>
                  <a:pt x="34" y="6267"/>
                  <a:pt x="31" y="6278"/>
                </a:cubicBezTo>
                <a:lnTo>
                  <a:pt x="30" y="6279"/>
                </a:lnTo>
                <a:cubicBezTo>
                  <a:pt x="27" y="6290"/>
                  <a:pt x="20" y="6311"/>
                  <a:pt x="1" y="6310"/>
                </a:cubicBezTo>
                <a:lnTo>
                  <a:pt x="0" y="6310"/>
                </a:lnTo>
                <a:lnTo>
                  <a:pt x="0" y="6318"/>
                </a:lnTo>
                <a:lnTo>
                  <a:pt x="1" y="6318"/>
                </a:lnTo>
                <a:cubicBezTo>
                  <a:pt x="11" y="6319"/>
                  <a:pt x="26" y="6318"/>
                  <a:pt x="35" y="6317"/>
                </a:cubicBezTo>
                <a:cubicBezTo>
                  <a:pt x="54" y="6314"/>
                  <a:pt x="63" y="6305"/>
                  <a:pt x="70" y="6282"/>
                </a:cubicBezTo>
                <a:lnTo>
                  <a:pt x="70" y="6282"/>
                </a:lnTo>
                <a:cubicBezTo>
                  <a:pt x="74" y="6271"/>
                  <a:pt x="76" y="6252"/>
                  <a:pt x="78" y="6227"/>
                </a:cubicBezTo>
                <a:lnTo>
                  <a:pt x="77" y="6227"/>
                </a:lnTo>
                <a:lnTo>
                  <a:pt x="77" y="3138"/>
                </a:lnTo>
                <a:lnTo>
                  <a:pt x="77" y="91"/>
                </a:lnTo>
                <a:cubicBezTo>
                  <a:pt x="79" y="70"/>
                  <a:pt x="81" y="52"/>
                  <a:pt x="84" y="40"/>
                </a:cubicBezTo>
                <a:lnTo>
                  <a:pt x="84" y="39"/>
                </a:lnTo>
                <a:cubicBezTo>
                  <a:pt x="88" y="29"/>
                  <a:pt x="95" y="7"/>
                  <a:pt x="113" y="8"/>
                </a:cubicBezTo>
                <a:lnTo>
                  <a:pt x="115" y="8"/>
                </a:lnTo>
                <a:lnTo>
                  <a:pt x="115" y="1"/>
                </a:lnTo>
                <a:lnTo>
                  <a:pt x="113" y="1"/>
                </a:lnTo>
                <a:cubicBezTo>
                  <a:pt x="103" y="0"/>
                  <a:pt x="88" y="1"/>
                  <a:pt x="80" y="2"/>
                </a:cubicBezTo>
                <a:close/>
              </a:path>
            </a:pathLst>
          </a:custGeom>
          <a:solidFill>
            <a:schemeClr val="accent1"/>
          </a:solidFill>
          <a:ln w="12700">
            <a:solidFill>
              <a:schemeClr val="accent1"/>
            </a:solidFill>
            <a:prstDash val="solid"/>
            <a:round/>
            <a:headEnd/>
            <a:tailEnd/>
          </a:ln>
        </p:spPr>
        <p:txBody>
          <a:bodyPr vert="horz" wrap="square" lIns="91440" tIns="45720" rIns="91440" bIns="45720" numCol="1" anchor="t" anchorCtr="0" compatLnSpc="1">
            <a:prstTxWarp prst="textNoShape">
              <a:avLst/>
            </a:prstTxWarp>
          </a:bodyPr>
          <a:lstStyle/>
          <a:p>
            <a:endParaRPr lang="en-US" sz="1800" dirty="0">
              <a:solidFill>
                <a:srgbClr val="000000"/>
              </a:solidFill>
            </a:endParaRPr>
          </a:p>
        </p:txBody>
      </p:sp>
    </p:spTree>
    <p:extLst>
      <p:ext uri="{BB962C8B-B14F-4D97-AF65-F5344CB8AC3E}">
        <p14:creationId xmlns:p14="http://schemas.microsoft.com/office/powerpoint/2010/main" val="36873002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11" name="Picture Placeholder 10"/>
          <p:cNvSpPr>
            <a:spLocks noGrp="1"/>
          </p:cNvSpPr>
          <p:nvPr>
            <p:ph type="pic" sz="quarter" idx="13" hasCustomPrompt="1"/>
          </p:nvPr>
        </p:nvSpPr>
        <p:spPr bwMode="gray">
          <a:xfrm>
            <a:off x="0" y="3200400"/>
            <a:ext cx="12192000" cy="3657600"/>
          </a:xfrm>
        </p:spPr>
        <p:txBody>
          <a:bodyPr>
            <a:normAutofit/>
          </a:bodyPr>
          <a:lstStyle>
            <a:lvl1pPr>
              <a:defRPr sz="1800">
                <a:solidFill>
                  <a:schemeClr val="accent6"/>
                </a:solidFill>
              </a:defRPr>
            </a:lvl1pPr>
          </a:lstStyle>
          <a:p>
            <a:r>
              <a:rPr lang="en-US" dirty="0"/>
              <a:t>Click icon to add picture from file</a:t>
            </a:r>
          </a:p>
        </p:txBody>
      </p:sp>
      <p:sp>
        <p:nvSpPr>
          <p:cNvPr id="2" name="Title 1"/>
          <p:cNvSpPr>
            <a:spLocks noGrp="1"/>
          </p:cNvSpPr>
          <p:nvPr>
            <p:ph type="ctrTitle"/>
          </p:nvPr>
        </p:nvSpPr>
        <p:spPr>
          <a:xfrm>
            <a:off x="609600" y="1095375"/>
            <a:ext cx="8290560" cy="1234440"/>
          </a:xfrm>
        </p:spPr>
        <p:txBody>
          <a:bodyPr vert="horz" lIns="0" tIns="45720" rIns="91440" bIns="45720" rtlCol="0" anchor="ctr" anchorCtr="0">
            <a:noAutofit/>
          </a:bodyPr>
          <a:lstStyle>
            <a:lvl1pPr algn="l" defTabSz="457200" rtl="0" eaLnBrk="1" latinLnBrk="0" hangingPunct="1">
              <a:spcBef>
                <a:spcPct val="0"/>
              </a:spcBef>
              <a:buNone/>
              <a:defRPr lang="en-US" sz="3600" b="0" i="0" kern="1200" dirty="0" smtClean="0">
                <a:solidFill>
                  <a:schemeClr val="accent1"/>
                </a:solidFill>
                <a:latin typeface="Georgia"/>
                <a:ea typeface="+mj-ea"/>
                <a:cs typeface="Georgia"/>
              </a:defRPr>
            </a:lvl1pPr>
          </a:lstStyle>
          <a:p>
            <a:r>
              <a:rPr lang="en-US"/>
              <a:t>Click to edit Master title style</a:t>
            </a:r>
            <a:endParaRPr lang="en-US" dirty="0"/>
          </a:p>
        </p:txBody>
      </p:sp>
      <p:sp>
        <p:nvSpPr>
          <p:cNvPr id="3" name="Subtitle 2"/>
          <p:cNvSpPr>
            <a:spLocks noGrp="1"/>
          </p:cNvSpPr>
          <p:nvPr>
            <p:ph type="subTitle" idx="1"/>
          </p:nvPr>
        </p:nvSpPr>
        <p:spPr>
          <a:xfrm>
            <a:off x="609600" y="2604135"/>
            <a:ext cx="8168640" cy="457200"/>
          </a:xfrm>
        </p:spPr>
        <p:txBody>
          <a:bodyPr lIns="0">
            <a:noAutofit/>
          </a:bodyPr>
          <a:lstStyle>
            <a:lvl1pPr marL="0" indent="0" algn="l">
              <a:spcBef>
                <a:spcPts val="600"/>
              </a:spcBef>
              <a:buNone/>
              <a:defRPr sz="1800">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bwMode="gray">
          <a:xfrm>
            <a:off x="4775200" y="6567102"/>
            <a:ext cx="6807200" cy="138499"/>
          </a:xfrm>
        </p:spPr>
        <p:txBody>
          <a:bodyPr/>
          <a:lstStyle/>
          <a:p>
            <a:r>
              <a:rPr lang="en-US" dirty="0">
                <a:solidFill>
                  <a:srgbClr val="000000">
                    <a:lumMod val="50000"/>
                    <a:lumOff val="50000"/>
                  </a:srgbClr>
                </a:solidFill>
              </a:rPr>
              <a:t>COMPANY CONFIDENTIAL  |  FOR INTERNAL USE ONLY  |  DO NOT COPY</a:t>
            </a:r>
          </a:p>
        </p:txBody>
      </p:sp>
      <p:sp>
        <p:nvSpPr>
          <p:cNvPr id="7" name="Freeform 9"/>
          <p:cNvSpPr>
            <a:spLocks/>
          </p:cNvSpPr>
          <p:nvPr/>
        </p:nvSpPr>
        <p:spPr bwMode="gray">
          <a:xfrm>
            <a:off x="635000" y="914400"/>
            <a:ext cx="8206317" cy="123825"/>
          </a:xfrm>
          <a:custGeom>
            <a:avLst/>
            <a:gdLst/>
            <a:ahLst/>
            <a:cxnLst>
              <a:cxn ang="0">
                <a:pos x="6456" y="79"/>
              </a:cxn>
              <a:cxn ang="0">
                <a:pos x="6456" y="79"/>
              </a:cxn>
              <a:cxn ang="0">
                <a:pos x="6422" y="44"/>
              </a:cxn>
              <a:cxn ang="0">
                <a:pos x="6422" y="44"/>
              </a:cxn>
              <a:cxn ang="0">
                <a:pos x="6366" y="36"/>
              </a:cxn>
              <a:cxn ang="0">
                <a:pos x="6366" y="37"/>
              </a:cxn>
              <a:cxn ang="0">
                <a:pos x="3247" y="37"/>
              </a:cxn>
              <a:cxn ang="0">
                <a:pos x="91" y="37"/>
              </a:cxn>
              <a:cxn ang="0">
                <a:pos x="40" y="30"/>
              </a:cxn>
              <a:cxn ang="0">
                <a:pos x="39" y="30"/>
              </a:cxn>
              <a:cxn ang="0">
                <a:pos x="8" y="1"/>
              </a:cxn>
              <a:cxn ang="0">
                <a:pos x="8" y="0"/>
              </a:cxn>
              <a:cxn ang="0">
                <a:pos x="0" y="0"/>
              </a:cxn>
              <a:cxn ang="0">
                <a:pos x="0" y="1"/>
              </a:cxn>
              <a:cxn ang="0">
                <a:pos x="1" y="34"/>
              </a:cxn>
              <a:cxn ang="0">
                <a:pos x="36" y="70"/>
              </a:cxn>
              <a:cxn ang="0">
                <a:pos x="36" y="70"/>
              </a:cxn>
              <a:cxn ang="0">
                <a:pos x="91" y="77"/>
              </a:cxn>
              <a:cxn ang="0">
                <a:pos x="91" y="77"/>
              </a:cxn>
              <a:cxn ang="0">
                <a:pos x="3180" y="77"/>
              </a:cxn>
              <a:cxn ang="0">
                <a:pos x="6366" y="77"/>
              </a:cxn>
              <a:cxn ang="0">
                <a:pos x="6417" y="83"/>
              </a:cxn>
              <a:cxn ang="0">
                <a:pos x="6419" y="84"/>
              </a:cxn>
              <a:cxn ang="0">
                <a:pos x="6450" y="113"/>
              </a:cxn>
              <a:cxn ang="0">
                <a:pos x="6450" y="114"/>
              </a:cxn>
              <a:cxn ang="0">
                <a:pos x="6458" y="114"/>
              </a:cxn>
              <a:cxn ang="0">
                <a:pos x="6458" y="113"/>
              </a:cxn>
              <a:cxn ang="0">
                <a:pos x="6456" y="79"/>
              </a:cxn>
            </a:cxnLst>
            <a:rect l="0" t="0" r="r" b="b"/>
            <a:pathLst>
              <a:path w="6458" h="114">
                <a:moveTo>
                  <a:pt x="6456" y="79"/>
                </a:moveTo>
                <a:lnTo>
                  <a:pt x="6456" y="79"/>
                </a:lnTo>
                <a:cubicBezTo>
                  <a:pt x="6454" y="60"/>
                  <a:pt x="6444" y="51"/>
                  <a:pt x="6422" y="44"/>
                </a:cubicBezTo>
                <a:lnTo>
                  <a:pt x="6422" y="44"/>
                </a:lnTo>
                <a:cubicBezTo>
                  <a:pt x="6410" y="40"/>
                  <a:pt x="6391" y="38"/>
                  <a:pt x="6366" y="36"/>
                </a:cubicBezTo>
                <a:lnTo>
                  <a:pt x="6366" y="37"/>
                </a:lnTo>
                <a:lnTo>
                  <a:pt x="3247" y="37"/>
                </a:lnTo>
                <a:lnTo>
                  <a:pt x="91" y="37"/>
                </a:lnTo>
                <a:cubicBezTo>
                  <a:pt x="70" y="35"/>
                  <a:pt x="51" y="33"/>
                  <a:pt x="40" y="30"/>
                </a:cubicBezTo>
                <a:lnTo>
                  <a:pt x="39" y="30"/>
                </a:lnTo>
                <a:cubicBezTo>
                  <a:pt x="28" y="26"/>
                  <a:pt x="7" y="19"/>
                  <a:pt x="8" y="1"/>
                </a:cubicBezTo>
                <a:lnTo>
                  <a:pt x="8" y="0"/>
                </a:lnTo>
                <a:lnTo>
                  <a:pt x="0" y="0"/>
                </a:lnTo>
                <a:lnTo>
                  <a:pt x="0" y="1"/>
                </a:lnTo>
                <a:cubicBezTo>
                  <a:pt x="0" y="11"/>
                  <a:pt x="0" y="26"/>
                  <a:pt x="1" y="34"/>
                </a:cubicBezTo>
                <a:cubicBezTo>
                  <a:pt x="4" y="53"/>
                  <a:pt x="13" y="63"/>
                  <a:pt x="36" y="70"/>
                </a:cubicBezTo>
                <a:lnTo>
                  <a:pt x="36" y="70"/>
                </a:lnTo>
                <a:cubicBezTo>
                  <a:pt x="47" y="73"/>
                  <a:pt x="66" y="75"/>
                  <a:pt x="91" y="77"/>
                </a:cubicBezTo>
                <a:lnTo>
                  <a:pt x="91" y="77"/>
                </a:lnTo>
                <a:lnTo>
                  <a:pt x="3180" y="77"/>
                </a:lnTo>
                <a:lnTo>
                  <a:pt x="6366" y="77"/>
                </a:lnTo>
                <a:cubicBezTo>
                  <a:pt x="6388" y="78"/>
                  <a:pt x="6406" y="80"/>
                  <a:pt x="6417" y="83"/>
                </a:cubicBezTo>
                <a:lnTo>
                  <a:pt x="6419" y="84"/>
                </a:lnTo>
                <a:cubicBezTo>
                  <a:pt x="6429" y="87"/>
                  <a:pt x="6450" y="94"/>
                  <a:pt x="6450" y="113"/>
                </a:cubicBezTo>
                <a:lnTo>
                  <a:pt x="6450" y="114"/>
                </a:lnTo>
                <a:lnTo>
                  <a:pt x="6458" y="114"/>
                </a:lnTo>
                <a:lnTo>
                  <a:pt x="6458" y="113"/>
                </a:lnTo>
                <a:cubicBezTo>
                  <a:pt x="6458" y="103"/>
                  <a:pt x="6457" y="87"/>
                  <a:pt x="6456" y="79"/>
                </a:cubicBezTo>
                <a:close/>
              </a:path>
            </a:pathLst>
          </a:custGeom>
          <a:solidFill>
            <a:schemeClr val="bg1">
              <a:lumMod val="65000"/>
            </a:schemeClr>
          </a:solidFill>
          <a:ln w="12700">
            <a:solidFill>
              <a:schemeClr val="bg1">
                <a:lumMod val="6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sz="1800" dirty="0">
              <a:solidFill>
                <a:srgbClr val="000000"/>
              </a:solidFill>
            </a:endParaRPr>
          </a:p>
        </p:txBody>
      </p:sp>
      <p:sp>
        <p:nvSpPr>
          <p:cNvPr id="8" name="Freeform 9"/>
          <p:cNvSpPr>
            <a:spLocks/>
          </p:cNvSpPr>
          <p:nvPr userDrawn="1"/>
        </p:nvSpPr>
        <p:spPr bwMode="gray">
          <a:xfrm>
            <a:off x="635000" y="2419351"/>
            <a:ext cx="8206317" cy="123825"/>
          </a:xfrm>
          <a:custGeom>
            <a:avLst/>
            <a:gdLst/>
            <a:ahLst/>
            <a:cxnLst>
              <a:cxn ang="0">
                <a:pos x="6456" y="79"/>
              </a:cxn>
              <a:cxn ang="0">
                <a:pos x="6456" y="79"/>
              </a:cxn>
              <a:cxn ang="0">
                <a:pos x="6422" y="44"/>
              </a:cxn>
              <a:cxn ang="0">
                <a:pos x="6422" y="44"/>
              </a:cxn>
              <a:cxn ang="0">
                <a:pos x="6366" y="36"/>
              </a:cxn>
              <a:cxn ang="0">
                <a:pos x="6366" y="37"/>
              </a:cxn>
              <a:cxn ang="0">
                <a:pos x="3247" y="37"/>
              </a:cxn>
              <a:cxn ang="0">
                <a:pos x="91" y="37"/>
              </a:cxn>
              <a:cxn ang="0">
                <a:pos x="40" y="30"/>
              </a:cxn>
              <a:cxn ang="0">
                <a:pos x="39" y="30"/>
              </a:cxn>
              <a:cxn ang="0">
                <a:pos x="8" y="1"/>
              </a:cxn>
              <a:cxn ang="0">
                <a:pos x="8" y="0"/>
              </a:cxn>
              <a:cxn ang="0">
                <a:pos x="0" y="0"/>
              </a:cxn>
              <a:cxn ang="0">
                <a:pos x="0" y="1"/>
              </a:cxn>
              <a:cxn ang="0">
                <a:pos x="1" y="34"/>
              </a:cxn>
              <a:cxn ang="0">
                <a:pos x="36" y="70"/>
              </a:cxn>
              <a:cxn ang="0">
                <a:pos x="36" y="70"/>
              </a:cxn>
              <a:cxn ang="0">
                <a:pos x="91" y="77"/>
              </a:cxn>
              <a:cxn ang="0">
                <a:pos x="91" y="77"/>
              </a:cxn>
              <a:cxn ang="0">
                <a:pos x="3180" y="77"/>
              </a:cxn>
              <a:cxn ang="0">
                <a:pos x="6366" y="77"/>
              </a:cxn>
              <a:cxn ang="0">
                <a:pos x="6417" y="83"/>
              </a:cxn>
              <a:cxn ang="0">
                <a:pos x="6419" y="84"/>
              </a:cxn>
              <a:cxn ang="0">
                <a:pos x="6450" y="113"/>
              </a:cxn>
              <a:cxn ang="0">
                <a:pos x="6450" y="114"/>
              </a:cxn>
              <a:cxn ang="0">
                <a:pos x="6458" y="114"/>
              </a:cxn>
              <a:cxn ang="0">
                <a:pos x="6458" y="113"/>
              </a:cxn>
              <a:cxn ang="0">
                <a:pos x="6456" y="79"/>
              </a:cxn>
            </a:cxnLst>
            <a:rect l="0" t="0" r="r" b="b"/>
            <a:pathLst>
              <a:path w="6458" h="114">
                <a:moveTo>
                  <a:pt x="6456" y="79"/>
                </a:moveTo>
                <a:lnTo>
                  <a:pt x="6456" y="79"/>
                </a:lnTo>
                <a:cubicBezTo>
                  <a:pt x="6454" y="60"/>
                  <a:pt x="6444" y="51"/>
                  <a:pt x="6422" y="44"/>
                </a:cubicBezTo>
                <a:lnTo>
                  <a:pt x="6422" y="44"/>
                </a:lnTo>
                <a:cubicBezTo>
                  <a:pt x="6410" y="40"/>
                  <a:pt x="6391" y="38"/>
                  <a:pt x="6366" y="36"/>
                </a:cubicBezTo>
                <a:lnTo>
                  <a:pt x="6366" y="37"/>
                </a:lnTo>
                <a:lnTo>
                  <a:pt x="3247" y="37"/>
                </a:lnTo>
                <a:lnTo>
                  <a:pt x="91" y="37"/>
                </a:lnTo>
                <a:cubicBezTo>
                  <a:pt x="70" y="35"/>
                  <a:pt x="51" y="33"/>
                  <a:pt x="40" y="30"/>
                </a:cubicBezTo>
                <a:lnTo>
                  <a:pt x="39" y="30"/>
                </a:lnTo>
                <a:cubicBezTo>
                  <a:pt x="28" y="26"/>
                  <a:pt x="7" y="19"/>
                  <a:pt x="8" y="1"/>
                </a:cubicBezTo>
                <a:lnTo>
                  <a:pt x="8" y="0"/>
                </a:lnTo>
                <a:lnTo>
                  <a:pt x="0" y="0"/>
                </a:lnTo>
                <a:lnTo>
                  <a:pt x="0" y="1"/>
                </a:lnTo>
                <a:cubicBezTo>
                  <a:pt x="0" y="11"/>
                  <a:pt x="0" y="26"/>
                  <a:pt x="1" y="34"/>
                </a:cubicBezTo>
                <a:cubicBezTo>
                  <a:pt x="4" y="53"/>
                  <a:pt x="13" y="63"/>
                  <a:pt x="36" y="70"/>
                </a:cubicBezTo>
                <a:lnTo>
                  <a:pt x="36" y="70"/>
                </a:lnTo>
                <a:cubicBezTo>
                  <a:pt x="47" y="73"/>
                  <a:pt x="66" y="75"/>
                  <a:pt x="91" y="77"/>
                </a:cubicBezTo>
                <a:lnTo>
                  <a:pt x="91" y="77"/>
                </a:lnTo>
                <a:lnTo>
                  <a:pt x="3180" y="77"/>
                </a:lnTo>
                <a:lnTo>
                  <a:pt x="6366" y="77"/>
                </a:lnTo>
                <a:cubicBezTo>
                  <a:pt x="6388" y="78"/>
                  <a:pt x="6406" y="80"/>
                  <a:pt x="6417" y="83"/>
                </a:cubicBezTo>
                <a:lnTo>
                  <a:pt x="6419" y="84"/>
                </a:lnTo>
                <a:cubicBezTo>
                  <a:pt x="6429" y="87"/>
                  <a:pt x="6450" y="94"/>
                  <a:pt x="6450" y="113"/>
                </a:cubicBezTo>
                <a:lnTo>
                  <a:pt x="6450" y="114"/>
                </a:lnTo>
                <a:lnTo>
                  <a:pt x="6458" y="114"/>
                </a:lnTo>
                <a:lnTo>
                  <a:pt x="6458" y="113"/>
                </a:lnTo>
                <a:cubicBezTo>
                  <a:pt x="6458" y="103"/>
                  <a:pt x="6457" y="87"/>
                  <a:pt x="6456" y="79"/>
                </a:cubicBezTo>
                <a:close/>
              </a:path>
            </a:pathLst>
          </a:custGeom>
          <a:solidFill>
            <a:schemeClr val="bg1">
              <a:lumMod val="65000"/>
            </a:schemeClr>
          </a:solidFill>
          <a:ln w="12700">
            <a:solidFill>
              <a:schemeClr val="bg1">
                <a:lumMod val="6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sz="1800" dirty="0">
              <a:solidFill>
                <a:srgbClr val="000000"/>
              </a:solidFill>
            </a:endParaRPr>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35001" y="338508"/>
            <a:ext cx="2015625" cy="411480"/>
          </a:xfrm>
          <a:prstGeom prst="rect">
            <a:avLst/>
          </a:prstGeom>
        </p:spPr>
      </p:pic>
    </p:spTree>
    <p:extLst>
      <p:ext uri="{BB962C8B-B14F-4D97-AF65-F5344CB8AC3E}">
        <p14:creationId xmlns:p14="http://schemas.microsoft.com/office/powerpoint/2010/main" val="372573313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p:cSld name="Purple Two Column with Text + Data">
    <p:spTree>
      <p:nvGrpSpPr>
        <p:cNvPr id="1" name=""/>
        <p:cNvGrpSpPr/>
        <p:nvPr/>
      </p:nvGrpSpPr>
      <p:grpSpPr>
        <a:xfrm>
          <a:off x="0" y="0"/>
          <a:ext cx="0" cy="0"/>
          <a:chOff x="0" y="0"/>
          <a:chExt cx="0" cy="0"/>
        </a:xfrm>
      </p:grpSpPr>
      <p:sp>
        <p:nvSpPr>
          <p:cNvPr id="10" name="Rounded Rectangle 9"/>
          <p:cNvSpPr/>
          <p:nvPr/>
        </p:nvSpPr>
        <p:spPr bwMode="gray">
          <a:xfrm>
            <a:off x="609600" y="457200"/>
            <a:ext cx="5242560" cy="5943600"/>
          </a:xfrm>
          <a:prstGeom prst="roundRect">
            <a:avLst>
              <a:gd name="adj" fmla="val 4567"/>
            </a:avLst>
          </a:prstGeom>
          <a:solidFill>
            <a:srgbClr val="815E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2" name="Title 1"/>
          <p:cNvSpPr>
            <a:spLocks noGrp="1"/>
          </p:cNvSpPr>
          <p:nvPr>
            <p:ph type="title"/>
          </p:nvPr>
        </p:nvSpPr>
        <p:spPr bwMode="gray">
          <a:xfrm>
            <a:off x="6461760" y="1645920"/>
            <a:ext cx="5486400" cy="1005840"/>
          </a:xfrm>
        </p:spPr>
        <p:txBody>
          <a:bodyPr>
            <a:noAutofit/>
          </a:bodyPr>
          <a:lstStyle>
            <a:lvl1pPr>
              <a:defRPr>
                <a:solidFill>
                  <a:srgbClr val="815E90"/>
                </a:solidFill>
              </a:defRPr>
            </a:lvl1pPr>
          </a:lstStyle>
          <a:p>
            <a:r>
              <a:rPr lang="en-US"/>
              <a:t>Click to edit Master title style</a:t>
            </a:r>
            <a:endParaRPr lang="en-US" dirty="0"/>
          </a:p>
        </p:txBody>
      </p:sp>
      <p:sp>
        <p:nvSpPr>
          <p:cNvPr id="4" name="Content Placeholder 3"/>
          <p:cNvSpPr>
            <a:spLocks noGrp="1"/>
          </p:cNvSpPr>
          <p:nvPr>
            <p:ph sz="half" idx="2"/>
          </p:nvPr>
        </p:nvSpPr>
        <p:spPr>
          <a:xfrm>
            <a:off x="6461760" y="2834640"/>
            <a:ext cx="5486400" cy="3291840"/>
          </a:xfrm>
        </p:spPr>
        <p:txBody>
          <a:bodyPr>
            <a:noAutofit/>
          </a:bodyPr>
          <a:lstStyle>
            <a:lvl1pPr marL="61913" indent="-61913">
              <a:buClr>
                <a:srgbClr val="815E90"/>
              </a:buClr>
              <a:defRPr sz="2400">
                <a:solidFill>
                  <a:schemeClr val="tx2"/>
                </a:solidFill>
              </a:defRPr>
            </a:lvl1pPr>
            <a:lvl2pPr>
              <a:buClr>
                <a:srgbClr val="815E90"/>
              </a:buClr>
              <a:defRPr sz="2000"/>
            </a:lvl2pPr>
            <a:lvl3pPr>
              <a:buClr>
                <a:srgbClr val="815E90"/>
              </a:buClr>
              <a:defRPr sz="1800"/>
            </a:lvl3pPr>
            <a:lvl4pPr>
              <a:buClr>
                <a:srgbClr val="815E90"/>
              </a:buClr>
              <a:defRPr sz="1600"/>
            </a:lvl4pPr>
            <a:lvl5pPr>
              <a:buClr>
                <a:srgbClr val="815E90"/>
              </a:buCl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r>
              <a:rPr lang="en-US" dirty="0">
                <a:solidFill>
                  <a:srgbClr val="000000">
                    <a:lumMod val="50000"/>
                    <a:lumOff val="50000"/>
                  </a:srgbClr>
                </a:solidFill>
              </a:rPr>
              <a:t>COMPANY CONFIDENTIAL  |  FOR INTERNAL USE ONLY  |  DO NOT COPY</a:t>
            </a:r>
          </a:p>
        </p:txBody>
      </p:sp>
      <p:sp>
        <p:nvSpPr>
          <p:cNvPr id="7" name="Slide Number Placeholder 6"/>
          <p:cNvSpPr>
            <a:spLocks noGrp="1"/>
          </p:cNvSpPr>
          <p:nvPr>
            <p:ph type="sldNum" sz="quarter" idx="12"/>
          </p:nvPr>
        </p:nvSpPr>
        <p:spPr/>
        <p:txBody>
          <a:bodyPr/>
          <a:lstStyle/>
          <a:p>
            <a:fld id="{1A2DCB2D-F3A1-47AC-A248-15826C4C808C}" type="slidenum">
              <a:rPr lang="en-US" smtClean="0">
                <a:solidFill>
                  <a:srgbClr val="000000">
                    <a:lumMod val="50000"/>
                    <a:lumOff val="50000"/>
                  </a:srgbClr>
                </a:solidFill>
              </a:rPr>
              <a:pPr/>
              <a:t>‹#›</a:t>
            </a:fld>
            <a:endParaRPr lang="en-US" dirty="0">
              <a:solidFill>
                <a:srgbClr val="000000">
                  <a:lumMod val="50000"/>
                  <a:lumOff val="50000"/>
                </a:srgbClr>
              </a:solidFill>
            </a:endParaRPr>
          </a:p>
        </p:txBody>
      </p:sp>
      <p:sp>
        <p:nvSpPr>
          <p:cNvPr id="13" name="Text Placeholder 12"/>
          <p:cNvSpPr>
            <a:spLocks noGrp="1"/>
          </p:cNvSpPr>
          <p:nvPr>
            <p:ph type="body" sz="quarter" idx="13" hasCustomPrompt="1"/>
          </p:nvPr>
        </p:nvSpPr>
        <p:spPr>
          <a:xfrm>
            <a:off x="731520" y="1005840"/>
            <a:ext cx="5242560" cy="1188720"/>
          </a:xfrm>
        </p:spPr>
        <p:txBody>
          <a:bodyPr anchor="b" anchorCtr="0">
            <a:noAutofit/>
          </a:bodyPr>
          <a:lstStyle>
            <a:lvl1pPr>
              <a:spcBef>
                <a:spcPts val="0"/>
              </a:spcBef>
              <a:defRPr sz="8800">
                <a:solidFill>
                  <a:schemeClr val="bg1"/>
                </a:solidFill>
              </a:defRPr>
            </a:lvl1pPr>
          </a:lstStyle>
          <a:p>
            <a:pPr lvl="0"/>
            <a:r>
              <a:rPr lang="en-US" dirty="0"/>
              <a:t>% here</a:t>
            </a:r>
          </a:p>
        </p:txBody>
      </p:sp>
      <p:sp>
        <p:nvSpPr>
          <p:cNvPr id="15" name="Text Placeholder 14"/>
          <p:cNvSpPr>
            <a:spLocks noGrp="1"/>
          </p:cNvSpPr>
          <p:nvPr>
            <p:ph type="body" sz="quarter" idx="14"/>
          </p:nvPr>
        </p:nvSpPr>
        <p:spPr>
          <a:xfrm>
            <a:off x="731520" y="2194560"/>
            <a:ext cx="4998720" cy="822960"/>
          </a:xfrm>
        </p:spPr>
        <p:txBody>
          <a:bodyPr>
            <a:noAutofit/>
          </a:bodyPr>
          <a:lstStyle>
            <a:lvl1pPr>
              <a:defRPr sz="2000">
                <a:solidFill>
                  <a:schemeClr val="bg1"/>
                </a:solidFill>
                <a:latin typeface="+mn-lt"/>
              </a:defRPr>
            </a:lvl1pPr>
          </a:lstStyle>
          <a:p>
            <a:pPr lvl="0"/>
            <a:r>
              <a:rPr lang="en-US"/>
              <a:t>Click to edit Master text styles</a:t>
            </a:r>
          </a:p>
        </p:txBody>
      </p:sp>
      <p:sp>
        <p:nvSpPr>
          <p:cNvPr id="16" name="Text Placeholder 12"/>
          <p:cNvSpPr>
            <a:spLocks noGrp="1"/>
          </p:cNvSpPr>
          <p:nvPr>
            <p:ph type="body" sz="quarter" idx="15" hasCustomPrompt="1"/>
          </p:nvPr>
        </p:nvSpPr>
        <p:spPr>
          <a:xfrm>
            <a:off x="731520" y="3840480"/>
            <a:ext cx="5242560" cy="1188720"/>
          </a:xfrm>
        </p:spPr>
        <p:txBody>
          <a:bodyPr anchor="b" anchorCtr="0">
            <a:noAutofit/>
          </a:bodyPr>
          <a:lstStyle>
            <a:lvl1pPr>
              <a:spcBef>
                <a:spcPts val="0"/>
              </a:spcBef>
              <a:defRPr sz="8800">
                <a:solidFill>
                  <a:schemeClr val="bg1"/>
                </a:solidFill>
              </a:defRPr>
            </a:lvl1pPr>
          </a:lstStyle>
          <a:p>
            <a:pPr lvl="0"/>
            <a:r>
              <a:rPr lang="en-US" dirty="0"/>
              <a:t>% here</a:t>
            </a:r>
          </a:p>
        </p:txBody>
      </p:sp>
      <p:sp>
        <p:nvSpPr>
          <p:cNvPr id="17" name="Text Placeholder 14"/>
          <p:cNvSpPr>
            <a:spLocks noGrp="1"/>
          </p:cNvSpPr>
          <p:nvPr>
            <p:ph type="body" sz="quarter" idx="16"/>
          </p:nvPr>
        </p:nvSpPr>
        <p:spPr>
          <a:xfrm>
            <a:off x="731520" y="5029200"/>
            <a:ext cx="4998720" cy="822960"/>
          </a:xfrm>
        </p:spPr>
        <p:txBody>
          <a:bodyPr>
            <a:noAutofit/>
          </a:bodyPr>
          <a:lstStyle>
            <a:lvl1pPr>
              <a:defRPr sz="2000">
                <a:solidFill>
                  <a:schemeClr val="bg1"/>
                </a:solidFill>
                <a:latin typeface="+mn-lt"/>
              </a:defRPr>
            </a:lvl1pPr>
          </a:lstStyle>
          <a:p>
            <a:pPr lvl="0"/>
            <a:r>
              <a:rPr lang="en-US"/>
              <a:t>Click to edit Master text styles</a:t>
            </a:r>
          </a:p>
        </p:txBody>
      </p:sp>
      <p:sp>
        <p:nvSpPr>
          <p:cNvPr id="12" name="Freeform 5"/>
          <p:cNvSpPr>
            <a:spLocks/>
          </p:cNvSpPr>
          <p:nvPr/>
        </p:nvSpPr>
        <p:spPr bwMode="gray">
          <a:xfrm>
            <a:off x="6012393" y="412750"/>
            <a:ext cx="167217" cy="6032500"/>
          </a:xfrm>
          <a:custGeom>
            <a:avLst/>
            <a:gdLst/>
            <a:ahLst/>
            <a:cxnLst>
              <a:cxn ang="0">
                <a:pos x="80" y="2"/>
              </a:cxn>
              <a:cxn ang="0">
                <a:pos x="80" y="2"/>
              </a:cxn>
              <a:cxn ang="0">
                <a:pos x="44" y="36"/>
              </a:cxn>
              <a:cxn ang="0">
                <a:pos x="44" y="36"/>
              </a:cxn>
              <a:cxn ang="0">
                <a:pos x="37" y="91"/>
              </a:cxn>
              <a:cxn ang="0">
                <a:pos x="37" y="91"/>
              </a:cxn>
              <a:cxn ang="0">
                <a:pos x="37" y="3071"/>
              </a:cxn>
              <a:cxn ang="0">
                <a:pos x="37" y="6227"/>
              </a:cxn>
              <a:cxn ang="0">
                <a:pos x="31" y="6278"/>
              </a:cxn>
              <a:cxn ang="0">
                <a:pos x="30" y="6279"/>
              </a:cxn>
              <a:cxn ang="0">
                <a:pos x="1" y="6310"/>
              </a:cxn>
              <a:cxn ang="0">
                <a:pos x="0" y="6310"/>
              </a:cxn>
              <a:cxn ang="0">
                <a:pos x="0" y="6318"/>
              </a:cxn>
              <a:cxn ang="0">
                <a:pos x="1" y="6318"/>
              </a:cxn>
              <a:cxn ang="0">
                <a:pos x="35" y="6317"/>
              </a:cxn>
              <a:cxn ang="0">
                <a:pos x="70" y="6282"/>
              </a:cxn>
              <a:cxn ang="0">
                <a:pos x="70" y="6282"/>
              </a:cxn>
              <a:cxn ang="0">
                <a:pos x="78" y="6227"/>
              </a:cxn>
              <a:cxn ang="0">
                <a:pos x="77" y="6227"/>
              </a:cxn>
              <a:cxn ang="0">
                <a:pos x="77" y="3138"/>
              </a:cxn>
              <a:cxn ang="0">
                <a:pos x="77" y="91"/>
              </a:cxn>
              <a:cxn ang="0">
                <a:pos x="84" y="40"/>
              </a:cxn>
              <a:cxn ang="0">
                <a:pos x="84" y="39"/>
              </a:cxn>
              <a:cxn ang="0">
                <a:pos x="113" y="8"/>
              </a:cxn>
              <a:cxn ang="0">
                <a:pos x="115" y="8"/>
              </a:cxn>
              <a:cxn ang="0">
                <a:pos x="115" y="1"/>
              </a:cxn>
              <a:cxn ang="0">
                <a:pos x="113" y="1"/>
              </a:cxn>
              <a:cxn ang="0">
                <a:pos x="80" y="2"/>
              </a:cxn>
            </a:cxnLst>
            <a:rect l="0" t="0" r="r" b="b"/>
            <a:pathLst>
              <a:path w="115" h="6319">
                <a:moveTo>
                  <a:pt x="80" y="2"/>
                </a:moveTo>
                <a:lnTo>
                  <a:pt x="80" y="2"/>
                </a:lnTo>
                <a:cubicBezTo>
                  <a:pt x="61" y="4"/>
                  <a:pt x="51" y="13"/>
                  <a:pt x="44" y="36"/>
                </a:cubicBezTo>
                <a:lnTo>
                  <a:pt x="44" y="36"/>
                </a:lnTo>
                <a:cubicBezTo>
                  <a:pt x="41" y="48"/>
                  <a:pt x="39" y="66"/>
                  <a:pt x="37" y="91"/>
                </a:cubicBezTo>
                <a:lnTo>
                  <a:pt x="37" y="91"/>
                </a:lnTo>
                <a:lnTo>
                  <a:pt x="37" y="3071"/>
                </a:lnTo>
                <a:lnTo>
                  <a:pt x="37" y="6227"/>
                </a:lnTo>
                <a:cubicBezTo>
                  <a:pt x="36" y="6248"/>
                  <a:pt x="34" y="6267"/>
                  <a:pt x="31" y="6278"/>
                </a:cubicBezTo>
                <a:lnTo>
                  <a:pt x="30" y="6279"/>
                </a:lnTo>
                <a:cubicBezTo>
                  <a:pt x="27" y="6290"/>
                  <a:pt x="20" y="6311"/>
                  <a:pt x="1" y="6310"/>
                </a:cubicBezTo>
                <a:lnTo>
                  <a:pt x="0" y="6310"/>
                </a:lnTo>
                <a:lnTo>
                  <a:pt x="0" y="6318"/>
                </a:lnTo>
                <a:lnTo>
                  <a:pt x="1" y="6318"/>
                </a:lnTo>
                <a:cubicBezTo>
                  <a:pt x="11" y="6319"/>
                  <a:pt x="26" y="6318"/>
                  <a:pt x="35" y="6317"/>
                </a:cubicBezTo>
                <a:cubicBezTo>
                  <a:pt x="54" y="6314"/>
                  <a:pt x="63" y="6305"/>
                  <a:pt x="70" y="6282"/>
                </a:cubicBezTo>
                <a:lnTo>
                  <a:pt x="70" y="6282"/>
                </a:lnTo>
                <a:cubicBezTo>
                  <a:pt x="74" y="6271"/>
                  <a:pt x="76" y="6252"/>
                  <a:pt x="78" y="6227"/>
                </a:cubicBezTo>
                <a:lnTo>
                  <a:pt x="77" y="6227"/>
                </a:lnTo>
                <a:lnTo>
                  <a:pt x="77" y="3138"/>
                </a:lnTo>
                <a:lnTo>
                  <a:pt x="77" y="91"/>
                </a:lnTo>
                <a:cubicBezTo>
                  <a:pt x="79" y="70"/>
                  <a:pt x="81" y="52"/>
                  <a:pt x="84" y="40"/>
                </a:cubicBezTo>
                <a:lnTo>
                  <a:pt x="84" y="39"/>
                </a:lnTo>
                <a:cubicBezTo>
                  <a:pt x="88" y="29"/>
                  <a:pt x="95" y="7"/>
                  <a:pt x="113" y="8"/>
                </a:cubicBezTo>
                <a:lnTo>
                  <a:pt x="115" y="8"/>
                </a:lnTo>
                <a:lnTo>
                  <a:pt x="115" y="1"/>
                </a:lnTo>
                <a:lnTo>
                  <a:pt x="113" y="1"/>
                </a:lnTo>
                <a:cubicBezTo>
                  <a:pt x="103" y="0"/>
                  <a:pt x="88" y="1"/>
                  <a:pt x="80" y="2"/>
                </a:cubicBezTo>
                <a:close/>
              </a:path>
            </a:pathLst>
          </a:custGeom>
          <a:solidFill>
            <a:schemeClr val="accent1"/>
          </a:solidFill>
          <a:ln w="12700">
            <a:solidFill>
              <a:schemeClr val="accent1"/>
            </a:solidFill>
            <a:prstDash val="solid"/>
            <a:round/>
            <a:headEnd/>
            <a:tailEnd/>
          </a:ln>
        </p:spPr>
        <p:txBody>
          <a:bodyPr vert="horz" wrap="square" lIns="91440" tIns="45720" rIns="91440" bIns="45720" numCol="1" anchor="t" anchorCtr="0" compatLnSpc="1">
            <a:prstTxWarp prst="textNoShape">
              <a:avLst/>
            </a:prstTxWarp>
          </a:bodyPr>
          <a:lstStyle/>
          <a:p>
            <a:endParaRPr lang="en-US" sz="1800" dirty="0">
              <a:solidFill>
                <a:srgbClr val="000000"/>
              </a:solidFill>
            </a:endParaRPr>
          </a:p>
        </p:txBody>
      </p:sp>
    </p:spTree>
    <p:extLst>
      <p:ext uri="{BB962C8B-B14F-4D97-AF65-F5344CB8AC3E}">
        <p14:creationId xmlns:p14="http://schemas.microsoft.com/office/powerpoint/2010/main" val="67719154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p:cSld name="Two Column with Text + Figure">
    <p:spTree>
      <p:nvGrpSpPr>
        <p:cNvPr id="1" name=""/>
        <p:cNvGrpSpPr/>
        <p:nvPr/>
      </p:nvGrpSpPr>
      <p:grpSpPr>
        <a:xfrm>
          <a:off x="0" y="0"/>
          <a:ext cx="0" cy="0"/>
          <a:chOff x="0" y="0"/>
          <a:chExt cx="0" cy="0"/>
        </a:xfrm>
      </p:grpSpPr>
      <p:sp>
        <p:nvSpPr>
          <p:cNvPr id="10" name="Rounded Rectangle 9"/>
          <p:cNvSpPr/>
          <p:nvPr/>
        </p:nvSpPr>
        <p:spPr bwMode="gray">
          <a:xfrm>
            <a:off x="6339840" y="457200"/>
            <a:ext cx="5242560" cy="5943600"/>
          </a:xfrm>
          <a:prstGeom prst="roundRect">
            <a:avLst>
              <a:gd name="adj" fmla="val 4567"/>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2" name="Title 1"/>
          <p:cNvSpPr>
            <a:spLocks noGrp="1"/>
          </p:cNvSpPr>
          <p:nvPr>
            <p:ph type="title"/>
          </p:nvPr>
        </p:nvSpPr>
        <p:spPr bwMode="gray">
          <a:xfrm>
            <a:off x="609600" y="1645920"/>
            <a:ext cx="5303520" cy="1005840"/>
          </a:xfrm>
        </p:spPr>
        <p:txBody>
          <a:bodyPr>
            <a:noAutofit/>
          </a:bodyPr>
          <a:lstStyle>
            <a:lvl1pPr marL="53975" indent="0">
              <a:defRPr>
                <a:solidFill>
                  <a:schemeClr val="accent1"/>
                </a:solidFill>
              </a:defRPr>
            </a:lvl1pPr>
          </a:lstStyle>
          <a:p>
            <a:r>
              <a:rPr lang="en-US"/>
              <a:t>Click to edit Master title style</a:t>
            </a:r>
            <a:endParaRPr lang="en-US" dirty="0"/>
          </a:p>
        </p:txBody>
      </p:sp>
      <p:sp>
        <p:nvSpPr>
          <p:cNvPr id="4" name="Content Placeholder 3"/>
          <p:cNvSpPr>
            <a:spLocks noGrp="1"/>
          </p:cNvSpPr>
          <p:nvPr>
            <p:ph sz="half" idx="2"/>
          </p:nvPr>
        </p:nvSpPr>
        <p:spPr>
          <a:xfrm>
            <a:off x="609600" y="2834640"/>
            <a:ext cx="5303520" cy="3291840"/>
          </a:xfrm>
        </p:spPr>
        <p:txBody>
          <a:bodyPr>
            <a:noAutofit/>
          </a:bodyPr>
          <a:lstStyle>
            <a:lvl1pPr marL="109538" indent="-109538">
              <a:buClr>
                <a:schemeClr val="accent1"/>
              </a:buClr>
              <a:defRPr sz="2400">
                <a:solidFill>
                  <a:schemeClr val="tx2"/>
                </a:solidFill>
              </a:defRPr>
            </a:lvl1pPr>
            <a:lvl2pPr>
              <a:buClr>
                <a:schemeClr val="accent1"/>
              </a:buClr>
              <a:defRPr sz="2000"/>
            </a:lvl2pPr>
            <a:lvl3pPr>
              <a:buClr>
                <a:schemeClr val="accent1"/>
              </a:buClr>
              <a:defRPr sz="1800"/>
            </a:lvl3pPr>
            <a:lvl4pPr>
              <a:buClr>
                <a:schemeClr val="accent1"/>
              </a:buClr>
              <a:defRPr sz="1600"/>
            </a:lvl4pPr>
            <a:lvl5pPr>
              <a:buClr>
                <a:schemeClr val="accent1"/>
              </a:buCl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r>
              <a:rPr lang="en-US" dirty="0">
                <a:solidFill>
                  <a:srgbClr val="000000">
                    <a:lumMod val="50000"/>
                    <a:lumOff val="50000"/>
                  </a:srgbClr>
                </a:solidFill>
              </a:rPr>
              <a:t>COMPANY CONFIDENTIAL  |  FOR INTERNAL USE ONLY  |  DO NOT COPY</a:t>
            </a:r>
          </a:p>
        </p:txBody>
      </p:sp>
      <p:sp>
        <p:nvSpPr>
          <p:cNvPr id="7" name="Slide Number Placeholder 6"/>
          <p:cNvSpPr>
            <a:spLocks noGrp="1"/>
          </p:cNvSpPr>
          <p:nvPr>
            <p:ph type="sldNum" sz="quarter" idx="12"/>
          </p:nvPr>
        </p:nvSpPr>
        <p:spPr/>
        <p:txBody>
          <a:bodyPr/>
          <a:lstStyle/>
          <a:p>
            <a:fld id="{1A2DCB2D-F3A1-47AC-A248-15826C4C808C}" type="slidenum">
              <a:rPr lang="en-US" smtClean="0">
                <a:solidFill>
                  <a:srgbClr val="000000">
                    <a:lumMod val="50000"/>
                    <a:lumOff val="50000"/>
                  </a:srgbClr>
                </a:solidFill>
              </a:rPr>
              <a:pPr/>
              <a:t>‹#›</a:t>
            </a:fld>
            <a:endParaRPr lang="en-US" dirty="0">
              <a:solidFill>
                <a:srgbClr val="000000">
                  <a:lumMod val="50000"/>
                  <a:lumOff val="50000"/>
                </a:srgbClr>
              </a:solidFill>
            </a:endParaRPr>
          </a:p>
        </p:txBody>
      </p:sp>
      <p:sp>
        <p:nvSpPr>
          <p:cNvPr id="12" name="Freeform 5"/>
          <p:cNvSpPr>
            <a:spLocks/>
          </p:cNvSpPr>
          <p:nvPr/>
        </p:nvSpPr>
        <p:spPr bwMode="gray">
          <a:xfrm>
            <a:off x="6012393" y="412750"/>
            <a:ext cx="167217" cy="6032500"/>
          </a:xfrm>
          <a:custGeom>
            <a:avLst/>
            <a:gdLst/>
            <a:ahLst/>
            <a:cxnLst>
              <a:cxn ang="0">
                <a:pos x="80" y="2"/>
              </a:cxn>
              <a:cxn ang="0">
                <a:pos x="80" y="2"/>
              </a:cxn>
              <a:cxn ang="0">
                <a:pos x="44" y="36"/>
              </a:cxn>
              <a:cxn ang="0">
                <a:pos x="44" y="36"/>
              </a:cxn>
              <a:cxn ang="0">
                <a:pos x="37" y="91"/>
              </a:cxn>
              <a:cxn ang="0">
                <a:pos x="37" y="91"/>
              </a:cxn>
              <a:cxn ang="0">
                <a:pos x="37" y="3071"/>
              </a:cxn>
              <a:cxn ang="0">
                <a:pos x="37" y="6227"/>
              </a:cxn>
              <a:cxn ang="0">
                <a:pos x="31" y="6278"/>
              </a:cxn>
              <a:cxn ang="0">
                <a:pos x="30" y="6279"/>
              </a:cxn>
              <a:cxn ang="0">
                <a:pos x="1" y="6310"/>
              </a:cxn>
              <a:cxn ang="0">
                <a:pos x="0" y="6310"/>
              </a:cxn>
              <a:cxn ang="0">
                <a:pos x="0" y="6318"/>
              </a:cxn>
              <a:cxn ang="0">
                <a:pos x="1" y="6318"/>
              </a:cxn>
              <a:cxn ang="0">
                <a:pos x="35" y="6317"/>
              </a:cxn>
              <a:cxn ang="0">
                <a:pos x="70" y="6282"/>
              </a:cxn>
              <a:cxn ang="0">
                <a:pos x="70" y="6282"/>
              </a:cxn>
              <a:cxn ang="0">
                <a:pos x="78" y="6227"/>
              </a:cxn>
              <a:cxn ang="0">
                <a:pos x="77" y="6227"/>
              </a:cxn>
              <a:cxn ang="0">
                <a:pos x="77" y="3138"/>
              </a:cxn>
              <a:cxn ang="0">
                <a:pos x="77" y="91"/>
              </a:cxn>
              <a:cxn ang="0">
                <a:pos x="84" y="40"/>
              </a:cxn>
              <a:cxn ang="0">
                <a:pos x="84" y="39"/>
              </a:cxn>
              <a:cxn ang="0">
                <a:pos x="113" y="8"/>
              </a:cxn>
              <a:cxn ang="0">
                <a:pos x="115" y="8"/>
              </a:cxn>
              <a:cxn ang="0">
                <a:pos x="115" y="1"/>
              </a:cxn>
              <a:cxn ang="0">
                <a:pos x="113" y="1"/>
              </a:cxn>
              <a:cxn ang="0">
                <a:pos x="80" y="2"/>
              </a:cxn>
            </a:cxnLst>
            <a:rect l="0" t="0" r="r" b="b"/>
            <a:pathLst>
              <a:path w="115" h="6319">
                <a:moveTo>
                  <a:pt x="80" y="2"/>
                </a:moveTo>
                <a:lnTo>
                  <a:pt x="80" y="2"/>
                </a:lnTo>
                <a:cubicBezTo>
                  <a:pt x="61" y="4"/>
                  <a:pt x="51" y="13"/>
                  <a:pt x="44" y="36"/>
                </a:cubicBezTo>
                <a:lnTo>
                  <a:pt x="44" y="36"/>
                </a:lnTo>
                <a:cubicBezTo>
                  <a:pt x="41" y="48"/>
                  <a:pt x="39" y="66"/>
                  <a:pt x="37" y="91"/>
                </a:cubicBezTo>
                <a:lnTo>
                  <a:pt x="37" y="91"/>
                </a:lnTo>
                <a:lnTo>
                  <a:pt x="37" y="3071"/>
                </a:lnTo>
                <a:lnTo>
                  <a:pt x="37" y="6227"/>
                </a:lnTo>
                <a:cubicBezTo>
                  <a:pt x="36" y="6248"/>
                  <a:pt x="34" y="6267"/>
                  <a:pt x="31" y="6278"/>
                </a:cubicBezTo>
                <a:lnTo>
                  <a:pt x="30" y="6279"/>
                </a:lnTo>
                <a:cubicBezTo>
                  <a:pt x="27" y="6290"/>
                  <a:pt x="20" y="6311"/>
                  <a:pt x="1" y="6310"/>
                </a:cubicBezTo>
                <a:lnTo>
                  <a:pt x="0" y="6310"/>
                </a:lnTo>
                <a:lnTo>
                  <a:pt x="0" y="6318"/>
                </a:lnTo>
                <a:lnTo>
                  <a:pt x="1" y="6318"/>
                </a:lnTo>
                <a:cubicBezTo>
                  <a:pt x="11" y="6319"/>
                  <a:pt x="26" y="6318"/>
                  <a:pt x="35" y="6317"/>
                </a:cubicBezTo>
                <a:cubicBezTo>
                  <a:pt x="54" y="6314"/>
                  <a:pt x="63" y="6305"/>
                  <a:pt x="70" y="6282"/>
                </a:cubicBezTo>
                <a:lnTo>
                  <a:pt x="70" y="6282"/>
                </a:lnTo>
                <a:cubicBezTo>
                  <a:pt x="74" y="6271"/>
                  <a:pt x="76" y="6252"/>
                  <a:pt x="78" y="6227"/>
                </a:cubicBezTo>
                <a:lnTo>
                  <a:pt x="77" y="6227"/>
                </a:lnTo>
                <a:lnTo>
                  <a:pt x="77" y="3138"/>
                </a:lnTo>
                <a:lnTo>
                  <a:pt x="77" y="91"/>
                </a:lnTo>
                <a:cubicBezTo>
                  <a:pt x="79" y="70"/>
                  <a:pt x="81" y="52"/>
                  <a:pt x="84" y="40"/>
                </a:cubicBezTo>
                <a:lnTo>
                  <a:pt x="84" y="39"/>
                </a:lnTo>
                <a:cubicBezTo>
                  <a:pt x="88" y="29"/>
                  <a:pt x="95" y="7"/>
                  <a:pt x="113" y="8"/>
                </a:cubicBezTo>
                <a:lnTo>
                  <a:pt x="115" y="8"/>
                </a:lnTo>
                <a:lnTo>
                  <a:pt x="115" y="1"/>
                </a:lnTo>
                <a:lnTo>
                  <a:pt x="113" y="1"/>
                </a:lnTo>
                <a:cubicBezTo>
                  <a:pt x="103" y="0"/>
                  <a:pt x="88" y="1"/>
                  <a:pt x="80" y="2"/>
                </a:cubicBezTo>
                <a:close/>
              </a:path>
            </a:pathLst>
          </a:custGeom>
          <a:solidFill>
            <a:schemeClr val="accent1"/>
          </a:solidFill>
          <a:ln w="12700">
            <a:solidFill>
              <a:schemeClr val="accent1"/>
            </a:solidFill>
            <a:prstDash val="solid"/>
            <a:round/>
            <a:headEnd/>
            <a:tailEnd/>
          </a:ln>
        </p:spPr>
        <p:txBody>
          <a:bodyPr vert="horz" wrap="square" lIns="91440" tIns="45720" rIns="91440" bIns="45720" numCol="1" anchor="t" anchorCtr="0" compatLnSpc="1">
            <a:prstTxWarp prst="textNoShape">
              <a:avLst/>
            </a:prstTxWarp>
          </a:bodyPr>
          <a:lstStyle/>
          <a:p>
            <a:endParaRPr lang="en-US" sz="1800" dirty="0">
              <a:solidFill>
                <a:srgbClr val="000000"/>
              </a:solidFill>
            </a:endParaRPr>
          </a:p>
        </p:txBody>
      </p:sp>
      <p:sp>
        <p:nvSpPr>
          <p:cNvPr id="18" name="Text Placeholder 17"/>
          <p:cNvSpPr>
            <a:spLocks noGrp="1"/>
          </p:cNvSpPr>
          <p:nvPr>
            <p:ph type="body" sz="quarter" idx="13"/>
          </p:nvPr>
        </p:nvSpPr>
        <p:spPr bwMode="gray">
          <a:xfrm>
            <a:off x="6339840" y="4572000"/>
            <a:ext cx="5120640" cy="1508760"/>
          </a:xfrm>
        </p:spPr>
        <p:txBody>
          <a:bodyPr>
            <a:noAutofit/>
          </a:bodyPr>
          <a:lstStyle>
            <a:lvl1pPr>
              <a:defRPr sz="2000">
                <a:solidFill>
                  <a:schemeClr val="tx2"/>
                </a:solidFill>
                <a:latin typeface="+mn-lt"/>
              </a:defRPr>
            </a:lvl1pPr>
          </a:lstStyle>
          <a:p>
            <a:pPr lvl="0"/>
            <a:r>
              <a:rPr lang="en-US"/>
              <a:t>Click to edit Master text styles</a:t>
            </a:r>
          </a:p>
        </p:txBody>
      </p:sp>
    </p:spTree>
    <p:extLst>
      <p:ext uri="{BB962C8B-B14F-4D97-AF65-F5344CB8AC3E}">
        <p14:creationId xmlns:p14="http://schemas.microsoft.com/office/powerpoint/2010/main" val="321091663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cSld name="Title only 2">
    <p:spTree>
      <p:nvGrpSpPr>
        <p:cNvPr id="1" name=""/>
        <p:cNvGrpSpPr/>
        <p:nvPr/>
      </p:nvGrpSpPr>
      <p:grpSpPr>
        <a:xfrm>
          <a:off x="0" y="0"/>
          <a:ext cx="0" cy="0"/>
          <a:chOff x="0" y="0"/>
          <a:chExt cx="0" cy="0"/>
        </a:xfrm>
      </p:grpSpPr>
      <p:sp>
        <p:nvSpPr>
          <p:cNvPr id="12" name="Rectangle 11"/>
          <p:cNvSpPr/>
          <p:nvPr userDrawn="1"/>
        </p:nvSpPr>
        <p:spPr>
          <a:xfrm>
            <a:off x="0" y="0"/>
            <a:ext cx="298685" cy="6858000"/>
          </a:xfrm>
          <a:prstGeom prst="rect">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solidFill>
                <a:prstClr val="white"/>
              </a:solidFill>
            </a:endParaRPr>
          </a:p>
        </p:txBody>
      </p:sp>
      <p:sp>
        <p:nvSpPr>
          <p:cNvPr id="10" name="Rectangle 9"/>
          <p:cNvSpPr/>
          <p:nvPr/>
        </p:nvSpPr>
        <p:spPr bwMode="gray">
          <a:xfrm rot="16200000">
            <a:off x="-1051630" y="5582967"/>
            <a:ext cx="2382383" cy="184666"/>
          </a:xfrm>
          <a:prstGeom prst="rect">
            <a:avLst/>
          </a:prstGeom>
        </p:spPr>
        <p:txBody>
          <a:bodyPr wrap="none">
            <a:spAutoFit/>
          </a:bodyPr>
          <a:lstStyle/>
          <a:p>
            <a:pPr>
              <a:spcBef>
                <a:spcPct val="50000"/>
              </a:spcBef>
            </a:pPr>
            <a:r>
              <a:rPr lang="en-US" sz="600" dirty="0">
                <a:solidFill>
                  <a:srgbClr val="5F5F5F"/>
                </a:solidFill>
                <a:cs typeface="Calibri"/>
              </a:rPr>
              <a:t>Copyright ©2015  The Nielsen Company. Confidential and proprietary.</a:t>
            </a:r>
          </a:p>
        </p:txBody>
      </p:sp>
      <p:sp>
        <p:nvSpPr>
          <p:cNvPr id="9" name="Title 8"/>
          <p:cNvSpPr>
            <a:spLocks noGrp="1"/>
          </p:cNvSpPr>
          <p:nvPr>
            <p:ph type="title" hasCustomPrompt="1"/>
          </p:nvPr>
        </p:nvSpPr>
        <p:spPr>
          <a:xfrm>
            <a:off x="792480" y="676656"/>
            <a:ext cx="10888896" cy="571500"/>
          </a:xfrm>
        </p:spPr>
        <p:txBody>
          <a:bodyPr wrap="square">
            <a:noAutofit/>
          </a:bodyPr>
          <a:lstStyle>
            <a:lvl1pPr>
              <a:defRPr baseline="0">
                <a:solidFill>
                  <a:srgbClr val="009DD9"/>
                </a:solidFill>
              </a:defRPr>
            </a:lvl1pPr>
          </a:lstStyle>
          <a:p>
            <a:r>
              <a:rPr lang="en-US" dirty="0"/>
              <a:t>CLICK TO EDIT MASTER TITLE STYLE</a:t>
            </a:r>
          </a:p>
        </p:txBody>
      </p:sp>
      <p:sp>
        <p:nvSpPr>
          <p:cNvPr id="8" name="Text Placeholder 2"/>
          <p:cNvSpPr>
            <a:spLocks noGrp="1"/>
          </p:cNvSpPr>
          <p:nvPr>
            <p:ph type="body" idx="13"/>
          </p:nvPr>
        </p:nvSpPr>
        <p:spPr>
          <a:xfrm>
            <a:off x="792480" y="1280160"/>
            <a:ext cx="10880429" cy="315118"/>
          </a:xfrm>
        </p:spPr>
        <p:txBody>
          <a:bodyPr wrap="square" tIns="0" bIns="0" anchor="t" anchorCtr="0"/>
          <a:lstStyle>
            <a:lvl1pPr marL="0" indent="0">
              <a:spcBef>
                <a:spcPts val="0"/>
              </a:spcBef>
              <a:buNone/>
              <a:defRPr sz="1800" b="0"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2"/>
          <p:cNvSpPr>
            <a:spLocks noGrp="1"/>
          </p:cNvSpPr>
          <p:nvPr>
            <p:ph type="body" idx="15"/>
          </p:nvPr>
        </p:nvSpPr>
        <p:spPr>
          <a:xfrm>
            <a:off x="792481" y="6373368"/>
            <a:ext cx="10887287" cy="365760"/>
          </a:xfrm>
        </p:spPr>
        <p:txBody>
          <a:bodyPr wrap="square" tIns="0" bIns="0" anchor="b" anchorCtr="0"/>
          <a:lstStyle>
            <a:lvl1pPr marL="0" indent="0">
              <a:spcBef>
                <a:spcPts val="60"/>
              </a:spcBef>
              <a:buNone/>
              <a:defRPr sz="800" b="0"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extLst>
      <p:ext uri="{BB962C8B-B14F-4D97-AF65-F5344CB8AC3E}">
        <p14:creationId xmlns:p14="http://schemas.microsoft.com/office/powerpoint/2010/main" val="271532442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userDrawn="1">
  <p:cSld name="Title Slide 2">
    <p:bg bwMode="auto">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188720"/>
            <a:ext cx="8229600" cy="1234440"/>
          </a:xfrm>
        </p:spPr>
        <p:txBody>
          <a:bodyPr vert="horz" lIns="91440" tIns="45720" rIns="91440" bIns="45720" rtlCol="0" anchor="t" anchorCtr="0">
            <a:noAutofit/>
          </a:bodyPr>
          <a:lstStyle>
            <a:lvl1pPr algn="l" defTabSz="457200" rtl="0" eaLnBrk="1" latinLnBrk="0" hangingPunct="1">
              <a:spcBef>
                <a:spcPct val="0"/>
              </a:spcBef>
              <a:buNone/>
              <a:defRPr lang="en-US" sz="3600" b="0" i="0" kern="1200" dirty="0" smtClean="0">
                <a:solidFill>
                  <a:schemeClr val="accent1"/>
                </a:solidFill>
                <a:latin typeface="Georgia"/>
                <a:ea typeface="+mj-ea"/>
                <a:cs typeface="Georgia"/>
              </a:defRPr>
            </a:lvl1pPr>
          </a:lstStyle>
          <a:p>
            <a:r>
              <a:rPr lang="en-US" dirty="0"/>
              <a:t>Click to edit Master title style</a:t>
            </a:r>
          </a:p>
        </p:txBody>
      </p:sp>
      <p:sp>
        <p:nvSpPr>
          <p:cNvPr id="3" name="Subtitle 2"/>
          <p:cNvSpPr>
            <a:spLocks noGrp="1"/>
          </p:cNvSpPr>
          <p:nvPr>
            <p:ph type="subTitle" idx="1"/>
          </p:nvPr>
        </p:nvSpPr>
        <p:spPr>
          <a:xfrm>
            <a:off x="609600" y="2514600"/>
            <a:ext cx="8229600" cy="457200"/>
          </a:xfrm>
        </p:spPr>
        <p:txBody>
          <a:bodyPr>
            <a:normAutofit/>
          </a:bodyPr>
          <a:lstStyle>
            <a:lvl1pPr marL="0" indent="0" algn="l">
              <a:buNone/>
              <a:defRPr sz="1800">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Footer Placeholder 4"/>
          <p:cNvSpPr>
            <a:spLocks noGrp="1"/>
          </p:cNvSpPr>
          <p:nvPr>
            <p:ph type="ftr" sz="quarter" idx="11"/>
          </p:nvPr>
        </p:nvSpPr>
        <p:spPr bwMode="gray">
          <a:xfrm>
            <a:off x="4775200" y="6567102"/>
            <a:ext cx="6807200" cy="138499"/>
          </a:xfrm>
        </p:spPr>
        <p:txBody>
          <a:bodyPr/>
          <a:lstStyle>
            <a:lvl1pPr>
              <a:defRPr>
                <a:solidFill>
                  <a:schemeClr val="tx2"/>
                </a:solidFill>
              </a:defRPr>
            </a:lvl1pPr>
          </a:lstStyle>
          <a:p>
            <a:r>
              <a:rPr lang="en-US" dirty="0">
                <a:solidFill>
                  <a:srgbClr val="5E5E5E"/>
                </a:solidFill>
              </a:rPr>
              <a:t>COMPANY CONFIDENTIAL  |  FOR INTERNAL USE ONLY  |  DO NOT COPY</a:t>
            </a:r>
          </a:p>
        </p:txBody>
      </p:sp>
      <p:sp>
        <p:nvSpPr>
          <p:cNvPr id="7" name="Freeform 18"/>
          <p:cNvSpPr>
            <a:spLocks/>
          </p:cNvSpPr>
          <p:nvPr userDrawn="1"/>
        </p:nvSpPr>
        <p:spPr bwMode="gray">
          <a:xfrm>
            <a:off x="1" y="914401"/>
            <a:ext cx="8845551" cy="239713"/>
          </a:xfrm>
          <a:custGeom>
            <a:avLst/>
            <a:gdLst/>
            <a:ahLst/>
            <a:cxnLst>
              <a:cxn ang="0">
                <a:pos x="6941" y="136"/>
              </a:cxn>
              <a:cxn ang="0">
                <a:pos x="6941" y="136"/>
              </a:cxn>
              <a:cxn ang="0">
                <a:pos x="6830" y="22"/>
              </a:cxn>
              <a:cxn ang="0">
                <a:pos x="6830" y="22"/>
              </a:cxn>
              <a:cxn ang="0">
                <a:pos x="6652" y="0"/>
              </a:cxn>
              <a:cxn ang="0">
                <a:pos x="6652" y="0"/>
              </a:cxn>
              <a:cxn ang="0">
                <a:pos x="4408" y="0"/>
              </a:cxn>
              <a:cxn ang="0">
                <a:pos x="0" y="0"/>
              </a:cxn>
              <a:cxn ang="0">
                <a:pos x="0" y="128"/>
              </a:cxn>
              <a:cxn ang="0">
                <a:pos x="4353" y="128"/>
              </a:cxn>
              <a:cxn ang="0">
                <a:pos x="6652" y="128"/>
              </a:cxn>
              <a:cxn ang="0">
                <a:pos x="6817" y="149"/>
              </a:cxn>
              <a:cxn ang="0">
                <a:pos x="6821" y="150"/>
              </a:cxn>
              <a:cxn ang="0">
                <a:pos x="6920" y="243"/>
              </a:cxn>
              <a:cxn ang="0">
                <a:pos x="6920" y="249"/>
              </a:cxn>
              <a:cxn ang="0">
                <a:pos x="6946" y="248"/>
              </a:cxn>
              <a:cxn ang="0">
                <a:pos x="6946" y="242"/>
              </a:cxn>
              <a:cxn ang="0">
                <a:pos x="6941" y="136"/>
              </a:cxn>
            </a:cxnLst>
            <a:rect l="0" t="0" r="r" b="b"/>
            <a:pathLst>
              <a:path w="6947" h="249">
                <a:moveTo>
                  <a:pt x="6941" y="136"/>
                </a:moveTo>
                <a:lnTo>
                  <a:pt x="6941" y="136"/>
                </a:lnTo>
                <a:cubicBezTo>
                  <a:pt x="6932" y="76"/>
                  <a:pt x="6902" y="45"/>
                  <a:pt x="6830" y="22"/>
                </a:cubicBezTo>
                <a:lnTo>
                  <a:pt x="6830" y="22"/>
                </a:lnTo>
                <a:cubicBezTo>
                  <a:pt x="6793" y="11"/>
                  <a:pt x="6734" y="3"/>
                  <a:pt x="6652" y="0"/>
                </a:cubicBezTo>
                <a:lnTo>
                  <a:pt x="6652" y="0"/>
                </a:lnTo>
                <a:lnTo>
                  <a:pt x="4408" y="0"/>
                </a:lnTo>
                <a:lnTo>
                  <a:pt x="0" y="0"/>
                </a:lnTo>
                <a:lnTo>
                  <a:pt x="0" y="128"/>
                </a:lnTo>
                <a:lnTo>
                  <a:pt x="4353" y="128"/>
                </a:lnTo>
                <a:lnTo>
                  <a:pt x="6652" y="128"/>
                </a:lnTo>
                <a:cubicBezTo>
                  <a:pt x="6721" y="132"/>
                  <a:pt x="6780" y="138"/>
                  <a:pt x="6817" y="149"/>
                </a:cubicBezTo>
                <a:lnTo>
                  <a:pt x="6821" y="150"/>
                </a:lnTo>
                <a:cubicBezTo>
                  <a:pt x="6854" y="161"/>
                  <a:pt x="6922" y="184"/>
                  <a:pt x="6920" y="243"/>
                </a:cubicBezTo>
                <a:lnTo>
                  <a:pt x="6920" y="249"/>
                </a:lnTo>
                <a:lnTo>
                  <a:pt x="6946" y="248"/>
                </a:lnTo>
                <a:lnTo>
                  <a:pt x="6946" y="242"/>
                </a:lnTo>
                <a:cubicBezTo>
                  <a:pt x="6947" y="211"/>
                  <a:pt x="6945" y="162"/>
                  <a:pt x="6941" y="13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solidFill>
                <a:srgbClr val="000000"/>
              </a:solidFill>
            </a:endParaRPr>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09600" y="274321"/>
            <a:ext cx="2011680" cy="410675"/>
          </a:xfrm>
          <a:prstGeom prst="rect">
            <a:avLst/>
          </a:prstGeom>
        </p:spPr>
      </p:pic>
    </p:spTree>
    <p:extLst>
      <p:ext uri="{BB962C8B-B14F-4D97-AF65-F5344CB8AC3E}">
        <p14:creationId xmlns:p14="http://schemas.microsoft.com/office/powerpoint/2010/main" val="5359035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Title, subtitle &amp; 1 column text">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501651" y="651600"/>
            <a:ext cx="11162349"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
        <p:nvSpPr>
          <p:cNvPr id="14" name="Title Placeholder 1"/>
          <p:cNvSpPr>
            <a:spLocks noGrp="1"/>
          </p:cNvSpPr>
          <p:nvPr>
            <p:ph type="title"/>
          </p:nvPr>
        </p:nvSpPr>
        <p:spPr>
          <a:xfrm>
            <a:off x="501651" y="317500"/>
            <a:ext cx="11162349" cy="334101"/>
          </a:xfrm>
          <a:prstGeom prst="rect">
            <a:avLst/>
          </a:prstGeom>
        </p:spPr>
        <p:txBody>
          <a:bodyPr vert="horz" lIns="0" tIns="0" rIns="0" bIns="0" rtlCol="0" anchor="t" anchorCtr="0">
            <a:noAutofit/>
          </a:bodyPr>
          <a:lstStyle>
            <a:lvl1pPr>
              <a:defRPr/>
            </a:lvl1pPr>
          </a:lstStyle>
          <a:p>
            <a:r>
              <a:rPr lang="en-US" noProof="0"/>
              <a:t>Click to edit Master title style</a:t>
            </a:r>
            <a:endParaRPr lang="en-US" noProof="0" dirty="0"/>
          </a:p>
        </p:txBody>
      </p:sp>
      <p:sp>
        <p:nvSpPr>
          <p:cNvPr id="8" name="Text Placeholder 18"/>
          <p:cNvSpPr>
            <a:spLocks noGrp="1"/>
          </p:cNvSpPr>
          <p:nvPr>
            <p:ph idx="1"/>
          </p:nvPr>
        </p:nvSpPr>
        <p:spPr>
          <a:xfrm>
            <a:off x="501651" y="1665289"/>
            <a:ext cx="11165416" cy="4713911"/>
          </a:xfrm>
          <a:prstGeom prst="rect">
            <a:avLst/>
          </a:prstGeom>
        </p:spPr>
        <p:txBody>
          <a:bodyPr vert="horz" lIns="0" tIns="0" rIns="0" bIns="0" rtlCol="0">
            <a:no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3245624421"/>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Content Placeholder 6"/>
          <p:cNvSpPr>
            <a:spLocks noGrp="1"/>
          </p:cNvSpPr>
          <p:nvPr>
            <p:ph sz="quarter" idx="13"/>
          </p:nvPr>
        </p:nvSpPr>
        <p:spPr>
          <a:xfrm>
            <a:off x="554184" y="1383149"/>
            <a:ext cx="11085561" cy="477515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19"/>
          <p:cNvSpPr>
            <a:spLocks noGrp="1"/>
          </p:cNvSpPr>
          <p:nvPr>
            <p:ph type="body" sz="quarter" idx="14"/>
          </p:nvPr>
        </p:nvSpPr>
        <p:spPr>
          <a:xfrm>
            <a:off x="556107" y="6240523"/>
            <a:ext cx="11083636" cy="258712"/>
          </a:xfrm>
        </p:spPr>
        <p:txBody>
          <a:bodyPr anchor="b">
            <a:noAutofit/>
          </a:bodyPr>
          <a:lstStyle>
            <a:lvl1pPr marL="0" indent="0">
              <a:spcBef>
                <a:spcPts val="0"/>
              </a:spcBef>
              <a:spcAft>
                <a:spcPts val="307"/>
              </a:spcAft>
              <a:buNone/>
              <a:defRPr sz="675"/>
            </a:lvl1pPr>
          </a:lstStyle>
          <a:p>
            <a:pPr lvl="0"/>
            <a:r>
              <a:rPr lang="en-US" dirty="0"/>
              <a:t>Click to edit Master text styles</a:t>
            </a:r>
          </a:p>
        </p:txBody>
      </p:sp>
      <p:sp>
        <p:nvSpPr>
          <p:cNvPr id="5" name="Rectangle 4"/>
          <p:cNvSpPr>
            <a:spLocks noGrp="1" noChangeArrowheads="1"/>
          </p:cNvSpPr>
          <p:nvPr>
            <p:ph type="dt" sz="half" idx="15"/>
          </p:nvPr>
        </p:nvSpPr>
        <p:spPr>
          <a:ln/>
        </p:spPr>
        <p:txBody>
          <a:bodyPr/>
          <a:lstStyle>
            <a:lvl1pPr>
              <a:defRPr/>
            </a:lvl1pPr>
          </a:lstStyle>
          <a:p>
            <a:pPr>
              <a:defRPr/>
            </a:pPr>
            <a:fld id="{6C5DCB75-BB38-4126-A1F0-C627E25A2609}" type="datetime4">
              <a:rPr lang="en-US" smtClean="0">
                <a:solidFill>
                  <a:srgbClr val="000000"/>
                </a:solidFill>
              </a:rPr>
              <a:pPr>
                <a:defRPr/>
              </a:pPr>
              <a:t>May 1, 2018</a:t>
            </a:fld>
            <a:endParaRPr dirty="0">
              <a:solidFill>
                <a:srgbClr val="000000"/>
              </a:solidFill>
            </a:endParaRPr>
          </a:p>
        </p:txBody>
      </p:sp>
      <p:sp>
        <p:nvSpPr>
          <p:cNvPr id="6" name="Rectangle 5"/>
          <p:cNvSpPr>
            <a:spLocks noGrp="1" noChangeArrowheads="1"/>
          </p:cNvSpPr>
          <p:nvPr>
            <p:ph type="ftr" sz="quarter" idx="16"/>
          </p:nvPr>
        </p:nvSpPr>
        <p:spPr>
          <a:ln/>
        </p:spPr>
        <p:txBody>
          <a:bodyPr/>
          <a:lstStyle>
            <a:lvl1pPr>
              <a:defRPr/>
            </a:lvl1pPr>
          </a:lstStyle>
          <a:p>
            <a:r>
              <a:rPr lang="en-US" dirty="0">
                <a:solidFill>
                  <a:srgbClr val="000000">
                    <a:lumMod val="50000"/>
                    <a:lumOff val="50000"/>
                  </a:srgbClr>
                </a:solidFill>
              </a:rPr>
              <a:t>Presentation title use view footer to change</a:t>
            </a:r>
          </a:p>
        </p:txBody>
      </p:sp>
      <p:sp>
        <p:nvSpPr>
          <p:cNvPr id="9" name="Rectangle 6"/>
          <p:cNvSpPr>
            <a:spLocks noGrp="1" noChangeAspect="1" noChangeArrowheads="1"/>
          </p:cNvSpPr>
          <p:nvPr>
            <p:ph type="sldNum" sz="quarter" idx="17"/>
          </p:nvPr>
        </p:nvSpPr>
        <p:spPr>
          <a:xfrm>
            <a:off x="11639746" y="6605797"/>
            <a:ext cx="265545" cy="138499"/>
          </a:xfrm>
          <a:prstGeom prst="rect">
            <a:avLst/>
          </a:prstGeom>
          <a:ln/>
        </p:spPr>
        <p:txBody>
          <a:bodyPr/>
          <a:lstStyle>
            <a:lvl1pPr>
              <a:defRPr/>
            </a:lvl1pPr>
          </a:lstStyle>
          <a:p>
            <a:pPr>
              <a:defRPr/>
            </a:pPr>
            <a:fld id="{7E5DAC0A-1514-4D3E-811B-D4F8C12C617D}" type="slidenum">
              <a:rPr lang="en-US">
                <a:solidFill>
                  <a:srgbClr val="000000">
                    <a:lumMod val="50000"/>
                    <a:lumOff val="50000"/>
                  </a:srgbClr>
                </a:solidFill>
              </a:rPr>
              <a:pPr>
                <a:defRPr/>
              </a:pPr>
              <a:t>‹#›</a:t>
            </a:fld>
            <a:endParaRPr lang="en-US" dirty="0">
              <a:solidFill>
                <a:srgbClr val="000000">
                  <a:lumMod val="50000"/>
                  <a:lumOff val="50000"/>
                </a:srgbClr>
              </a:solidFill>
            </a:endParaRPr>
          </a:p>
        </p:txBody>
      </p:sp>
    </p:spTree>
    <p:extLst>
      <p:ext uri="{BB962C8B-B14F-4D97-AF65-F5344CB8AC3E}">
        <p14:creationId xmlns:p14="http://schemas.microsoft.com/office/powerpoint/2010/main" val="403028048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Content Placeholder 6"/>
          <p:cNvSpPr>
            <a:spLocks noGrp="1"/>
          </p:cNvSpPr>
          <p:nvPr>
            <p:ph sz="quarter" idx="13"/>
          </p:nvPr>
        </p:nvSpPr>
        <p:spPr>
          <a:xfrm>
            <a:off x="554184" y="1383149"/>
            <a:ext cx="11085561" cy="477515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19"/>
          <p:cNvSpPr>
            <a:spLocks noGrp="1"/>
          </p:cNvSpPr>
          <p:nvPr>
            <p:ph type="body" sz="quarter" idx="14"/>
          </p:nvPr>
        </p:nvSpPr>
        <p:spPr>
          <a:xfrm>
            <a:off x="556107" y="6240523"/>
            <a:ext cx="11083636" cy="258712"/>
          </a:xfrm>
        </p:spPr>
        <p:txBody>
          <a:bodyPr anchor="b">
            <a:noAutofit/>
          </a:bodyPr>
          <a:lstStyle>
            <a:lvl1pPr marL="0" indent="0">
              <a:spcBef>
                <a:spcPts val="0"/>
              </a:spcBef>
              <a:spcAft>
                <a:spcPts val="307"/>
              </a:spcAft>
              <a:buNone/>
              <a:defRPr sz="675"/>
            </a:lvl1pPr>
          </a:lstStyle>
          <a:p>
            <a:pPr lvl="0"/>
            <a:r>
              <a:rPr lang="en-US" dirty="0"/>
              <a:t>Click to edit Master text styles</a:t>
            </a:r>
          </a:p>
        </p:txBody>
      </p:sp>
      <p:sp>
        <p:nvSpPr>
          <p:cNvPr id="5" name="Rectangle 4"/>
          <p:cNvSpPr>
            <a:spLocks noGrp="1" noChangeArrowheads="1"/>
          </p:cNvSpPr>
          <p:nvPr>
            <p:ph type="dt" sz="half" idx="15"/>
          </p:nvPr>
        </p:nvSpPr>
        <p:spPr>
          <a:ln/>
        </p:spPr>
        <p:txBody>
          <a:bodyPr/>
          <a:lstStyle>
            <a:lvl1pPr>
              <a:defRPr/>
            </a:lvl1pPr>
          </a:lstStyle>
          <a:p>
            <a:pPr>
              <a:defRPr/>
            </a:pPr>
            <a:fld id="{6C5DCB75-BB38-4126-A1F0-C627E25A2609}" type="datetime4">
              <a:rPr lang="en-US" smtClean="0">
                <a:solidFill>
                  <a:srgbClr val="000000"/>
                </a:solidFill>
              </a:rPr>
              <a:pPr>
                <a:defRPr/>
              </a:pPr>
              <a:t>May 1, 2018</a:t>
            </a:fld>
            <a:endParaRPr dirty="0">
              <a:solidFill>
                <a:srgbClr val="000000"/>
              </a:solidFill>
            </a:endParaRPr>
          </a:p>
        </p:txBody>
      </p:sp>
      <p:sp>
        <p:nvSpPr>
          <p:cNvPr id="6" name="Rectangle 5"/>
          <p:cNvSpPr>
            <a:spLocks noGrp="1" noChangeArrowheads="1"/>
          </p:cNvSpPr>
          <p:nvPr>
            <p:ph type="ftr" sz="quarter" idx="16"/>
          </p:nvPr>
        </p:nvSpPr>
        <p:spPr>
          <a:ln/>
        </p:spPr>
        <p:txBody>
          <a:bodyPr/>
          <a:lstStyle>
            <a:lvl1pPr>
              <a:defRPr/>
            </a:lvl1pPr>
          </a:lstStyle>
          <a:p>
            <a:r>
              <a:rPr lang="en-US" dirty="0">
                <a:solidFill>
                  <a:srgbClr val="000000">
                    <a:lumMod val="50000"/>
                    <a:lumOff val="50000"/>
                  </a:srgbClr>
                </a:solidFill>
              </a:rPr>
              <a:t>Presentation title use view footer to change</a:t>
            </a:r>
          </a:p>
        </p:txBody>
      </p:sp>
      <p:sp>
        <p:nvSpPr>
          <p:cNvPr id="9" name="Rectangle 6"/>
          <p:cNvSpPr>
            <a:spLocks noGrp="1" noChangeAspect="1" noChangeArrowheads="1"/>
          </p:cNvSpPr>
          <p:nvPr>
            <p:ph type="sldNum" sz="quarter" idx="17"/>
          </p:nvPr>
        </p:nvSpPr>
        <p:spPr>
          <a:xfrm>
            <a:off x="11639746" y="6605797"/>
            <a:ext cx="265545" cy="138499"/>
          </a:xfrm>
          <a:prstGeom prst="rect">
            <a:avLst/>
          </a:prstGeom>
          <a:ln/>
        </p:spPr>
        <p:txBody>
          <a:bodyPr/>
          <a:lstStyle>
            <a:lvl1pPr>
              <a:defRPr/>
            </a:lvl1pPr>
          </a:lstStyle>
          <a:p>
            <a:pPr>
              <a:defRPr/>
            </a:pPr>
            <a:fld id="{7E5DAC0A-1514-4D3E-811B-D4F8C12C617D}" type="slidenum">
              <a:rPr lang="en-US">
                <a:solidFill>
                  <a:srgbClr val="000000">
                    <a:lumMod val="50000"/>
                    <a:lumOff val="50000"/>
                  </a:srgbClr>
                </a:solidFill>
              </a:rPr>
              <a:pPr>
                <a:defRPr/>
              </a:pPr>
              <a:t>‹#›</a:t>
            </a:fld>
            <a:endParaRPr lang="en-US" dirty="0">
              <a:solidFill>
                <a:srgbClr val="000000">
                  <a:lumMod val="50000"/>
                  <a:lumOff val="50000"/>
                </a:srgbClr>
              </a:solidFill>
            </a:endParaRPr>
          </a:p>
        </p:txBody>
      </p:sp>
    </p:spTree>
    <p:extLst>
      <p:ext uri="{BB962C8B-B14F-4D97-AF65-F5344CB8AC3E}">
        <p14:creationId xmlns:p14="http://schemas.microsoft.com/office/powerpoint/2010/main" val="89690262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Content Placeholder 6"/>
          <p:cNvSpPr>
            <a:spLocks noGrp="1"/>
          </p:cNvSpPr>
          <p:nvPr>
            <p:ph sz="quarter" idx="13"/>
          </p:nvPr>
        </p:nvSpPr>
        <p:spPr>
          <a:xfrm>
            <a:off x="554184" y="1383149"/>
            <a:ext cx="11085561" cy="477515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19"/>
          <p:cNvSpPr>
            <a:spLocks noGrp="1"/>
          </p:cNvSpPr>
          <p:nvPr>
            <p:ph type="body" sz="quarter" idx="14"/>
          </p:nvPr>
        </p:nvSpPr>
        <p:spPr>
          <a:xfrm>
            <a:off x="556107" y="6240523"/>
            <a:ext cx="11083636" cy="258712"/>
          </a:xfrm>
        </p:spPr>
        <p:txBody>
          <a:bodyPr anchor="b">
            <a:noAutofit/>
          </a:bodyPr>
          <a:lstStyle>
            <a:lvl1pPr marL="0" indent="0">
              <a:spcBef>
                <a:spcPts val="0"/>
              </a:spcBef>
              <a:spcAft>
                <a:spcPts val="307"/>
              </a:spcAft>
              <a:buNone/>
              <a:defRPr sz="675"/>
            </a:lvl1pPr>
          </a:lstStyle>
          <a:p>
            <a:pPr lvl="0"/>
            <a:r>
              <a:rPr lang="en-US" dirty="0"/>
              <a:t>Click to edit Master text styles</a:t>
            </a:r>
          </a:p>
        </p:txBody>
      </p:sp>
      <p:sp>
        <p:nvSpPr>
          <p:cNvPr id="5" name="Rectangle 4"/>
          <p:cNvSpPr>
            <a:spLocks noGrp="1" noChangeArrowheads="1"/>
          </p:cNvSpPr>
          <p:nvPr>
            <p:ph type="dt" sz="half" idx="15"/>
          </p:nvPr>
        </p:nvSpPr>
        <p:spPr>
          <a:ln/>
        </p:spPr>
        <p:txBody>
          <a:bodyPr/>
          <a:lstStyle>
            <a:lvl1pPr>
              <a:defRPr/>
            </a:lvl1pPr>
          </a:lstStyle>
          <a:p>
            <a:pPr>
              <a:defRPr/>
            </a:pPr>
            <a:fld id="{6C5DCB75-BB38-4126-A1F0-C627E25A2609}" type="datetime4">
              <a:rPr lang="en-US" smtClean="0">
                <a:solidFill>
                  <a:srgbClr val="000000"/>
                </a:solidFill>
              </a:rPr>
              <a:pPr>
                <a:defRPr/>
              </a:pPr>
              <a:t>May 1, 2018</a:t>
            </a:fld>
            <a:endParaRPr dirty="0">
              <a:solidFill>
                <a:srgbClr val="000000"/>
              </a:solidFill>
            </a:endParaRPr>
          </a:p>
        </p:txBody>
      </p:sp>
      <p:sp>
        <p:nvSpPr>
          <p:cNvPr id="6" name="Rectangle 5"/>
          <p:cNvSpPr>
            <a:spLocks noGrp="1" noChangeArrowheads="1"/>
          </p:cNvSpPr>
          <p:nvPr>
            <p:ph type="ftr" sz="quarter" idx="16"/>
          </p:nvPr>
        </p:nvSpPr>
        <p:spPr>
          <a:ln/>
        </p:spPr>
        <p:txBody>
          <a:bodyPr/>
          <a:lstStyle>
            <a:lvl1pPr>
              <a:defRPr/>
            </a:lvl1pPr>
          </a:lstStyle>
          <a:p>
            <a:r>
              <a:rPr lang="en-US" dirty="0">
                <a:solidFill>
                  <a:srgbClr val="000000">
                    <a:lumMod val="50000"/>
                    <a:lumOff val="50000"/>
                  </a:srgbClr>
                </a:solidFill>
              </a:rPr>
              <a:t>Presentation title use view footer to change</a:t>
            </a:r>
          </a:p>
        </p:txBody>
      </p:sp>
      <p:sp>
        <p:nvSpPr>
          <p:cNvPr id="9" name="Rectangle 6"/>
          <p:cNvSpPr>
            <a:spLocks noGrp="1" noChangeAspect="1" noChangeArrowheads="1"/>
          </p:cNvSpPr>
          <p:nvPr>
            <p:ph type="sldNum" sz="quarter" idx="17"/>
          </p:nvPr>
        </p:nvSpPr>
        <p:spPr>
          <a:xfrm>
            <a:off x="11639746" y="6605797"/>
            <a:ext cx="265545" cy="138499"/>
          </a:xfrm>
          <a:prstGeom prst="rect">
            <a:avLst/>
          </a:prstGeom>
          <a:ln/>
        </p:spPr>
        <p:txBody>
          <a:bodyPr/>
          <a:lstStyle>
            <a:lvl1pPr>
              <a:defRPr/>
            </a:lvl1pPr>
          </a:lstStyle>
          <a:p>
            <a:pPr>
              <a:defRPr/>
            </a:pPr>
            <a:fld id="{7E5DAC0A-1514-4D3E-811B-D4F8C12C617D}" type="slidenum">
              <a:rPr lang="en-US">
                <a:solidFill>
                  <a:srgbClr val="000000">
                    <a:lumMod val="50000"/>
                    <a:lumOff val="50000"/>
                  </a:srgbClr>
                </a:solidFill>
              </a:rPr>
              <a:pPr>
                <a:defRPr/>
              </a:pPr>
              <a:t>‹#›</a:t>
            </a:fld>
            <a:endParaRPr lang="en-US" dirty="0">
              <a:solidFill>
                <a:srgbClr val="000000">
                  <a:lumMod val="50000"/>
                  <a:lumOff val="50000"/>
                </a:srgbClr>
              </a:solidFill>
            </a:endParaRPr>
          </a:p>
        </p:txBody>
      </p:sp>
    </p:spTree>
    <p:extLst>
      <p:ext uri="{BB962C8B-B14F-4D97-AF65-F5344CB8AC3E}">
        <p14:creationId xmlns:p14="http://schemas.microsoft.com/office/powerpoint/2010/main" val="20506668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Content Placeholder 6"/>
          <p:cNvSpPr>
            <a:spLocks noGrp="1"/>
          </p:cNvSpPr>
          <p:nvPr>
            <p:ph sz="quarter" idx="13"/>
          </p:nvPr>
        </p:nvSpPr>
        <p:spPr>
          <a:xfrm>
            <a:off x="554184" y="1383149"/>
            <a:ext cx="11085561" cy="477515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19"/>
          <p:cNvSpPr>
            <a:spLocks noGrp="1"/>
          </p:cNvSpPr>
          <p:nvPr>
            <p:ph type="body" sz="quarter" idx="14"/>
          </p:nvPr>
        </p:nvSpPr>
        <p:spPr>
          <a:xfrm>
            <a:off x="556107" y="6240523"/>
            <a:ext cx="11083636" cy="258712"/>
          </a:xfrm>
        </p:spPr>
        <p:txBody>
          <a:bodyPr anchor="b">
            <a:noAutofit/>
          </a:bodyPr>
          <a:lstStyle>
            <a:lvl1pPr marL="0" indent="0">
              <a:spcBef>
                <a:spcPts val="0"/>
              </a:spcBef>
              <a:spcAft>
                <a:spcPts val="307"/>
              </a:spcAft>
              <a:buNone/>
              <a:defRPr sz="675"/>
            </a:lvl1pPr>
          </a:lstStyle>
          <a:p>
            <a:pPr lvl="0"/>
            <a:r>
              <a:rPr lang="en-US" dirty="0"/>
              <a:t>Click to edit Master text styles</a:t>
            </a:r>
          </a:p>
        </p:txBody>
      </p:sp>
      <p:sp>
        <p:nvSpPr>
          <p:cNvPr id="5" name="Rectangle 4"/>
          <p:cNvSpPr>
            <a:spLocks noGrp="1" noChangeArrowheads="1"/>
          </p:cNvSpPr>
          <p:nvPr>
            <p:ph type="dt" sz="half" idx="15"/>
          </p:nvPr>
        </p:nvSpPr>
        <p:spPr>
          <a:ln/>
        </p:spPr>
        <p:txBody>
          <a:bodyPr/>
          <a:lstStyle>
            <a:lvl1pPr>
              <a:defRPr/>
            </a:lvl1pPr>
          </a:lstStyle>
          <a:p>
            <a:pPr>
              <a:defRPr/>
            </a:pPr>
            <a:fld id="{6C5DCB75-BB38-4126-A1F0-C627E25A2609}" type="datetime4">
              <a:rPr lang="en-US" smtClean="0">
                <a:solidFill>
                  <a:srgbClr val="000000"/>
                </a:solidFill>
              </a:rPr>
              <a:pPr>
                <a:defRPr/>
              </a:pPr>
              <a:t>May 1, 2018</a:t>
            </a:fld>
            <a:endParaRPr dirty="0">
              <a:solidFill>
                <a:srgbClr val="000000"/>
              </a:solidFill>
            </a:endParaRPr>
          </a:p>
        </p:txBody>
      </p:sp>
      <p:sp>
        <p:nvSpPr>
          <p:cNvPr id="6" name="Rectangle 5"/>
          <p:cNvSpPr>
            <a:spLocks noGrp="1" noChangeArrowheads="1"/>
          </p:cNvSpPr>
          <p:nvPr>
            <p:ph type="ftr" sz="quarter" idx="16"/>
          </p:nvPr>
        </p:nvSpPr>
        <p:spPr>
          <a:ln/>
        </p:spPr>
        <p:txBody>
          <a:bodyPr/>
          <a:lstStyle>
            <a:lvl1pPr>
              <a:defRPr/>
            </a:lvl1pPr>
          </a:lstStyle>
          <a:p>
            <a:r>
              <a:rPr lang="en-US" dirty="0">
                <a:solidFill>
                  <a:srgbClr val="000000">
                    <a:lumMod val="50000"/>
                    <a:lumOff val="50000"/>
                  </a:srgbClr>
                </a:solidFill>
              </a:rPr>
              <a:t>Presentation title use view footer to change</a:t>
            </a:r>
          </a:p>
        </p:txBody>
      </p:sp>
      <p:sp>
        <p:nvSpPr>
          <p:cNvPr id="9" name="Rectangle 6"/>
          <p:cNvSpPr>
            <a:spLocks noGrp="1" noChangeAspect="1" noChangeArrowheads="1"/>
          </p:cNvSpPr>
          <p:nvPr>
            <p:ph type="sldNum" sz="quarter" idx="17"/>
          </p:nvPr>
        </p:nvSpPr>
        <p:spPr>
          <a:xfrm>
            <a:off x="11639746" y="6605797"/>
            <a:ext cx="265545" cy="138499"/>
          </a:xfrm>
          <a:prstGeom prst="rect">
            <a:avLst/>
          </a:prstGeom>
          <a:ln/>
        </p:spPr>
        <p:txBody>
          <a:bodyPr/>
          <a:lstStyle>
            <a:lvl1pPr>
              <a:defRPr/>
            </a:lvl1pPr>
          </a:lstStyle>
          <a:p>
            <a:pPr>
              <a:defRPr/>
            </a:pPr>
            <a:fld id="{7E5DAC0A-1514-4D3E-811B-D4F8C12C617D}" type="slidenum">
              <a:rPr lang="en-US">
                <a:solidFill>
                  <a:srgbClr val="000000">
                    <a:lumMod val="50000"/>
                    <a:lumOff val="50000"/>
                  </a:srgbClr>
                </a:solidFill>
              </a:rPr>
              <a:pPr>
                <a:defRPr/>
              </a:pPr>
              <a:t>‹#›</a:t>
            </a:fld>
            <a:endParaRPr lang="en-US" dirty="0">
              <a:solidFill>
                <a:srgbClr val="000000">
                  <a:lumMod val="50000"/>
                  <a:lumOff val="50000"/>
                </a:srgbClr>
              </a:solidFill>
            </a:endParaRPr>
          </a:p>
        </p:txBody>
      </p:sp>
    </p:spTree>
    <p:extLst>
      <p:ext uri="{BB962C8B-B14F-4D97-AF65-F5344CB8AC3E}">
        <p14:creationId xmlns:p14="http://schemas.microsoft.com/office/powerpoint/2010/main" val="3248300134"/>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Title Slide - White">
    <p:bg bwMode="gray">
      <p:bgPr>
        <a:solidFill>
          <a:schemeClr val="bg1"/>
        </a:solidFill>
        <a:effectLst/>
      </p:bgPr>
    </p:bg>
    <p:spTree>
      <p:nvGrpSpPr>
        <p:cNvPr id="1" name=""/>
        <p:cNvGrpSpPr/>
        <p:nvPr/>
      </p:nvGrpSpPr>
      <p:grpSpPr>
        <a:xfrm>
          <a:off x="0" y="0"/>
          <a:ext cx="0" cy="0"/>
          <a:chOff x="0" y="0"/>
          <a:chExt cx="0" cy="0"/>
        </a:xfrm>
      </p:grpSpPr>
      <p:sp>
        <p:nvSpPr>
          <p:cNvPr id="9" name="Picture Placeholder 8"/>
          <p:cNvSpPr>
            <a:spLocks noGrp="1" noChangeAspect="1"/>
          </p:cNvSpPr>
          <p:nvPr>
            <p:ph type="pic" sz="quarter" idx="11"/>
          </p:nvPr>
        </p:nvSpPr>
        <p:spPr>
          <a:xfrm>
            <a:off x="2489813" y="727200"/>
            <a:ext cx="7200000" cy="5400000"/>
          </a:xfrm>
          <a:prstGeom prst="rect">
            <a:avLst/>
          </a:prstGeom>
        </p:spPr>
        <p:txBody>
          <a:bodyPr/>
          <a:lstStyle/>
          <a:p>
            <a:r>
              <a:rPr lang="en-US" noProof="0" dirty="0"/>
              <a:t>Click icon to add picture</a:t>
            </a:r>
          </a:p>
        </p:txBody>
      </p:sp>
      <p:sp>
        <p:nvSpPr>
          <p:cNvPr id="3" name="Subtitle 2"/>
          <p:cNvSpPr>
            <a:spLocks noGrp="1"/>
          </p:cNvSpPr>
          <p:nvPr>
            <p:ph type="subTitle" idx="1" hasCustomPrompt="1"/>
          </p:nvPr>
        </p:nvSpPr>
        <p:spPr bwMode="gray">
          <a:xfrm>
            <a:off x="377991" y="5864232"/>
            <a:ext cx="5594348"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tx1"/>
                </a:solidFill>
              </a:defRPr>
            </a:lvl1pPr>
            <a:lvl2pPr marL="0" indent="0" algn="l">
              <a:buNone/>
              <a:defRPr sz="1600" b="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dirty="0"/>
              <a:t>Click to edit Master title style</a:t>
            </a:r>
          </a:p>
          <a:p>
            <a:pPr lvl="1"/>
            <a:r>
              <a:rPr lang="en-US" noProof="0" dirty="0"/>
              <a:t>Click to edit Master subtitle style</a:t>
            </a:r>
          </a:p>
        </p:txBody>
      </p:sp>
      <p:sp>
        <p:nvSpPr>
          <p:cNvPr id="5" name="Text Placeholder 4"/>
          <p:cNvSpPr>
            <a:spLocks noGrp="1"/>
          </p:cNvSpPr>
          <p:nvPr>
            <p:ph type="body" sz="quarter" idx="10"/>
          </p:nvPr>
        </p:nvSpPr>
        <p:spPr>
          <a:xfrm>
            <a:off x="377991" y="6381750"/>
            <a:ext cx="5594349" cy="298450"/>
          </a:xfrm>
          <a:prstGeom prst="rect">
            <a:avLst/>
          </a:prstGeom>
        </p:spPr>
        <p:txBody>
          <a:bodyPr/>
          <a:lstStyle>
            <a:lvl1pPr>
              <a:spcAft>
                <a:spcPts val="0"/>
              </a:spcAft>
              <a:defRPr sz="100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20" name="Group 19"/>
          <p:cNvGrpSpPr/>
          <p:nvPr userDrawn="1"/>
        </p:nvGrpSpPr>
        <p:grpSpPr>
          <a:xfrm>
            <a:off x="377990" y="370431"/>
            <a:ext cx="2036215" cy="387102"/>
            <a:chOff x="398463" y="404813"/>
            <a:chExt cx="1627187" cy="307976"/>
          </a:xfrm>
          <a:solidFill>
            <a:schemeClr val="tx1"/>
          </a:solidFill>
        </p:grpSpPr>
        <p:sp>
          <p:nvSpPr>
            <p:cNvPr id="21"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22"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23"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24"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25"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26"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27"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28"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29"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30"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grpSp>
      <p:pic>
        <p:nvPicPr>
          <p:cNvPr id="31" name="Picture 3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59487" y="291306"/>
            <a:ext cx="1618488" cy="466227"/>
          </a:xfrm>
          <a:prstGeom prst="rect">
            <a:avLst/>
          </a:prstGeom>
        </p:spPr>
      </p:pic>
    </p:spTree>
    <p:extLst>
      <p:ext uri="{BB962C8B-B14F-4D97-AF65-F5344CB8AC3E}">
        <p14:creationId xmlns:p14="http://schemas.microsoft.com/office/powerpoint/2010/main" val="1659390604"/>
      </p:ext>
    </p:extLst>
  </p:cSld>
  <p:clrMapOvr>
    <a:masterClrMapping/>
  </p:clrMapOvr>
  <p:transition>
    <p:fade/>
  </p:transition>
  <p:extLst mod="1">
    <p:ext uri="{DCECCB84-F9BA-43D5-87BE-67443E8EF086}">
      <p15:sldGuideLst xmlns:p15="http://schemas.microsoft.com/office/powerpoint/2012/main">
        <p15:guide id="1" orient="horz" pos="4088">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Title Slide Full Image 1">
    <p:bg bwMode="auto">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095375"/>
            <a:ext cx="8290560" cy="1234440"/>
          </a:xfrm>
        </p:spPr>
        <p:txBody>
          <a:bodyPr vert="horz" lIns="0" tIns="45720" rIns="91440" bIns="45720" rtlCol="0" anchor="ctr" anchorCtr="0">
            <a:noAutofit/>
          </a:bodyPr>
          <a:lstStyle>
            <a:lvl1pPr algn="l" defTabSz="457200" rtl="0" eaLnBrk="1" latinLnBrk="0" hangingPunct="1">
              <a:spcBef>
                <a:spcPct val="0"/>
              </a:spcBef>
              <a:buNone/>
              <a:defRPr lang="en-US" sz="3600" b="0" i="0" kern="1200" dirty="0" smtClean="0">
                <a:solidFill>
                  <a:schemeClr val="accent1"/>
                </a:solidFill>
                <a:latin typeface="Georgia"/>
                <a:ea typeface="+mj-ea"/>
                <a:cs typeface="Georgia"/>
              </a:defRPr>
            </a:lvl1pPr>
          </a:lstStyle>
          <a:p>
            <a:r>
              <a:rPr lang="en-US"/>
              <a:t>Click to edit Master title style</a:t>
            </a:r>
            <a:endParaRPr lang="en-US" dirty="0"/>
          </a:p>
        </p:txBody>
      </p:sp>
      <p:sp>
        <p:nvSpPr>
          <p:cNvPr id="3" name="Subtitle 2"/>
          <p:cNvSpPr>
            <a:spLocks noGrp="1"/>
          </p:cNvSpPr>
          <p:nvPr>
            <p:ph type="subTitle" idx="1"/>
          </p:nvPr>
        </p:nvSpPr>
        <p:spPr>
          <a:xfrm>
            <a:off x="609600" y="2604135"/>
            <a:ext cx="8168640" cy="457200"/>
          </a:xfrm>
        </p:spPr>
        <p:txBody>
          <a:bodyPr lIns="0">
            <a:noAutofit/>
          </a:bodyPr>
          <a:lstStyle>
            <a:lvl1pPr marL="0" indent="0" algn="l">
              <a:spcBef>
                <a:spcPts val="600"/>
              </a:spcBef>
              <a:buNone/>
              <a:defRPr sz="1800">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bwMode="gray">
          <a:xfrm>
            <a:off x="4775200" y="6567102"/>
            <a:ext cx="6807200" cy="138499"/>
          </a:xfrm>
        </p:spPr>
        <p:txBody>
          <a:bodyPr vert="horz" wrap="square" lIns="0" tIns="0" rIns="0" bIns="0" rtlCol="0" anchor="ctr">
            <a:spAutoFit/>
          </a:bodyPr>
          <a:lstStyle>
            <a:lvl1pPr>
              <a:defRPr lang="en-US" smtClean="0"/>
            </a:lvl1pPr>
          </a:lstStyle>
          <a:p>
            <a:r>
              <a:rPr dirty="0">
                <a:solidFill>
                  <a:srgbClr val="000000">
                    <a:lumMod val="50000"/>
                    <a:lumOff val="50000"/>
                  </a:srgbClr>
                </a:solidFill>
              </a:rPr>
              <a:t>COMPANY CONFIDENTIAL  |  FOR INTERNAL USE ONLY  |  DO NOT COPY</a:t>
            </a:r>
          </a:p>
        </p:txBody>
      </p:sp>
      <p:sp>
        <p:nvSpPr>
          <p:cNvPr id="7" name="Freeform 9"/>
          <p:cNvSpPr>
            <a:spLocks/>
          </p:cNvSpPr>
          <p:nvPr/>
        </p:nvSpPr>
        <p:spPr bwMode="gray">
          <a:xfrm>
            <a:off x="635000" y="914400"/>
            <a:ext cx="8206317" cy="123825"/>
          </a:xfrm>
          <a:custGeom>
            <a:avLst/>
            <a:gdLst/>
            <a:ahLst/>
            <a:cxnLst>
              <a:cxn ang="0">
                <a:pos x="6456" y="79"/>
              </a:cxn>
              <a:cxn ang="0">
                <a:pos x="6456" y="79"/>
              </a:cxn>
              <a:cxn ang="0">
                <a:pos x="6422" y="44"/>
              </a:cxn>
              <a:cxn ang="0">
                <a:pos x="6422" y="44"/>
              </a:cxn>
              <a:cxn ang="0">
                <a:pos x="6366" y="36"/>
              </a:cxn>
              <a:cxn ang="0">
                <a:pos x="6366" y="37"/>
              </a:cxn>
              <a:cxn ang="0">
                <a:pos x="3247" y="37"/>
              </a:cxn>
              <a:cxn ang="0">
                <a:pos x="91" y="37"/>
              </a:cxn>
              <a:cxn ang="0">
                <a:pos x="40" y="30"/>
              </a:cxn>
              <a:cxn ang="0">
                <a:pos x="39" y="30"/>
              </a:cxn>
              <a:cxn ang="0">
                <a:pos x="8" y="1"/>
              </a:cxn>
              <a:cxn ang="0">
                <a:pos x="8" y="0"/>
              </a:cxn>
              <a:cxn ang="0">
                <a:pos x="0" y="0"/>
              </a:cxn>
              <a:cxn ang="0">
                <a:pos x="0" y="1"/>
              </a:cxn>
              <a:cxn ang="0">
                <a:pos x="1" y="34"/>
              </a:cxn>
              <a:cxn ang="0">
                <a:pos x="36" y="70"/>
              </a:cxn>
              <a:cxn ang="0">
                <a:pos x="36" y="70"/>
              </a:cxn>
              <a:cxn ang="0">
                <a:pos x="91" y="77"/>
              </a:cxn>
              <a:cxn ang="0">
                <a:pos x="91" y="77"/>
              </a:cxn>
              <a:cxn ang="0">
                <a:pos x="3180" y="77"/>
              </a:cxn>
              <a:cxn ang="0">
                <a:pos x="6366" y="77"/>
              </a:cxn>
              <a:cxn ang="0">
                <a:pos x="6417" y="83"/>
              </a:cxn>
              <a:cxn ang="0">
                <a:pos x="6419" y="84"/>
              </a:cxn>
              <a:cxn ang="0">
                <a:pos x="6450" y="113"/>
              </a:cxn>
              <a:cxn ang="0">
                <a:pos x="6450" y="114"/>
              </a:cxn>
              <a:cxn ang="0">
                <a:pos x="6458" y="114"/>
              </a:cxn>
              <a:cxn ang="0">
                <a:pos x="6458" y="113"/>
              </a:cxn>
              <a:cxn ang="0">
                <a:pos x="6456" y="79"/>
              </a:cxn>
            </a:cxnLst>
            <a:rect l="0" t="0" r="r" b="b"/>
            <a:pathLst>
              <a:path w="6458" h="114">
                <a:moveTo>
                  <a:pt x="6456" y="79"/>
                </a:moveTo>
                <a:lnTo>
                  <a:pt x="6456" y="79"/>
                </a:lnTo>
                <a:cubicBezTo>
                  <a:pt x="6454" y="60"/>
                  <a:pt x="6444" y="51"/>
                  <a:pt x="6422" y="44"/>
                </a:cubicBezTo>
                <a:lnTo>
                  <a:pt x="6422" y="44"/>
                </a:lnTo>
                <a:cubicBezTo>
                  <a:pt x="6410" y="40"/>
                  <a:pt x="6391" y="38"/>
                  <a:pt x="6366" y="36"/>
                </a:cubicBezTo>
                <a:lnTo>
                  <a:pt x="6366" y="37"/>
                </a:lnTo>
                <a:lnTo>
                  <a:pt x="3247" y="37"/>
                </a:lnTo>
                <a:lnTo>
                  <a:pt x="91" y="37"/>
                </a:lnTo>
                <a:cubicBezTo>
                  <a:pt x="70" y="35"/>
                  <a:pt x="51" y="33"/>
                  <a:pt x="40" y="30"/>
                </a:cubicBezTo>
                <a:lnTo>
                  <a:pt x="39" y="30"/>
                </a:lnTo>
                <a:cubicBezTo>
                  <a:pt x="28" y="26"/>
                  <a:pt x="7" y="19"/>
                  <a:pt x="8" y="1"/>
                </a:cubicBezTo>
                <a:lnTo>
                  <a:pt x="8" y="0"/>
                </a:lnTo>
                <a:lnTo>
                  <a:pt x="0" y="0"/>
                </a:lnTo>
                <a:lnTo>
                  <a:pt x="0" y="1"/>
                </a:lnTo>
                <a:cubicBezTo>
                  <a:pt x="0" y="11"/>
                  <a:pt x="0" y="26"/>
                  <a:pt x="1" y="34"/>
                </a:cubicBezTo>
                <a:cubicBezTo>
                  <a:pt x="4" y="53"/>
                  <a:pt x="13" y="63"/>
                  <a:pt x="36" y="70"/>
                </a:cubicBezTo>
                <a:lnTo>
                  <a:pt x="36" y="70"/>
                </a:lnTo>
                <a:cubicBezTo>
                  <a:pt x="47" y="73"/>
                  <a:pt x="66" y="75"/>
                  <a:pt x="91" y="77"/>
                </a:cubicBezTo>
                <a:lnTo>
                  <a:pt x="91" y="77"/>
                </a:lnTo>
                <a:lnTo>
                  <a:pt x="3180" y="77"/>
                </a:lnTo>
                <a:lnTo>
                  <a:pt x="6366" y="77"/>
                </a:lnTo>
                <a:cubicBezTo>
                  <a:pt x="6388" y="78"/>
                  <a:pt x="6406" y="80"/>
                  <a:pt x="6417" y="83"/>
                </a:cubicBezTo>
                <a:lnTo>
                  <a:pt x="6419" y="84"/>
                </a:lnTo>
                <a:cubicBezTo>
                  <a:pt x="6429" y="87"/>
                  <a:pt x="6450" y="94"/>
                  <a:pt x="6450" y="113"/>
                </a:cubicBezTo>
                <a:lnTo>
                  <a:pt x="6450" y="114"/>
                </a:lnTo>
                <a:lnTo>
                  <a:pt x="6458" y="114"/>
                </a:lnTo>
                <a:lnTo>
                  <a:pt x="6458" y="113"/>
                </a:lnTo>
                <a:cubicBezTo>
                  <a:pt x="6458" y="103"/>
                  <a:pt x="6457" y="87"/>
                  <a:pt x="6456" y="79"/>
                </a:cubicBezTo>
                <a:close/>
              </a:path>
            </a:pathLst>
          </a:custGeom>
          <a:solidFill>
            <a:schemeClr val="bg1">
              <a:lumMod val="65000"/>
            </a:schemeClr>
          </a:solidFill>
          <a:ln w="12700">
            <a:solidFill>
              <a:schemeClr val="bg1">
                <a:lumMod val="6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sz="1800" dirty="0">
              <a:solidFill>
                <a:srgbClr val="000000"/>
              </a:solidFill>
            </a:endParaRPr>
          </a:p>
        </p:txBody>
      </p:sp>
      <p:sp>
        <p:nvSpPr>
          <p:cNvPr id="8" name="Freeform 9"/>
          <p:cNvSpPr>
            <a:spLocks/>
          </p:cNvSpPr>
          <p:nvPr/>
        </p:nvSpPr>
        <p:spPr bwMode="gray">
          <a:xfrm>
            <a:off x="635000" y="2419351"/>
            <a:ext cx="8206317" cy="123825"/>
          </a:xfrm>
          <a:custGeom>
            <a:avLst/>
            <a:gdLst/>
            <a:ahLst/>
            <a:cxnLst>
              <a:cxn ang="0">
                <a:pos x="6456" y="79"/>
              </a:cxn>
              <a:cxn ang="0">
                <a:pos x="6456" y="79"/>
              </a:cxn>
              <a:cxn ang="0">
                <a:pos x="6422" y="44"/>
              </a:cxn>
              <a:cxn ang="0">
                <a:pos x="6422" y="44"/>
              </a:cxn>
              <a:cxn ang="0">
                <a:pos x="6366" y="36"/>
              </a:cxn>
              <a:cxn ang="0">
                <a:pos x="6366" y="37"/>
              </a:cxn>
              <a:cxn ang="0">
                <a:pos x="3247" y="37"/>
              </a:cxn>
              <a:cxn ang="0">
                <a:pos x="91" y="37"/>
              </a:cxn>
              <a:cxn ang="0">
                <a:pos x="40" y="30"/>
              </a:cxn>
              <a:cxn ang="0">
                <a:pos x="39" y="30"/>
              </a:cxn>
              <a:cxn ang="0">
                <a:pos x="8" y="1"/>
              </a:cxn>
              <a:cxn ang="0">
                <a:pos x="8" y="0"/>
              </a:cxn>
              <a:cxn ang="0">
                <a:pos x="0" y="0"/>
              </a:cxn>
              <a:cxn ang="0">
                <a:pos x="0" y="1"/>
              </a:cxn>
              <a:cxn ang="0">
                <a:pos x="1" y="34"/>
              </a:cxn>
              <a:cxn ang="0">
                <a:pos x="36" y="70"/>
              </a:cxn>
              <a:cxn ang="0">
                <a:pos x="36" y="70"/>
              </a:cxn>
              <a:cxn ang="0">
                <a:pos x="91" y="77"/>
              </a:cxn>
              <a:cxn ang="0">
                <a:pos x="91" y="77"/>
              </a:cxn>
              <a:cxn ang="0">
                <a:pos x="3180" y="77"/>
              </a:cxn>
              <a:cxn ang="0">
                <a:pos x="6366" y="77"/>
              </a:cxn>
              <a:cxn ang="0">
                <a:pos x="6417" y="83"/>
              </a:cxn>
              <a:cxn ang="0">
                <a:pos x="6419" y="84"/>
              </a:cxn>
              <a:cxn ang="0">
                <a:pos x="6450" y="113"/>
              </a:cxn>
              <a:cxn ang="0">
                <a:pos x="6450" y="114"/>
              </a:cxn>
              <a:cxn ang="0">
                <a:pos x="6458" y="114"/>
              </a:cxn>
              <a:cxn ang="0">
                <a:pos x="6458" y="113"/>
              </a:cxn>
              <a:cxn ang="0">
                <a:pos x="6456" y="79"/>
              </a:cxn>
            </a:cxnLst>
            <a:rect l="0" t="0" r="r" b="b"/>
            <a:pathLst>
              <a:path w="6458" h="114">
                <a:moveTo>
                  <a:pt x="6456" y="79"/>
                </a:moveTo>
                <a:lnTo>
                  <a:pt x="6456" y="79"/>
                </a:lnTo>
                <a:cubicBezTo>
                  <a:pt x="6454" y="60"/>
                  <a:pt x="6444" y="51"/>
                  <a:pt x="6422" y="44"/>
                </a:cubicBezTo>
                <a:lnTo>
                  <a:pt x="6422" y="44"/>
                </a:lnTo>
                <a:cubicBezTo>
                  <a:pt x="6410" y="40"/>
                  <a:pt x="6391" y="38"/>
                  <a:pt x="6366" y="36"/>
                </a:cubicBezTo>
                <a:lnTo>
                  <a:pt x="6366" y="37"/>
                </a:lnTo>
                <a:lnTo>
                  <a:pt x="3247" y="37"/>
                </a:lnTo>
                <a:lnTo>
                  <a:pt x="91" y="37"/>
                </a:lnTo>
                <a:cubicBezTo>
                  <a:pt x="70" y="35"/>
                  <a:pt x="51" y="33"/>
                  <a:pt x="40" y="30"/>
                </a:cubicBezTo>
                <a:lnTo>
                  <a:pt x="39" y="30"/>
                </a:lnTo>
                <a:cubicBezTo>
                  <a:pt x="28" y="26"/>
                  <a:pt x="7" y="19"/>
                  <a:pt x="8" y="1"/>
                </a:cubicBezTo>
                <a:lnTo>
                  <a:pt x="8" y="0"/>
                </a:lnTo>
                <a:lnTo>
                  <a:pt x="0" y="0"/>
                </a:lnTo>
                <a:lnTo>
                  <a:pt x="0" y="1"/>
                </a:lnTo>
                <a:cubicBezTo>
                  <a:pt x="0" y="11"/>
                  <a:pt x="0" y="26"/>
                  <a:pt x="1" y="34"/>
                </a:cubicBezTo>
                <a:cubicBezTo>
                  <a:pt x="4" y="53"/>
                  <a:pt x="13" y="63"/>
                  <a:pt x="36" y="70"/>
                </a:cubicBezTo>
                <a:lnTo>
                  <a:pt x="36" y="70"/>
                </a:lnTo>
                <a:cubicBezTo>
                  <a:pt x="47" y="73"/>
                  <a:pt x="66" y="75"/>
                  <a:pt x="91" y="77"/>
                </a:cubicBezTo>
                <a:lnTo>
                  <a:pt x="91" y="77"/>
                </a:lnTo>
                <a:lnTo>
                  <a:pt x="3180" y="77"/>
                </a:lnTo>
                <a:lnTo>
                  <a:pt x="6366" y="77"/>
                </a:lnTo>
                <a:cubicBezTo>
                  <a:pt x="6388" y="78"/>
                  <a:pt x="6406" y="80"/>
                  <a:pt x="6417" y="83"/>
                </a:cubicBezTo>
                <a:lnTo>
                  <a:pt x="6419" y="84"/>
                </a:lnTo>
                <a:cubicBezTo>
                  <a:pt x="6429" y="87"/>
                  <a:pt x="6450" y="94"/>
                  <a:pt x="6450" y="113"/>
                </a:cubicBezTo>
                <a:lnTo>
                  <a:pt x="6450" y="114"/>
                </a:lnTo>
                <a:lnTo>
                  <a:pt x="6458" y="114"/>
                </a:lnTo>
                <a:lnTo>
                  <a:pt x="6458" y="113"/>
                </a:lnTo>
                <a:cubicBezTo>
                  <a:pt x="6458" y="103"/>
                  <a:pt x="6457" y="87"/>
                  <a:pt x="6456" y="79"/>
                </a:cubicBezTo>
                <a:close/>
              </a:path>
            </a:pathLst>
          </a:custGeom>
          <a:solidFill>
            <a:schemeClr val="bg1">
              <a:lumMod val="65000"/>
            </a:schemeClr>
          </a:solidFill>
          <a:ln w="12700">
            <a:solidFill>
              <a:schemeClr val="bg1">
                <a:lumMod val="6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sz="1800" dirty="0">
              <a:solidFill>
                <a:srgbClr val="000000"/>
              </a:solidFill>
            </a:endParaRPr>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35001" y="338508"/>
            <a:ext cx="2015625" cy="411480"/>
          </a:xfrm>
          <a:prstGeom prst="rect">
            <a:avLst/>
          </a:prstGeom>
        </p:spPr>
      </p:pic>
    </p:spTree>
    <p:extLst>
      <p:ext uri="{BB962C8B-B14F-4D97-AF65-F5344CB8AC3E}">
        <p14:creationId xmlns:p14="http://schemas.microsoft.com/office/powerpoint/2010/main" val="1572819786"/>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userDrawn="1">
  <p:cSld name="Divider - Deloitte green">
    <p:bg bwMode="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501651" y="1705672"/>
            <a:ext cx="10541000"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Text Placeholder 2"/>
          <p:cNvSpPr>
            <a:spLocks noGrp="1"/>
          </p:cNvSpPr>
          <p:nvPr>
            <p:ph type="body" idx="1"/>
          </p:nvPr>
        </p:nvSpPr>
        <p:spPr bwMode="gray">
          <a:xfrm>
            <a:off x="501651" y="3429000"/>
            <a:ext cx="10541000" cy="1566532"/>
          </a:xfrm>
          <a:prstGeom prst="rect">
            <a:avLst/>
          </a:prstGeom>
        </p:spPr>
        <p:txBody>
          <a:bodyPr lIns="0" tIns="0" rIns="0" bIns="0">
            <a:noAutofit/>
          </a:bodyPr>
          <a:lstStyle>
            <a:lvl1pPr marL="0" indent="0">
              <a:lnSpc>
                <a:spcPct val="95000"/>
              </a:lnSpc>
              <a:spcAft>
                <a:spcPts val="0"/>
              </a:spcAft>
              <a:buNone/>
              <a:defRPr sz="385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Tree>
    <p:extLst>
      <p:ext uri="{BB962C8B-B14F-4D97-AF65-F5344CB8AC3E}">
        <p14:creationId xmlns:p14="http://schemas.microsoft.com/office/powerpoint/2010/main" val="2034068026"/>
      </p:ext>
    </p:extLst>
  </p:cSld>
  <p:clrMapOvr>
    <a:masterClrMapping/>
  </p:clrMapOvr>
  <p:transition>
    <p:fade/>
  </p:transition>
  <p:extLst mod="1">
    <p:ext uri="{DCECCB84-F9BA-43D5-87BE-67443E8EF086}">
      <p15:sldGuideLst xmlns:p15="http://schemas.microsoft.com/office/powerpoint/2012/main">
        <p15:guide id="1" orient="horz" pos="2160">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1_Title, subtitle &amp; 1 column text">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501652" y="651600"/>
            <a:ext cx="11162349" cy="757255"/>
          </a:xfrm>
          <a:prstGeom prst="rect">
            <a:avLst/>
          </a:prstGeom>
        </p:spPr>
        <p:txBody>
          <a:bodyPr lIns="0" tIns="0" rIns="0" bIns="0">
            <a:noAutofit/>
          </a:bodyPr>
          <a:lstStyle>
            <a:lvl1pPr marL="0" indent="0">
              <a:buNone/>
              <a:defRPr sz="1400" b="0">
                <a:solidFill>
                  <a:schemeClr val="tx2"/>
                </a:solidFill>
              </a:defRPr>
            </a:lvl1pPr>
          </a:lstStyle>
          <a:p>
            <a:pPr lvl="0"/>
            <a:r>
              <a:rPr lang="en-US" noProof="0" dirty="0"/>
              <a:t>Click to add subtitle</a:t>
            </a:r>
          </a:p>
        </p:txBody>
      </p:sp>
      <p:sp>
        <p:nvSpPr>
          <p:cNvPr id="14" name="Title Placeholder 1"/>
          <p:cNvSpPr>
            <a:spLocks noGrp="1"/>
          </p:cNvSpPr>
          <p:nvPr>
            <p:ph type="title"/>
          </p:nvPr>
        </p:nvSpPr>
        <p:spPr>
          <a:xfrm>
            <a:off x="501652" y="317502"/>
            <a:ext cx="11162349" cy="334101"/>
          </a:xfrm>
          <a:prstGeom prst="rect">
            <a:avLst/>
          </a:prstGeom>
        </p:spPr>
        <p:txBody>
          <a:bodyPr vert="horz" lIns="0" tIns="0" rIns="0" bIns="0" rtlCol="0" anchor="t" anchorCtr="0">
            <a:noAutofit/>
          </a:bodyPr>
          <a:lstStyle>
            <a:lvl1pPr>
              <a:defRPr/>
            </a:lvl1pPr>
          </a:lstStyle>
          <a:p>
            <a:r>
              <a:rPr lang="en-US" noProof="0" dirty="0"/>
              <a:t>Click to edit Master title style</a:t>
            </a:r>
          </a:p>
        </p:txBody>
      </p:sp>
    </p:spTree>
    <p:extLst>
      <p:ext uri="{BB962C8B-B14F-4D97-AF65-F5344CB8AC3E}">
        <p14:creationId xmlns:p14="http://schemas.microsoft.com/office/powerpoint/2010/main" val="893085378"/>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6" name="Rectangle 5"/>
          <p:cNvSpPr/>
          <p:nvPr userDrawn="1"/>
        </p:nvSpPr>
        <p:spPr>
          <a:xfrm>
            <a:off x="3048" y="0"/>
            <a:ext cx="12188952"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p:cNvSpPr>
            <a:spLocks noGrp="1"/>
          </p:cNvSpPr>
          <p:nvPr>
            <p:ph type="ctrTitle"/>
          </p:nvPr>
        </p:nvSpPr>
        <p:spPr>
          <a:xfrm>
            <a:off x="504883" y="1122363"/>
            <a:ext cx="10212330" cy="2387600"/>
          </a:xfrm>
        </p:spPr>
        <p:txBody>
          <a:bodyPr anchor="b">
            <a:noAutofit/>
          </a:bodyPr>
          <a:lstStyle>
            <a:lvl1pPr algn="l">
              <a:lnSpc>
                <a:spcPct val="90000"/>
              </a:lnSpc>
              <a:defRPr sz="9600">
                <a:solidFill>
                  <a:schemeClr val="bg1"/>
                </a:solidFill>
              </a:defRPr>
            </a:lvl1pPr>
          </a:lstStyle>
          <a:p>
            <a:r>
              <a:rPr lang="en-US" dirty="0"/>
              <a:t>Click to edit Master title style</a:t>
            </a:r>
          </a:p>
        </p:txBody>
      </p:sp>
      <p:sp>
        <p:nvSpPr>
          <p:cNvPr id="10" name="Subtitle 2"/>
          <p:cNvSpPr>
            <a:spLocks noGrp="1"/>
          </p:cNvSpPr>
          <p:nvPr>
            <p:ph type="subTitle" idx="1" hasCustomPrompt="1"/>
          </p:nvPr>
        </p:nvSpPr>
        <p:spPr>
          <a:xfrm>
            <a:off x="504883" y="3289471"/>
            <a:ext cx="10212330" cy="465697"/>
          </a:xfrm>
        </p:spPr>
        <p:txBody>
          <a:bodyPr>
            <a:noAutofit/>
          </a:bodyPr>
          <a:lstStyle>
            <a:lvl1pPr marL="0" indent="0" algn="l">
              <a:lnSpc>
                <a:spcPct val="100000"/>
              </a:lnSpc>
              <a:buNone/>
              <a:defRPr sz="2000">
                <a:solidFill>
                  <a:schemeClr val="bg1">
                    <a:lumMod val="6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a:t>
            </a:r>
          </a:p>
        </p:txBody>
      </p:sp>
      <p:sp>
        <p:nvSpPr>
          <p:cNvPr id="11" name="Text Placeholder 7"/>
          <p:cNvSpPr>
            <a:spLocks noGrp="1"/>
          </p:cNvSpPr>
          <p:nvPr>
            <p:ph type="body" sz="quarter" idx="13" hasCustomPrompt="1"/>
          </p:nvPr>
        </p:nvSpPr>
        <p:spPr>
          <a:xfrm>
            <a:off x="504883" y="4058039"/>
            <a:ext cx="10212388" cy="403225"/>
          </a:xfrm>
        </p:spPr>
        <p:txBody>
          <a:bodyPr>
            <a:noAutofit/>
          </a:bodyPr>
          <a:lstStyle>
            <a:lvl1pPr marL="0" indent="0">
              <a:lnSpc>
                <a:spcPct val="100000"/>
              </a:lnSpc>
              <a:buNone/>
              <a:defRPr sz="1400">
                <a:solidFill>
                  <a:schemeClr val="accent5"/>
                </a:solidFill>
              </a:defRPr>
            </a:lvl1pPr>
            <a:lvl2pPr marL="457200" indent="0">
              <a:buNone/>
              <a:defRPr>
                <a:solidFill>
                  <a:schemeClr val="accent5"/>
                </a:solidFill>
              </a:defRPr>
            </a:lvl2pPr>
            <a:lvl3pPr marL="914400" indent="0">
              <a:buNone/>
              <a:defRPr>
                <a:solidFill>
                  <a:schemeClr val="accent5"/>
                </a:solidFill>
              </a:defRPr>
            </a:lvl3pPr>
            <a:lvl4pPr marL="1371600" indent="0">
              <a:buNone/>
              <a:defRPr>
                <a:solidFill>
                  <a:schemeClr val="accent5"/>
                </a:solidFill>
              </a:defRPr>
            </a:lvl4pPr>
            <a:lvl5pPr marL="1828800" indent="0">
              <a:buNone/>
              <a:defRPr>
                <a:solidFill>
                  <a:schemeClr val="accent5"/>
                </a:solidFill>
              </a:defRPr>
            </a:lvl5pPr>
          </a:lstStyle>
          <a:p>
            <a:pPr lvl="0"/>
            <a:r>
              <a:rPr lang="en-US" dirty="0"/>
              <a:t>Date</a:t>
            </a:r>
          </a:p>
        </p:txBody>
      </p:sp>
    </p:spTree>
    <p:extLst>
      <p:ext uri="{BB962C8B-B14F-4D97-AF65-F5344CB8AC3E}">
        <p14:creationId xmlns:p14="http://schemas.microsoft.com/office/powerpoint/2010/main" val="2133273818"/>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1"/>
        </a:solidFill>
        <a:effectLst/>
      </p:bgPr>
    </p:bg>
    <p:spTree>
      <p:nvGrpSpPr>
        <p:cNvPr id="1" name=""/>
        <p:cNvGrpSpPr/>
        <p:nvPr/>
      </p:nvGrpSpPr>
      <p:grpSpPr>
        <a:xfrm>
          <a:off x="0" y="0"/>
          <a:ext cx="0" cy="0"/>
          <a:chOff x="0" y="0"/>
          <a:chExt cx="0" cy="0"/>
        </a:xfrm>
      </p:grpSpPr>
      <p:sp>
        <p:nvSpPr>
          <p:cNvPr id="5" name="Rectangle 4"/>
          <p:cNvSpPr/>
          <p:nvPr userDrawn="1"/>
        </p:nvSpPr>
        <p:spPr>
          <a:xfrm>
            <a:off x="3048" y="0"/>
            <a:ext cx="12188952"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Picture Placeholder 6"/>
          <p:cNvSpPr>
            <a:spLocks noGrp="1"/>
          </p:cNvSpPr>
          <p:nvPr>
            <p:ph type="pic" sz="quarter" idx="13"/>
          </p:nvPr>
        </p:nvSpPr>
        <p:spPr>
          <a:xfrm>
            <a:off x="0" y="-1"/>
            <a:ext cx="12192000" cy="6858001"/>
          </a:xfrm>
        </p:spPr>
        <p:txBody>
          <a:bodyPr/>
          <a:lstStyle/>
          <a:p>
            <a:endParaRPr lang="en-US"/>
          </a:p>
        </p:txBody>
      </p:sp>
      <p:sp>
        <p:nvSpPr>
          <p:cNvPr id="2" name="Title 1"/>
          <p:cNvSpPr>
            <a:spLocks noGrp="1"/>
          </p:cNvSpPr>
          <p:nvPr>
            <p:ph type="title"/>
          </p:nvPr>
        </p:nvSpPr>
        <p:spPr>
          <a:xfrm>
            <a:off x="506538" y="1138238"/>
            <a:ext cx="11075862" cy="2852737"/>
          </a:xfrm>
        </p:spPr>
        <p:txBody>
          <a:bodyPr anchor="b"/>
          <a:lstStyle>
            <a:lvl1pPr>
              <a:defRPr sz="7200">
                <a:solidFill>
                  <a:schemeClr val="bg1">
                    <a:lumMod val="95000"/>
                  </a:schemeClr>
                </a:solidFill>
              </a:defRPr>
            </a:lvl1pPr>
          </a:lstStyle>
          <a:p>
            <a:r>
              <a:rPr lang="en-US" dirty="0"/>
              <a:t>Click to edit Master title style</a:t>
            </a:r>
          </a:p>
        </p:txBody>
      </p:sp>
      <p:sp>
        <p:nvSpPr>
          <p:cNvPr id="8" name="Text Placeholder 8"/>
          <p:cNvSpPr>
            <a:spLocks noGrp="1"/>
          </p:cNvSpPr>
          <p:nvPr>
            <p:ph type="body" sz="quarter" idx="14"/>
          </p:nvPr>
        </p:nvSpPr>
        <p:spPr>
          <a:xfrm>
            <a:off x="505614" y="3990975"/>
            <a:ext cx="11175211" cy="647700"/>
          </a:xfrm>
        </p:spPr>
        <p:txBody>
          <a:bodyPr>
            <a:noAutofit/>
          </a:bodyPr>
          <a:lstStyle>
            <a:lvl1pPr marL="0" indent="0">
              <a:buNone/>
              <a:defRPr lang="en-US" sz="2000" kern="1200" dirty="0">
                <a:solidFill>
                  <a:schemeClr val="bg1">
                    <a:lumMod val="65000"/>
                  </a:schemeClr>
                </a:solidFill>
                <a:latin typeface="+mn-lt"/>
                <a:ea typeface="+mn-ea"/>
                <a:cs typeface="+mn-cs"/>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Tree>
    <p:extLst>
      <p:ext uri="{BB962C8B-B14F-4D97-AF65-F5344CB8AC3E}">
        <p14:creationId xmlns:p14="http://schemas.microsoft.com/office/powerpoint/2010/main" val="159512185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5" name="Picture Placeholder 6"/>
          <p:cNvSpPr>
            <a:spLocks noGrp="1"/>
          </p:cNvSpPr>
          <p:nvPr>
            <p:ph type="pic" sz="quarter" idx="13" hasCustomPrompt="1"/>
          </p:nvPr>
        </p:nvSpPr>
        <p:spPr>
          <a:xfrm>
            <a:off x="0" y="0"/>
            <a:ext cx="12192000" cy="6858000"/>
          </a:xfrm>
        </p:spPr>
        <p:txBody>
          <a:bodyPr anchor="ctr"/>
          <a:lstStyle>
            <a:lvl1pPr marL="0" indent="0" algn="ctr">
              <a:buNone/>
              <a:defRPr/>
            </a:lvl1pPr>
          </a:lstStyle>
          <a:p>
            <a:r>
              <a:rPr lang="en-US" dirty="0"/>
              <a:t>Insert Picture</a:t>
            </a:r>
          </a:p>
        </p:txBody>
      </p:sp>
      <p:sp>
        <p:nvSpPr>
          <p:cNvPr id="2" name="Title 1"/>
          <p:cNvSpPr>
            <a:spLocks noGrp="1"/>
          </p:cNvSpPr>
          <p:nvPr>
            <p:ph type="title"/>
          </p:nvPr>
        </p:nvSpPr>
        <p:spPr>
          <a:xfrm>
            <a:off x="510493" y="181493"/>
            <a:ext cx="11071907" cy="581988"/>
          </a:xfrm>
        </p:spPr>
        <p:txBody>
          <a:bodyPr/>
          <a:lstStyle/>
          <a:p>
            <a:r>
              <a:rPr lang="en-US" dirty="0"/>
              <a:t>Click to edit Master title style</a:t>
            </a:r>
          </a:p>
        </p:txBody>
      </p:sp>
      <p:sp>
        <p:nvSpPr>
          <p:cNvPr id="4" name="Text Placeholder 8"/>
          <p:cNvSpPr>
            <a:spLocks noGrp="1"/>
          </p:cNvSpPr>
          <p:nvPr>
            <p:ph type="body" sz="quarter" idx="14"/>
          </p:nvPr>
        </p:nvSpPr>
        <p:spPr>
          <a:xfrm>
            <a:off x="511175" y="781928"/>
            <a:ext cx="11071225" cy="647700"/>
          </a:xfrm>
        </p:spPr>
        <p:txBody>
          <a:bodyPr>
            <a:noAutofit/>
          </a:bodyPr>
          <a:lstStyle>
            <a:lvl1pPr marL="0" indent="0">
              <a:buNone/>
              <a:defRPr sz="1800">
                <a:solidFill>
                  <a:schemeClr val="bg1">
                    <a:lumMod val="7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6" name="Text Placeholder 5"/>
          <p:cNvSpPr>
            <a:spLocks noGrp="1"/>
          </p:cNvSpPr>
          <p:nvPr>
            <p:ph type="body" sz="quarter" idx="15"/>
          </p:nvPr>
        </p:nvSpPr>
        <p:spPr>
          <a:xfrm>
            <a:off x="510492" y="2212900"/>
            <a:ext cx="11071907" cy="25765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4275150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Picture Placeholder 6"/>
          <p:cNvSpPr>
            <a:spLocks noGrp="1"/>
          </p:cNvSpPr>
          <p:nvPr>
            <p:ph type="pic" sz="quarter" idx="13" hasCustomPrompt="1"/>
          </p:nvPr>
        </p:nvSpPr>
        <p:spPr>
          <a:xfrm>
            <a:off x="0" y="0"/>
            <a:ext cx="12192000" cy="6858000"/>
          </a:xfrm>
        </p:spPr>
        <p:txBody>
          <a:bodyPr anchor="ctr"/>
          <a:lstStyle>
            <a:lvl1pPr marL="0" indent="0" algn="ctr">
              <a:buNone/>
              <a:defRPr/>
            </a:lvl1pPr>
          </a:lstStyle>
          <a:p>
            <a:r>
              <a:rPr lang="en-US" dirty="0"/>
              <a:t>Insert Picture</a:t>
            </a:r>
          </a:p>
        </p:txBody>
      </p:sp>
      <p:sp>
        <p:nvSpPr>
          <p:cNvPr id="2" name="Title 1"/>
          <p:cNvSpPr>
            <a:spLocks noGrp="1"/>
          </p:cNvSpPr>
          <p:nvPr>
            <p:ph type="title"/>
          </p:nvPr>
        </p:nvSpPr>
        <p:spPr>
          <a:xfrm>
            <a:off x="510493" y="181492"/>
            <a:ext cx="11071907" cy="585216"/>
          </a:xfrm>
        </p:spPr>
        <p:txBody>
          <a:bodyPr/>
          <a:lstStyle/>
          <a:p>
            <a:r>
              <a:rPr lang="en-US" dirty="0"/>
              <a:t>Click to edit Master title style</a:t>
            </a:r>
          </a:p>
        </p:txBody>
      </p:sp>
      <p:sp>
        <p:nvSpPr>
          <p:cNvPr id="6" name="Text Placeholder 5"/>
          <p:cNvSpPr>
            <a:spLocks noGrp="1"/>
          </p:cNvSpPr>
          <p:nvPr>
            <p:ph type="body" sz="quarter" idx="15"/>
          </p:nvPr>
        </p:nvSpPr>
        <p:spPr>
          <a:xfrm>
            <a:off x="510492" y="2212900"/>
            <a:ext cx="11071907" cy="25765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6690619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5" name="Picture Placeholder 6"/>
          <p:cNvSpPr>
            <a:spLocks noGrp="1"/>
          </p:cNvSpPr>
          <p:nvPr>
            <p:ph type="pic" sz="quarter" idx="13" hasCustomPrompt="1"/>
          </p:nvPr>
        </p:nvSpPr>
        <p:spPr>
          <a:xfrm>
            <a:off x="0" y="0"/>
            <a:ext cx="12192000" cy="6858000"/>
          </a:xfrm>
        </p:spPr>
        <p:txBody>
          <a:bodyPr anchor="ctr"/>
          <a:lstStyle>
            <a:lvl1pPr marL="0" indent="0" algn="ctr">
              <a:buNone/>
              <a:defRPr/>
            </a:lvl1pPr>
          </a:lstStyle>
          <a:p>
            <a:r>
              <a:rPr lang="en-US" dirty="0"/>
              <a:t>Insert Picture</a:t>
            </a:r>
          </a:p>
        </p:txBody>
      </p:sp>
      <p:sp>
        <p:nvSpPr>
          <p:cNvPr id="2" name="Title 1"/>
          <p:cNvSpPr>
            <a:spLocks noGrp="1"/>
          </p:cNvSpPr>
          <p:nvPr>
            <p:ph type="title"/>
          </p:nvPr>
        </p:nvSpPr>
        <p:spPr>
          <a:xfrm>
            <a:off x="510493" y="181492"/>
            <a:ext cx="11071907" cy="585216"/>
          </a:xfrm>
        </p:spPr>
        <p:txBody>
          <a:bodyPr/>
          <a:lstStyle/>
          <a:p>
            <a:r>
              <a:rPr lang="en-US" dirty="0"/>
              <a:t>Click to edit Master title style</a:t>
            </a:r>
          </a:p>
        </p:txBody>
      </p:sp>
      <p:sp>
        <p:nvSpPr>
          <p:cNvPr id="4" name="Text Placeholder 8"/>
          <p:cNvSpPr>
            <a:spLocks noGrp="1"/>
          </p:cNvSpPr>
          <p:nvPr>
            <p:ph type="body" sz="quarter" idx="14"/>
          </p:nvPr>
        </p:nvSpPr>
        <p:spPr>
          <a:xfrm>
            <a:off x="511175" y="781924"/>
            <a:ext cx="11071225" cy="647700"/>
          </a:xfrm>
        </p:spPr>
        <p:txBody>
          <a:bodyPr>
            <a:noAutofit/>
          </a:bodyPr>
          <a:lstStyle>
            <a:lvl1pPr marL="0" indent="0">
              <a:buNone/>
              <a:defRPr sz="1800">
                <a:solidFill>
                  <a:schemeClr val="bg1">
                    <a:lumMod val="7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Tree>
    <p:extLst>
      <p:ext uri="{BB962C8B-B14F-4D97-AF65-F5344CB8AC3E}">
        <p14:creationId xmlns:p14="http://schemas.microsoft.com/office/powerpoint/2010/main" val="4179177261"/>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Picture Placeholder 6"/>
          <p:cNvSpPr>
            <a:spLocks noGrp="1"/>
          </p:cNvSpPr>
          <p:nvPr>
            <p:ph type="pic" sz="quarter" idx="13" hasCustomPrompt="1"/>
          </p:nvPr>
        </p:nvSpPr>
        <p:spPr>
          <a:xfrm>
            <a:off x="0" y="0"/>
            <a:ext cx="12192000" cy="6858000"/>
          </a:xfrm>
        </p:spPr>
        <p:txBody>
          <a:bodyPr anchor="ctr"/>
          <a:lstStyle>
            <a:lvl1pPr marL="0" indent="0" algn="ctr">
              <a:buNone/>
              <a:defRPr/>
            </a:lvl1pPr>
          </a:lstStyle>
          <a:p>
            <a:r>
              <a:rPr lang="en-US" dirty="0"/>
              <a:t>Insert Picture</a:t>
            </a:r>
          </a:p>
        </p:txBody>
      </p:sp>
      <p:sp>
        <p:nvSpPr>
          <p:cNvPr id="2" name="Title 1"/>
          <p:cNvSpPr>
            <a:spLocks noGrp="1"/>
          </p:cNvSpPr>
          <p:nvPr>
            <p:ph type="title"/>
          </p:nvPr>
        </p:nvSpPr>
        <p:spPr>
          <a:xfrm>
            <a:off x="510493" y="181492"/>
            <a:ext cx="11071907" cy="585216"/>
          </a:xfrm>
        </p:spPr>
        <p:txBody>
          <a:bodyPr/>
          <a:lstStyle/>
          <a:p>
            <a:r>
              <a:rPr lang="en-US" dirty="0"/>
              <a:t>Click to edit Master title style</a:t>
            </a:r>
          </a:p>
        </p:txBody>
      </p:sp>
    </p:spTree>
    <p:extLst>
      <p:ext uri="{BB962C8B-B14F-4D97-AF65-F5344CB8AC3E}">
        <p14:creationId xmlns:p14="http://schemas.microsoft.com/office/powerpoint/2010/main" val="2458794864"/>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0427025"/>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io Slide">
    <p:spTree>
      <p:nvGrpSpPr>
        <p:cNvPr id="1" name=""/>
        <p:cNvGrpSpPr/>
        <p:nvPr/>
      </p:nvGrpSpPr>
      <p:grpSpPr>
        <a:xfrm>
          <a:off x="0" y="0"/>
          <a:ext cx="0" cy="0"/>
          <a:chOff x="0" y="0"/>
          <a:chExt cx="0" cy="0"/>
        </a:xfrm>
      </p:grpSpPr>
      <p:sp>
        <p:nvSpPr>
          <p:cNvPr id="50" name="Picture Placeholder 17"/>
          <p:cNvSpPr>
            <a:spLocks noGrp="1"/>
          </p:cNvSpPr>
          <p:nvPr>
            <p:ph type="pic" sz="quarter" idx="10"/>
          </p:nvPr>
        </p:nvSpPr>
        <p:spPr>
          <a:xfrm>
            <a:off x="943114" y="1818329"/>
            <a:ext cx="1246909" cy="1243775"/>
          </a:xfrm>
          <a:prstGeom prst="ellipse">
            <a:avLst/>
          </a:prstGeom>
        </p:spPr>
        <p:txBody>
          <a:bodyPr>
            <a:noAutofit/>
          </a:bodyPr>
          <a:lstStyle>
            <a:lvl1pPr marL="0" indent="0">
              <a:buFontTx/>
              <a:buNone/>
              <a:defRPr sz="1000"/>
            </a:lvl1pPr>
          </a:lstStyle>
          <a:p>
            <a:endParaRPr lang="en-US" dirty="0"/>
          </a:p>
        </p:txBody>
      </p:sp>
      <p:sp>
        <p:nvSpPr>
          <p:cNvPr id="51" name="Picture Placeholder 17"/>
          <p:cNvSpPr>
            <a:spLocks noGrp="1"/>
          </p:cNvSpPr>
          <p:nvPr>
            <p:ph type="pic" sz="quarter" idx="11"/>
          </p:nvPr>
        </p:nvSpPr>
        <p:spPr>
          <a:xfrm>
            <a:off x="6519164" y="1818329"/>
            <a:ext cx="1246909" cy="1243775"/>
          </a:xfrm>
          <a:prstGeom prst="ellipse">
            <a:avLst/>
          </a:prstGeom>
        </p:spPr>
        <p:txBody>
          <a:bodyPr>
            <a:noAutofit/>
          </a:bodyPr>
          <a:lstStyle>
            <a:lvl1pPr marL="0" indent="0">
              <a:buFontTx/>
              <a:buNone/>
              <a:defRPr sz="1000"/>
            </a:lvl1pPr>
          </a:lstStyle>
          <a:p>
            <a:endParaRPr lang="en-US"/>
          </a:p>
        </p:txBody>
      </p:sp>
      <p:sp>
        <p:nvSpPr>
          <p:cNvPr id="52" name="Picture Placeholder 17"/>
          <p:cNvSpPr>
            <a:spLocks noGrp="1"/>
          </p:cNvSpPr>
          <p:nvPr>
            <p:ph type="pic" sz="quarter" idx="12"/>
          </p:nvPr>
        </p:nvSpPr>
        <p:spPr>
          <a:xfrm>
            <a:off x="943114" y="3302580"/>
            <a:ext cx="1246909" cy="1243775"/>
          </a:xfrm>
          <a:prstGeom prst="ellipse">
            <a:avLst/>
          </a:prstGeom>
        </p:spPr>
        <p:txBody>
          <a:bodyPr>
            <a:noAutofit/>
          </a:bodyPr>
          <a:lstStyle>
            <a:lvl1pPr marL="0" indent="0">
              <a:buFontTx/>
              <a:buNone/>
              <a:defRPr sz="1000"/>
            </a:lvl1pPr>
          </a:lstStyle>
          <a:p>
            <a:endParaRPr lang="en-US"/>
          </a:p>
        </p:txBody>
      </p:sp>
      <p:sp>
        <p:nvSpPr>
          <p:cNvPr id="53" name="Picture Placeholder 17"/>
          <p:cNvSpPr>
            <a:spLocks noGrp="1"/>
          </p:cNvSpPr>
          <p:nvPr>
            <p:ph type="pic" sz="quarter" idx="13"/>
          </p:nvPr>
        </p:nvSpPr>
        <p:spPr>
          <a:xfrm>
            <a:off x="6519164" y="3302580"/>
            <a:ext cx="1246909" cy="1243775"/>
          </a:xfrm>
          <a:prstGeom prst="ellipse">
            <a:avLst/>
          </a:prstGeom>
        </p:spPr>
        <p:txBody>
          <a:bodyPr>
            <a:noAutofit/>
          </a:bodyPr>
          <a:lstStyle>
            <a:lvl1pPr marL="0" indent="0">
              <a:buFontTx/>
              <a:buNone/>
              <a:defRPr sz="1000"/>
            </a:lvl1pPr>
          </a:lstStyle>
          <a:p>
            <a:endParaRPr lang="en-US"/>
          </a:p>
        </p:txBody>
      </p:sp>
      <p:sp>
        <p:nvSpPr>
          <p:cNvPr id="54" name="Picture Placeholder 17"/>
          <p:cNvSpPr>
            <a:spLocks noGrp="1"/>
          </p:cNvSpPr>
          <p:nvPr>
            <p:ph type="pic" sz="quarter" idx="14"/>
          </p:nvPr>
        </p:nvSpPr>
        <p:spPr>
          <a:xfrm>
            <a:off x="943114" y="4808349"/>
            <a:ext cx="1246909" cy="1243775"/>
          </a:xfrm>
          <a:prstGeom prst="ellipse">
            <a:avLst/>
          </a:prstGeom>
        </p:spPr>
        <p:txBody>
          <a:bodyPr>
            <a:noAutofit/>
          </a:bodyPr>
          <a:lstStyle>
            <a:lvl1pPr marL="0" indent="0">
              <a:buFontTx/>
              <a:buNone/>
              <a:defRPr sz="1000"/>
            </a:lvl1pPr>
          </a:lstStyle>
          <a:p>
            <a:endParaRPr lang="en-US"/>
          </a:p>
        </p:txBody>
      </p:sp>
      <p:sp>
        <p:nvSpPr>
          <p:cNvPr id="55" name="Picture Placeholder 17"/>
          <p:cNvSpPr>
            <a:spLocks noGrp="1"/>
          </p:cNvSpPr>
          <p:nvPr>
            <p:ph type="pic" sz="quarter" idx="15"/>
          </p:nvPr>
        </p:nvSpPr>
        <p:spPr>
          <a:xfrm>
            <a:off x="6519164" y="4808349"/>
            <a:ext cx="1246909" cy="1243775"/>
          </a:xfrm>
          <a:prstGeom prst="ellipse">
            <a:avLst/>
          </a:prstGeom>
        </p:spPr>
        <p:txBody>
          <a:bodyPr>
            <a:noAutofit/>
          </a:bodyPr>
          <a:lstStyle>
            <a:lvl1pPr marL="0" indent="0">
              <a:buFontTx/>
              <a:buNone/>
              <a:defRPr sz="1000"/>
            </a:lvl1pPr>
          </a:lstStyle>
          <a:p>
            <a:endParaRPr lang="en-US"/>
          </a:p>
        </p:txBody>
      </p:sp>
      <p:sp>
        <p:nvSpPr>
          <p:cNvPr id="4" name="Title 3"/>
          <p:cNvSpPr>
            <a:spLocks noGrp="1"/>
          </p:cNvSpPr>
          <p:nvPr>
            <p:ph type="title" hasCustomPrompt="1"/>
          </p:nvPr>
        </p:nvSpPr>
        <p:spPr>
          <a:xfrm>
            <a:off x="510493" y="181492"/>
            <a:ext cx="11071907" cy="585216"/>
          </a:xfrm>
        </p:spPr>
        <p:txBody>
          <a:bodyPr>
            <a:noAutofit/>
          </a:bodyPr>
          <a:lstStyle/>
          <a:p>
            <a:r>
              <a:rPr lang="en-US" dirty="0"/>
              <a:t>Sample bios</a:t>
            </a:r>
          </a:p>
        </p:txBody>
      </p:sp>
      <p:sp>
        <p:nvSpPr>
          <p:cNvPr id="22" name="Text Placeholder 2"/>
          <p:cNvSpPr>
            <a:spLocks noGrp="1"/>
          </p:cNvSpPr>
          <p:nvPr>
            <p:ph type="body" sz="quarter" idx="16" hasCustomPrompt="1"/>
          </p:nvPr>
        </p:nvSpPr>
        <p:spPr>
          <a:xfrm>
            <a:off x="2444750" y="2048375"/>
            <a:ext cx="3348627" cy="341313"/>
          </a:xfrm>
        </p:spPr>
        <p:txBody>
          <a:bodyPr anchor="ctr"/>
          <a:lstStyle>
            <a:lvl1pPr marL="0" indent="0">
              <a:spcBef>
                <a:spcPts val="0"/>
              </a:spcBef>
              <a:buNone/>
              <a:defRPr sz="2800">
                <a:solidFill>
                  <a:schemeClr val="accent5"/>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NAME</a:t>
            </a:r>
          </a:p>
        </p:txBody>
      </p:sp>
      <p:sp>
        <p:nvSpPr>
          <p:cNvPr id="23" name="Text Placeholder 5"/>
          <p:cNvSpPr>
            <a:spLocks noGrp="1"/>
          </p:cNvSpPr>
          <p:nvPr>
            <p:ph type="body" sz="quarter" idx="17" hasCustomPrompt="1"/>
          </p:nvPr>
        </p:nvSpPr>
        <p:spPr>
          <a:xfrm>
            <a:off x="2444750" y="2395309"/>
            <a:ext cx="3348627" cy="274637"/>
          </a:xfrm>
        </p:spPr>
        <p:txBody>
          <a:bodyPr/>
          <a:lstStyle>
            <a:lvl1pPr marL="0" indent="0">
              <a:buNone/>
              <a:defRPr sz="1200" baseline="0"/>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Title description</a:t>
            </a:r>
          </a:p>
        </p:txBody>
      </p:sp>
      <p:sp>
        <p:nvSpPr>
          <p:cNvPr id="24" name="Text Placeholder 2"/>
          <p:cNvSpPr>
            <a:spLocks noGrp="1"/>
          </p:cNvSpPr>
          <p:nvPr>
            <p:ph type="body" sz="quarter" idx="18" hasCustomPrompt="1"/>
          </p:nvPr>
        </p:nvSpPr>
        <p:spPr>
          <a:xfrm>
            <a:off x="2444750" y="3596731"/>
            <a:ext cx="3348627" cy="341313"/>
          </a:xfrm>
        </p:spPr>
        <p:txBody>
          <a:bodyPr anchor="ctr"/>
          <a:lstStyle>
            <a:lvl1pPr marL="0" indent="0">
              <a:spcBef>
                <a:spcPts val="0"/>
              </a:spcBef>
              <a:buNone/>
              <a:defRPr sz="2800">
                <a:solidFill>
                  <a:schemeClr val="accent5"/>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NAME</a:t>
            </a:r>
          </a:p>
        </p:txBody>
      </p:sp>
      <p:sp>
        <p:nvSpPr>
          <p:cNvPr id="25" name="Text Placeholder 5"/>
          <p:cNvSpPr>
            <a:spLocks noGrp="1"/>
          </p:cNvSpPr>
          <p:nvPr>
            <p:ph type="body" sz="quarter" idx="19" hasCustomPrompt="1"/>
          </p:nvPr>
        </p:nvSpPr>
        <p:spPr>
          <a:xfrm>
            <a:off x="2444750" y="3943665"/>
            <a:ext cx="3348627" cy="274637"/>
          </a:xfrm>
        </p:spPr>
        <p:txBody>
          <a:bodyPr/>
          <a:lstStyle>
            <a:lvl1pPr marL="0" indent="0">
              <a:buNone/>
              <a:defRPr sz="1200" baseline="0"/>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Title description</a:t>
            </a:r>
          </a:p>
        </p:txBody>
      </p:sp>
      <p:sp>
        <p:nvSpPr>
          <p:cNvPr id="27" name="Text Placeholder 2"/>
          <p:cNvSpPr>
            <a:spLocks noGrp="1"/>
          </p:cNvSpPr>
          <p:nvPr>
            <p:ph type="body" sz="quarter" idx="20" hasCustomPrompt="1"/>
          </p:nvPr>
        </p:nvSpPr>
        <p:spPr>
          <a:xfrm>
            <a:off x="2444750" y="5144679"/>
            <a:ext cx="3348627" cy="341313"/>
          </a:xfrm>
        </p:spPr>
        <p:txBody>
          <a:bodyPr anchor="ctr"/>
          <a:lstStyle>
            <a:lvl1pPr marL="0" indent="0">
              <a:spcBef>
                <a:spcPts val="0"/>
              </a:spcBef>
              <a:buNone/>
              <a:defRPr sz="2800">
                <a:solidFill>
                  <a:schemeClr val="accent5"/>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NAME</a:t>
            </a:r>
          </a:p>
        </p:txBody>
      </p:sp>
      <p:sp>
        <p:nvSpPr>
          <p:cNvPr id="28" name="Text Placeholder 5"/>
          <p:cNvSpPr>
            <a:spLocks noGrp="1"/>
          </p:cNvSpPr>
          <p:nvPr>
            <p:ph type="body" sz="quarter" idx="21" hasCustomPrompt="1"/>
          </p:nvPr>
        </p:nvSpPr>
        <p:spPr>
          <a:xfrm>
            <a:off x="2444750" y="5491613"/>
            <a:ext cx="3348627" cy="274637"/>
          </a:xfrm>
        </p:spPr>
        <p:txBody>
          <a:bodyPr/>
          <a:lstStyle>
            <a:lvl1pPr marL="0" indent="0">
              <a:buNone/>
              <a:defRPr sz="1200" baseline="0"/>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Title description</a:t>
            </a:r>
          </a:p>
        </p:txBody>
      </p:sp>
      <p:sp>
        <p:nvSpPr>
          <p:cNvPr id="29" name="Text Placeholder 2"/>
          <p:cNvSpPr>
            <a:spLocks noGrp="1"/>
          </p:cNvSpPr>
          <p:nvPr>
            <p:ph type="body" sz="quarter" idx="22" hasCustomPrompt="1"/>
          </p:nvPr>
        </p:nvSpPr>
        <p:spPr>
          <a:xfrm>
            <a:off x="8016059" y="2048375"/>
            <a:ext cx="3566341" cy="341313"/>
          </a:xfrm>
        </p:spPr>
        <p:txBody>
          <a:bodyPr anchor="ctr"/>
          <a:lstStyle>
            <a:lvl1pPr marL="0" indent="0">
              <a:spcBef>
                <a:spcPts val="0"/>
              </a:spcBef>
              <a:buNone/>
              <a:defRPr sz="2800">
                <a:solidFill>
                  <a:schemeClr val="accent5"/>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NAME</a:t>
            </a:r>
          </a:p>
        </p:txBody>
      </p:sp>
      <p:sp>
        <p:nvSpPr>
          <p:cNvPr id="30" name="Text Placeholder 5"/>
          <p:cNvSpPr>
            <a:spLocks noGrp="1"/>
          </p:cNvSpPr>
          <p:nvPr>
            <p:ph type="body" sz="quarter" idx="23" hasCustomPrompt="1"/>
          </p:nvPr>
        </p:nvSpPr>
        <p:spPr>
          <a:xfrm>
            <a:off x="8016059" y="2395309"/>
            <a:ext cx="3566341" cy="274637"/>
          </a:xfrm>
        </p:spPr>
        <p:txBody>
          <a:bodyPr/>
          <a:lstStyle>
            <a:lvl1pPr marL="0" indent="0">
              <a:buNone/>
              <a:defRPr sz="1200" baseline="0"/>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Title description</a:t>
            </a:r>
          </a:p>
        </p:txBody>
      </p:sp>
      <p:sp>
        <p:nvSpPr>
          <p:cNvPr id="31" name="Text Placeholder 2"/>
          <p:cNvSpPr>
            <a:spLocks noGrp="1"/>
          </p:cNvSpPr>
          <p:nvPr>
            <p:ph type="body" sz="quarter" idx="24" hasCustomPrompt="1"/>
          </p:nvPr>
        </p:nvSpPr>
        <p:spPr>
          <a:xfrm>
            <a:off x="8016059" y="3596731"/>
            <a:ext cx="3566341" cy="341313"/>
          </a:xfrm>
        </p:spPr>
        <p:txBody>
          <a:bodyPr anchor="ctr"/>
          <a:lstStyle>
            <a:lvl1pPr marL="0" indent="0">
              <a:spcBef>
                <a:spcPts val="0"/>
              </a:spcBef>
              <a:buNone/>
              <a:defRPr sz="2800">
                <a:solidFill>
                  <a:schemeClr val="accent5"/>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NAME</a:t>
            </a:r>
          </a:p>
        </p:txBody>
      </p:sp>
      <p:sp>
        <p:nvSpPr>
          <p:cNvPr id="32" name="Text Placeholder 5"/>
          <p:cNvSpPr>
            <a:spLocks noGrp="1"/>
          </p:cNvSpPr>
          <p:nvPr>
            <p:ph type="body" sz="quarter" idx="25" hasCustomPrompt="1"/>
          </p:nvPr>
        </p:nvSpPr>
        <p:spPr>
          <a:xfrm>
            <a:off x="8016059" y="3943665"/>
            <a:ext cx="3566341" cy="274637"/>
          </a:xfrm>
        </p:spPr>
        <p:txBody>
          <a:bodyPr/>
          <a:lstStyle>
            <a:lvl1pPr marL="0" indent="0">
              <a:buNone/>
              <a:defRPr sz="1200" baseline="0"/>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Title description</a:t>
            </a:r>
          </a:p>
        </p:txBody>
      </p:sp>
      <p:sp>
        <p:nvSpPr>
          <p:cNvPr id="33" name="Text Placeholder 2"/>
          <p:cNvSpPr>
            <a:spLocks noGrp="1"/>
          </p:cNvSpPr>
          <p:nvPr>
            <p:ph type="body" sz="quarter" idx="26" hasCustomPrompt="1"/>
          </p:nvPr>
        </p:nvSpPr>
        <p:spPr>
          <a:xfrm>
            <a:off x="8016059" y="5144679"/>
            <a:ext cx="3566341" cy="341313"/>
          </a:xfrm>
        </p:spPr>
        <p:txBody>
          <a:bodyPr anchor="ctr"/>
          <a:lstStyle>
            <a:lvl1pPr marL="0" indent="0">
              <a:spcBef>
                <a:spcPts val="0"/>
              </a:spcBef>
              <a:buNone/>
              <a:defRPr sz="2800">
                <a:solidFill>
                  <a:schemeClr val="accent5"/>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NAME</a:t>
            </a:r>
          </a:p>
        </p:txBody>
      </p:sp>
      <p:sp>
        <p:nvSpPr>
          <p:cNvPr id="34" name="Text Placeholder 5"/>
          <p:cNvSpPr>
            <a:spLocks noGrp="1"/>
          </p:cNvSpPr>
          <p:nvPr>
            <p:ph type="body" sz="quarter" idx="27" hasCustomPrompt="1"/>
          </p:nvPr>
        </p:nvSpPr>
        <p:spPr>
          <a:xfrm>
            <a:off x="8016059" y="5491613"/>
            <a:ext cx="3566341" cy="274637"/>
          </a:xfrm>
        </p:spPr>
        <p:txBody>
          <a:bodyPr/>
          <a:lstStyle>
            <a:lvl1pPr marL="0" indent="0">
              <a:buNone/>
              <a:defRPr sz="1200" baseline="0"/>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Title description</a:t>
            </a:r>
          </a:p>
        </p:txBody>
      </p:sp>
    </p:spTree>
    <p:extLst>
      <p:ext uri="{BB962C8B-B14F-4D97-AF65-F5344CB8AC3E}">
        <p14:creationId xmlns:p14="http://schemas.microsoft.com/office/powerpoint/2010/main" val="30598881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1_Title Slide Full Image 1">
    <p:bg bwMode="auto">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9600" y="2133963"/>
            <a:ext cx="8290560" cy="1234440"/>
          </a:xfrm>
        </p:spPr>
        <p:txBody>
          <a:bodyPr vert="horz" lIns="0" tIns="45720" rIns="91440" bIns="45720" rtlCol="0" anchor="ctr" anchorCtr="0">
            <a:noAutofit/>
          </a:bodyPr>
          <a:lstStyle>
            <a:lvl1pPr algn="l" defTabSz="457200" rtl="0" eaLnBrk="1" latinLnBrk="0" hangingPunct="1">
              <a:spcBef>
                <a:spcPct val="0"/>
              </a:spcBef>
              <a:buNone/>
              <a:defRPr lang="en-US" sz="3600" b="0" i="0" kern="1200" dirty="0" smtClean="0">
                <a:solidFill>
                  <a:schemeClr val="accent1"/>
                </a:solidFill>
                <a:latin typeface="Georgia"/>
                <a:ea typeface="+mj-ea"/>
                <a:cs typeface="Georgia"/>
              </a:defRPr>
            </a:lvl1pPr>
          </a:lstStyle>
          <a:p>
            <a:r>
              <a:rPr lang="en-US"/>
              <a:t>Click to edit Master title style</a:t>
            </a:r>
            <a:endParaRPr lang="en-US" dirty="0"/>
          </a:p>
        </p:txBody>
      </p:sp>
      <p:sp>
        <p:nvSpPr>
          <p:cNvPr id="3" name="Subtitle 2"/>
          <p:cNvSpPr>
            <a:spLocks noGrp="1"/>
          </p:cNvSpPr>
          <p:nvPr>
            <p:ph type="subTitle" idx="1"/>
          </p:nvPr>
        </p:nvSpPr>
        <p:spPr>
          <a:xfrm>
            <a:off x="609600" y="3642723"/>
            <a:ext cx="8168640" cy="457200"/>
          </a:xfrm>
        </p:spPr>
        <p:txBody>
          <a:bodyPr lIns="0">
            <a:noAutofit/>
          </a:bodyPr>
          <a:lstStyle>
            <a:lvl1pPr marL="0" indent="0" algn="l">
              <a:spcBef>
                <a:spcPts val="600"/>
              </a:spcBef>
              <a:buNone/>
              <a:defRPr sz="1800">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bwMode="gray">
          <a:xfrm>
            <a:off x="4775200" y="6567102"/>
            <a:ext cx="6807200" cy="138499"/>
          </a:xfrm>
        </p:spPr>
        <p:txBody>
          <a:bodyPr vert="horz" wrap="square" lIns="0" tIns="0" rIns="0" bIns="0" rtlCol="0" anchor="ctr">
            <a:spAutoFit/>
          </a:bodyPr>
          <a:lstStyle>
            <a:lvl1pPr>
              <a:defRPr lang="en-US" smtClean="0"/>
            </a:lvl1pPr>
          </a:lstStyle>
          <a:p>
            <a:r>
              <a:rPr dirty="0">
                <a:solidFill>
                  <a:srgbClr val="000000">
                    <a:lumMod val="50000"/>
                    <a:lumOff val="50000"/>
                  </a:srgbClr>
                </a:solidFill>
              </a:rPr>
              <a:t>COMPANY CONFIDENTIAL  |  FOR INTERNAL USE ONLY  |  DO NOT COPY</a:t>
            </a:r>
          </a:p>
        </p:txBody>
      </p:sp>
      <p:sp>
        <p:nvSpPr>
          <p:cNvPr id="7" name="Freeform 9"/>
          <p:cNvSpPr>
            <a:spLocks/>
          </p:cNvSpPr>
          <p:nvPr/>
        </p:nvSpPr>
        <p:spPr bwMode="gray">
          <a:xfrm>
            <a:off x="635000" y="1952989"/>
            <a:ext cx="8206317" cy="123825"/>
          </a:xfrm>
          <a:custGeom>
            <a:avLst/>
            <a:gdLst/>
            <a:ahLst/>
            <a:cxnLst>
              <a:cxn ang="0">
                <a:pos x="6456" y="79"/>
              </a:cxn>
              <a:cxn ang="0">
                <a:pos x="6456" y="79"/>
              </a:cxn>
              <a:cxn ang="0">
                <a:pos x="6422" y="44"/>
              </a:cxn>
              <a:cxn ang="0">
                <a:pos x="6422" y="44"/>
              </a:cxn>
              <a:cxn ang="0">
                <a:pos x="6366" y="36"/>
              </a:cxn>
              <a:cxn ang="0">
                <a:pos x="6366" y="37"/>
              </a:cxn>
              <a:cxn ang="0">
                <a:pos x="3247" y="37"/>
              </a:cxn>
              <a:cxn ang="0">
                <a:pos x="91" y="37"/>
              </a:cxn>
              <a:cxn ang="0">
                <a:pos x="40" y="30"/>
              </a:cxn>
              <a:cxn ang="0">
                <a:pos x="39" y="30"/>
              </a:cxn>
              <a:cxn ang="0">
                <a:pos x="8" y="1"/>
              </a:cxn>
              <a:cxn ang="0">
                <a:pos x="8" y="0"/>
              </a:cxn>
              <a:cxn ang="0">
                <a:pos x="0" y="0"/>
              </a:cxn>
              <a:cxn ang="0">
                <a:pos x="0" y="1"/>
              </a:cxn>
              <a:cxn ang="0">
                <a:pos x="1" y="34"/>
              </a:cxn>
              <a:cxn ang="0">
                <a:pos x="36" y="70"/>
              </a:cxn>
              <a:cxn ang="0">
                <a:pos x="36" y="70"/>
              </a:cxn>
              <a:cxn ang="0">
                <a:pos x="91" y="77"/>
              </a:cxn>
              <a:cxn ang="0">
                <a:pos x="91" y="77"/>
              </a:cxn>
              <a:cxn ang="0">
                <a:pos x="3180" y="77"/>
              </a:cxn>
              <a:cxn ang="0">
                <a:pos x="6366" y="77"/>
              </a:cxn>
              <a:cxn ang="0">
                <a:pos x="6417" y="83"/>
              </a:cxn>
              <a:cxn ang="0">
                <a:pos x="6419" y="84"/>
              </a:cxn>
              <a:cxn ang="0">
                <a:pos x="6450" y="113"/>
              </a:cxn>
              <a:cxn ang="0">
                <a:pos x="6450" y="114"/>
              </a:cxn>
              <a:cxn ang="0">
                <a:pos x="6458" y="114"/>
              </a:cxn>
              <a:cxn ang="0">
                <a:pos x="6458" y="113"/>
              </a:cxn>
              <a:cxn ang="0">
                <a:pos x="6456" y="79"/>
              </a:cxn>
            </a:cxnLst>
            <a:rect l="0" t="0" r="r" b="b"/>
            <a:pathLst>
              <a:path w="6458" h="114">
                <a:moveTo>
                  <a:pt x="6456" y="79"/>
                </a:moveTo>
                <a:lnTo>
                  <a:pt x="6456" y="79"/>
                </a:lnTo>
                <a:cubicBezTo>
                  <a:pt x="6454" y="60"/>
                  <a:pt x="6444" y="51"/>
                  <a:pt x="6422" y="44"/>
                </a:cubicBezTo>
                <a:lnTo>
                  <a:pt x="6422" y="44"/>
                </a:lnTo>
                <a:cubicBezTo>
                  <a:pt x="6410" y="40"/>
                  <a:pt x="6391" y="38"/>
                  <a:pt x="6366" y="36"/>
                </a:cubicBezTo>
                <a:lnTo>
                  <a:pt x="6366" y="37"/>
                </a:lnTo>
                <a:lnTo>
                  <a:pt x="3247" y="37"/>
                </a:lnTo>
                <a:lnTo>
                  <a:pt x="91" y="37"/>
                </a:lnTo>
                <a:cubicBezTo>
                  <a:pt x="70" y="35"/>
                  <a:pt x="51" y="33"/>
                  <a:pt x="40" y="30"/>
                </a:cubicBezTo>
                <a:lnTo>
                  <a:pt x="39" y="30"/>
                </a:lnTo>
                <a:cubicBezTo>
                  <a:pt x="28" y="26"/>
                  <a:pt x="7" y="19"/>
                  <a:pt x="8" y="1"/>
                </a:cubicBezTo>
                <a:lnTo>
                  <a:pt x="8" y="0"/>
                </a:lnTo>
                <a:lnTo>
                  <a:pt x="0" y="0"/>
                </a:lnTo>
                <a:lnTo>
                  <a:pt x="0" y="1"/>
                </a:lnTo>
                <a:cubicBezTo>
                  <a:pt x="0" y="11"/>
                  <a:pt x="0" y="26"/>
                  <a:pt x="1" y="34"/>
                </a:cubicBezTo>
                <a:cubicBezTo>
                  <a:pt x="4" y="53"/>
                  <a:pt x="13" y="63"/>
                  <a:pt x="36" y="70"/>
                </a:cubicBezTo>
                <a:lnTo>
                  <a:pt x="36" y="70"/>
                </a:lnTo>
                <a:cubicBezTo>
                  <a:pt x="47" y="73"/>
                  <a:pt x="66" y="75"/>
                  <a:pt x="91" y="77"/>
                </a:cubicBezTo>
                <a:lnTo>
                  <a:pt x="91" y="77"/>
                </a:lnTo>
                <a:lnTo>
                  <a:pt x="3180" y="77"/>
                </a:lnTo>
                <a:lnTo>
                  <a:pt x="6366" y="77"/>
                </a:lnTo>
                <a:cubicBezTo>
                  <a:pt x="6388" y="78"/>
                  <a:pt x="6406" y="80"/>
                  <a:pt x="6417" y="83"/>
                </a:cubicBezTo>
                <a:lnTo>
                  <a:pt x="6419" y="84"/>
                </a:lnTo>
                <a:cubicBezTo>
                  <a:pt x="6429" y="87"/>
                  <a:pt x="6450" y="94"/>
                  <a:pt x="6450" y="113"/>
                </a:cubicBezTo>
                <a:lnTo>
                  <a:pt x="6450" y="114"/>
                </a:lnTo>
                <a:lnTo>
                  <a:pt x="6458" y="114"/>
                </a:lnTo>
                <a:lnTo>
                  <a:pt x="6458" y="113"/>
                </a:lnTo>
                <a:cubicBezTo>
                  <a:pt x="6458" y="103"/>
                  <a:pt x="6457" y="87"/>
                  <a:pt x="6456" y="79"/>
                </a:cubicBezTo>
                <a:close/>
              </a:path>
            </a:pathLst>
          </a:custGeom>
          <a:solidFill>
            <a:schemeClr val="bg1">
              <a:lumMod val="65000"/>
            </a:schemeClr>
          </a:solidFill>
          <a:ln w="12700">
            <a:solidFill>
              <a:schemeClr val="bg1">
                <a:lumMod val="6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sz="1800" dirty="0">
              <a:solidFill>
                <a:srgbClr val="000000"/>
              </a:solidFill>
            </a:endParaRPr>
          </a:p>
        </p:txBody>
      </p:sp>
      <p:sp>
        <p:nvSpPr>
          <p:cNvPr id="8" name="Freeform 9"/>
          <p:cNvSpPr>
            <a:spLocks/>
          </p:cNvSpPr>
          <p:nvPr/>
        </p:nvSpPr>
        <p:spPr bwMode="gray">
          <a:xfrm>
            <a:off x="635000" y="3457938"/>
            <a:ext cx="8206317" cy="123825"/>
          </a:xfrm>
          <a:custGeom>
            <a:avLst/>
            <a:gdLst/>
            <a:ahLst/>
            <a:cxnLst>
              <a:cxn ang="0">
                <a:pos x="6456" y="79"/>
              </a:cxn>
              <a:cxn ang="0">
                <a:pos x="6456" y="79"/>
              </a:cxn>
              <a:cxn ang="0">
                <a:pos x="6422" y="44"/>
              </a:cxn>
              <a:cxn ang="0">
                <a:pos x="6422" y="44"/>
              </a:cxn>
              <a:cxn ang="0">
                <a:pos x="6366" y="36"/>
              </a:cxn>
              <a:cxn ang="0">
                <a:pos x="6366" y="37"/>
              </a:cxn>
              <a:cxn ang="0">
                <a:pos x="3247" y="37"/>
              </a:cxn>
              <a:cxn ang="0">
                <a:pos x="91" y="37"/>
              </a:cxn>
              <a:cxn ang="0">
                <a:pos x="40" y="30"/>
              </a:cxn>
              <a:cxn ang="0">
                <a:pos x="39" y="30"/>
              </a:cxn>
              <a:cxn ang="0">
                <a:pos x="8" y="1"/>
              </a:cxn>
              <a:cxn ang="0">
                <a:pos x="8" y="0"/>
              </a:cxn>
              <a:cxn ang="0">
                <a:pos x="0" y="0"/>
              </a:cxn>
              <a:cxn ang="0">
                <a:pos x="0" y="1"/>
              </a:cxn>
              <a:cxn ang="0">
                <a:pos x="1" y="34"/>
              </a:cxn>
              <a:cxn ang="0">
                <a:pos x="36" y="70"/>
              </a:cxn>
              <a:cxn ang="0">
                <a:pos x="36" y="70"/>
              </a:cxn>
              <a:cxn ang="0">
                <a:pos x="91" y="77"/>
              </a:cxn>
              <a:cxn ang="0">
                <a:pos x="91" y="77"/>
              </a:cxn>
              <a:cxn ang="0">
                <a:pos x="3180" y="77"/>
              </a:cxn>
              <a:cxn ang="0">
                <a:pos x="6366" y="77"/>
              </a:cxn>
              <a:cxn ang="0">
                <a:pos x="6417" y="83"/>
              </a:cxn>
              <a:cxn ang="0">
                <a:pos x="6419" y="84"/>
              </a:cxn>
              <a:cxn ang="0">
                <a:pos x="6450" y="113"/>
              </a:cxn>
              <a:cxn ang="0">
                <a:pos x="6450" y="114"/>
              </a:cxn>
              <a:cxn ang="0">
                <a:pos x="6458" y="114"/>
              </a:cxn>
              <a:cxn ang="0">
                <a:pos x="6458" y="113"/>
              </a:cxn>
              <a:cxn ang="0">
                <a:pos x="6456" y="79"/>
              </a:cxn>
            </a:cxnLst>
            <a:rect l="0" t="0" r="r" b="b"/>
            <a:pathLst>
              <a:path w="6458" h="114">
                <a:moveTo>
                  <a:pt x="6456" y="79"/>
                </a:moveTo>
                <a:lnTo>
                  <a:pt x="6456" y="79"/>
                </a:lnTo>
                <a:cubicBezTo>
                  <a:pt x="6454" y="60"/>
                  <a:pt x="6444" y="51"/>
                  <a:pt x="6422" y="44"/>
                </a:cubicBezTo>
                <a:lnTo>
                  <a:pt x="6422" y="44"/>
                </a:lnTo>
                <a:cubicBezTo>
                  <a:pt x="6410" y="40"/>
                  <a:pt x="6391" y="38"/>
                  <a:pt x="6366" y="36"/>
                </a:cubicBezTo>
                <a:lnTo>
                  <a:pt x="6366" y="37"/>
                </a:lnTo>
                <a:lnTo>
                  <a:pt x="3247" y="37"/>
                </a:lnTo>
                <a:lnTo>
                  <a:pt x="91" y="37"/>
                </a:lnTo>
                <a:cubicBezTo>
                  <a:pt x="70" y="35"/>
                  <a:pt x="51" y="33"/>
                  <a:pt x="40" y="30"/>
                </a:cubicBezTo>
                <a:lnTo>
                  <a:pt x="39" y="30"/>
                </a:lnTo>
                <a:cubicBezTo>
                  <a:pt x="28" y="26"/>
                  <a:pt x="7" y="19"/>
                  <a:pt x="8" y="1"/>
                </a:cubicBezTo>
                <a:lnTo>
                  <a:pt x="8" y="0"/>
                </a:lnTo>
                <a:lnTo>
                  <a:pt x="0" y="0"/>
                </a:lnTo>
                <a:lnTo>
                  <a:pt x="0" y="1"/>
                </a:lnTo>
                <a:cubicBezTo>
                  <a:pt x="0" y="11"/>
                  <a:pt x="0" y="26"/>
                  <a:pt x="1" y="34"/>
                </a:cubicBezTo>
                <a:cubicBezTo>
                  <a:pt x="4" y="53"/>
                  <a:pt x="13" y="63"/>
                  <a:pt x="36" y="70"/>
                </a:cubicBezTo>
                <a:lnTo>
                  <a:pt x="36" y="70"/>
                </a:lnTo>
                <a:cubicBezTo>
                  <a:pt x="47" y="73"/>
                  <a:pt x="66" y="75"/>
                  <a:pt x="91" y="77"/>
                </a:cubicBezTo>
                <a:lnTo>
                  <a:pt x="91" y="77"/>
                </a:lnTo>
                <a:lnTo>
                  <a:pt x="3180" y="77"/>
                </a:lnTo>
                <a:lnTo>
                  <a:pt x="6366" y="77"/>
                </a:lnTo>
                <a:cubicBezTo>
                  <a:pt x="6388" y="78"/>
                  <a:pt x="6406" y="80"/>
                  <a:pt x="6417" y="83"/>
                </a:cubicBezTo>
                <a:lnTo>
                  <a:pt x="6419" y="84"/>
                </a:lnTo>
                <a:cubicBezTo>
                  <a:pt x="6429" y="87"/>
                  <a:pt x="6450" y="94"/>
                  <a:pt x="6450" y="113"/>
                </a:cubicBezTo>
                <a:lnTo>
                  <a:pt x="6450" y="114"/>
                </a:lnTo>
                <a:lnTo>
                  <a:pt x="6458" y="114"/>
                </a:lnTo>
                <a:lnTo>
                  <a:pt x="6458" y="113"/>
                </a:lnTo>
                <a:cubicBezTo>
                  <a:pt x="6458" y="103"/>
                  <a:pt x="6457" y="87"/>
                  <a:pt x="6456" y="79"/>
                </a:cubicBezTo>
                <a:close/>
              </a:path>
            </a:pathLst>
          </a:custGeom>
          <a:solidFill>
            <a:schemeClr val="bg1">
              <a:lumMod val="65000"/>
            </a:schemeClr>
          </a:solidFill>
          <a:ln w="12700">
            <a:solidFill>
              <a:schemeClr val="bg1">
                <a:lumMod val="6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sz="1800" dirty="0">
              <a:solidFill>
                <a:srgbClr val="000000"/>
              </a:solidFill>
            </a:endParaRPr>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35001" y="338508"/>
            <a:ext cx="2015625" cy="411480"/>
          </a:xfrm>
          <a:prstGeom prst="rect">
            <a:avLst/>
          </a:prstGeom>
        </p:spPr>
      </p:pic>
    </p:spTree>
    <p:extLst>
      <p:ext uri="{BB962C8B-B14F-4D97-AF65-F5344CB8AC3E}">
        <p14:creationId xmlns:p14="http://schemas.microsoft.com/office/powerpoint/2010/main" val="1949838106"/>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Screenshots">
    <p:spTree>
      <p:nvGrpSpPr>
        <p:cNvPr id="1" name=""/>
        <p:cNvGrpSpPr/>
        <p:nvPr/>
      </p:nvGrpSpPr>
      <p:grpSpPr>
        <a:xfrm>
          <a:off x="0" y="0"/>
          <a:ext cx="0" cy="0"/>
          <a:chOff x="0" y="0"/>
          <a:chExt cx="0" cy="0"/>
        </a:xfrm>
      </p:grpSpPr>
      <p:sp>
        <p:nvSpPr>
          <p:cNvPr id="3" name="Text Placeholder 2"/>
          <p:cNvSpPr>
            <a:spLocks noGrp="1"/>
          </p:cNvSpPr>
          <p:nvPr>
            <p:ph type="body" sz="quarter" idx="56" hasCustomPrompt="1"/>
          </p:nvPr>
        </p:nvSpPr>
        <p:spPr>
          <a:xfrm>
            <a:off x="539751" y="1752289"/>
            <a:ext cx="3279539" cy="311218"/>
          </a:xfrm>
        </p:spPr>
        <p:txBody>
          <a:bodyPr>
            <a:noAutofit/>
          </a:bodyPr>
          <a:lstStyle>
            <a:lvl1pPr marL="0" marR="0" indent="0" algn="l" defTabSz="914400" rtl="0" eaLnBrk="1" fontAlgn="auto" latinLnBrk="0" hangingPunct="1">
              <a:lnSpc>
                <a:spcPct val="100000"/>
              </a:lnSpc>
              <a:spcBef>
                <a:spcPts val="0"/>
              </a:spcBef>
              <a:spcAft>
                <a:spcPts val="0"/>
              </a:spcAft>
              <a:buClrTx/>
              <a:buSzTx/>
              <a:buFontTx/>
              <a:buNone/>
              <a:tabLst/>
              <a:defRPr sz="1400" b="0">
                <a:solidFill>
                  <a:schemeClr val="accent5"/>
                </a:solidFill>
              </a:defRPr>
            </a:lvl1pPr>
            <a:lvl2pPr marL="457200" indent="0">
              <a:buFontTx/>
              <a:buNone/>
              <a:defRPr sz="1100" b="1">
                <a:solidFill>
                  <a:schemeClr val="tx2"/>
                </a:solidFill>
              </a:defRPr>
            </a:lvl2pPr>
            <a:lvl3pPr marL="914400" indent="0">
              <a:buFontTx/>
              <a:buNone/>
              <a:defRPr sz="1100" b="1">
                <a:solidFill>
                  <a:schemeClr val="tx2"/>
                </a:solidFill>
              </a:defRPr>
            </a:lvl3pPr>
            <a:lvl4pPr marL="1371600" indent="0">
              <a:buFontTx/>
              <a:buNone/>
              <a:defRPr sz="1100" b="1">
                <a:solidFill>
                  <a:schemeClr val="tx2"/>
                </a:solidFill>
              </a:defRPr>
            </a:lvl4pPr>
            <a:lvl5pPr marL="1828800" indent="0">
              <a:buFontTx/>
              <a:buNone/>
              <a:defRPr sz="1100" b="1">
                <a:solidFill>
                  <a:schemeClr val="tx2"/>
                </a:solidFill>
              </a:defRPr>
            </a:lvl5pPr>
          </a:lstStyle>
          <a:p>
            <a:pPr lvl="0"/>
            <a:r>
              <a:rPr lang="en-US" dirty="0"/>
              <a:t>Screen title</a:t>
            </a:r>
          </a:p>
        </p:txBody>
      </p:sp>
      <p:sp>
        <p:nvSpPr>
          <p:cNvPr id="2" name="Title 1"/>
          <p:cNvSpPr>
            <a:spLocks noGrp="1"/>
          </p:cNvSpPr>
          <p:nvPr>
            <p:ph type="title" hasCustomPrompt="1"/>
          </p:nvPr>
        </p:nvSpPr>
        <p:spPr>
          <a:xfrm>
            <a:off x="510493" y="181492"/>
            <a:ext cx="11071907" cy="585216"/>
          </a:xfrm>
        </p:spPr>
        <p:txBody>
          <a:bodyPr/>
          <a:lstStyle/>
          <a:p>
            <a:r>
              <a:rPr lang="en-US" dirty="0"/>
              <a:t>Screenshots</a:t>
            </a:r>
          </a:p>
        </p:txBody>
      </p:sp>
      <p:sp>
        <p:nvSpPr>
          <p:cNvPr id="5" name="Picture Placeholder 4"/>
          <p:cNvSpPr>
            <a:spLocks noGrp="1"/>
          </p:cNvSpPr>
          <p:nvPr>
            <p:ph type="pic" sz="quarter" idx="57"/>
          </p:nvPr>
        </p:nvSpPr>
        <p:spPr>
          <a:xfrm>
            <a:off x="3938588" y="1752290"/>
            <a:ext cx="7643812" cy="4524686"/>
          </a:xfrm>
        </p:spPr>
        <p:txBody>
          <a:bodyPr/>
          <a:lstStyle>
            <a:lvl1pPr marL="0" indent="0">
              <a:buNone/>
              <a:defRPr/>
            </a:lvl1pPr>
          </a:lstStyle>
          <a:p>
            <a:endParaRPr lang="en-US"/>
          </a:p>
        </p:txBody>
      </p:sp>
    </p:spTree>
    <p:extLst>
      <p:ext uri="{BB962C8B-B14F-4D97-AF65-F5344CB8AC3E}">
        <p14:creationId xmlns:p14="http://schemas.microsoft.com/office/powerpoint/2010/main" val="2983397877"/>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hank you Contact Us">
    <p:spTree>
      <p:nvGrpSpPr>
        <p:cNvPr id="1" name=""/>
        <p:cNvGrpSpPr/>
        <p:nvPr/>
      </p:nvGrpSpPr>
      <p:grpSpPr>
        <a:xfrm>
          <a:off x="0" y="0"/>
          <a:ext cx="0" cy="0"/>
          <a:chOff x="0" y="0"/>
          <a:chExt cx="0" cy="0"/>
        </a:xfrm>
      </p:grpSpPr>
      <p:sp>
        <p:nvSpPr>
          <p:cNvPr id="23" name="Rectangle 22"/>
          <p:cNvSpPr/>
          <p:nvPr userDrawn="1"/>
        </p:nvSpPr>
        <p:spPr>
          <a:xfrm>
            <a:off x="0" y="0"/>
            <a:ext cx="12192000" cy="6858000"/>
          </a:xfrm>
          <a:prstGeom prst="rect">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lIns="91440" tIns="45720" rIns="91440" bIns="45720" rtlCol="0" anchor="ctr">
            <a:noAutofit/>
          </a:bodyPr>
          <a:lstStyle/>
          <a:p>
            <a:pPr algn="ctr"/>
            <a:endParaRPr lang="en-US" dirty="0">
              <a:solidFill>
                <a:prstClr val="white"/>
              </a:solidFill>
            </a:endParaRPr>
          </a:p>
        </p:txBody>
      </p:sp>
      <p:sp>
        <p:nvSpPr>
          <p:cNvPr id="3" name="Content Placeholder 2"/>
          <p:cNvSpPr>
            <a:spLocks noGrp="1"/>
          </p:cNvSpPr>
          <p:nvPr>
            <p:ph sz="quarter" idx="10" hasCustomPrompt="1"/>
          </p:nvPr>
        </p:nvSpPr>
        <p:spPr>
          <a:xfrm>
            <a:off x="510613" y="781159"/>
            <a:ext cx="9933516" cy="1330325"/>
          </a:xfrm>
        </p:spPr>
        <p:txBody>
          <a:bodyPr>
            <a:noAutofit/>
          </a:bodyPr>
          <a:lstStyle>
            <a:lvl1pPr marL="0" indent="0">
              <a:buNone/>
              <a:defRPr sz="7200">
                <a:solidFill>
                  <a:schemeClr val="bg1"/>
                </a:solidFill>
                <a:latin typeface="+mj-lt"/>
              </a:defRPr>
            </a:lvl1pPr>
          </a:lstStyle>
          <a:p>
            <a:pPr lvl="0"/>
            <a:r>
              <a:rPr lang="en-US" dirty="0"/>
              <a:t>THANK YOU.</a:t>
            </a:r>
          </a:p>
        </p:txBody>
      </p:sp>
      <p:sp>
        <p:nvSpPr>
          <p:cNvPr id="14" name="Content Placeholder 2"/>
          <p:cNvSpPr>
            <a:spLocks noGrp="1"/>
          </p:cNvSpPr>
          <p:nvPr>
            <p:ph sz="quarter" idx="11" hasCustomPrompt="1"/>
          </p:nvPr>
        </p:nvSpPr>
        <p:spPr>
          <a:xfrm>
            <a:off x="510613" y="2111484"/>
            <a:ext cx="9933516" cy="859125"/>
          </a:xfrm>
        </p:spPr>
        <p:txBody>
          <a:bodyPr>
            <a:noAutofit/>
          </a:bodyPr>
          <a:lstStyle>
            <a:lvl1pPr marL="0" indent="0">
              <a:buNone/>
              <a:defRPr sz="1800">
                <a:solidFill>
                  <a:schemeClr val="bg1">
                    <a:lumMod val="65000"/>
                  </a:schemeClr>
                </a:solidFill>
              </a:defRPr>
            </a:lvl1pPr>
          </a:lstStyle>
          <a:p>
            <a:pPr lvl="0"/>
            <a:r>
              <a:rPr lang="en-US" dirty="0"/>
              <a:t>Contact Us</a:t>
            </a:r>
          </a:p>
        </p:txBody>
      </p:sp>
      <p:sp>
        <p:nvSpPr>
          <p:cNvPr id="15" name="Content Placeholder 2"/>
          <p:cNvSpPr>
            <a:spLocks noGrp="1"/>
          </p:cNvSpPr>
          <p:nvPr>
            <p:ph sz="quarter" idx="12" hasCustomPrompt="1"/>
          </p:nvPr>
        </p:nvSpPr>
        <p:spPr>
          <a:xfrm>
            <a:off x="510612" y="3121278"/>
            <a:ext cx="2542885" cy="305309"/>
          </a:xfrm>
        </p:spPr>
        <p:txBody>
          <a:bodyPr>
            <a:noAutofit/>
          </a:bodyPr>
          <a:lstStyle>
            <a:lvl1pPr marL="0" indent="0">
              <a:buNone/>
              <a:defRPr sz="1200" b="1" baseline="0">
                <a:solidFill>
                  <a:srgbClr val="80BB3B"/>
                </a:solidFill>
              </a:defRPr>
            </a:lvl1pPr>
          </a:lstStyle>
          <a:p>
            <a:pPr lvl="0"/>
            <a:r>
              <a:rPr lang="en-US" dirty="0"/>
              <a:t>First Last</a:t>
            </a:r>
          </a:p>
        </p:txBody>
      </p:sp>
      <p:sp>
        <p:nvSpPr>
          <p:cNvPr id="16" name="Content Placeholder 2"/>
          <p:cNvSpPr>
            <a:spLocks noGrp="1"/>
          </p:cNvSpPr>
          <p:nvPr>
            <p:ph sz="quarter" idx="13" hasCustomPrompt="1"/>
          </p:nvPr>
        </p:nvSpPr>
        <p:spPr>
          <a:xfrm>
            <a:off x="510612" y="3412221"/>
            <a:ext cx="2542885" cy="415636"/>
          </a:xfrm>
        </p:spPr>
        <p:txBody>
          <a:bodyPr>
            <a:noAutofit/>
          </a:bodyPr>
          <a:lstStyle>
            <a:lvl1pPr marL="0" indent="0">
              <a:buNone/>
              <a:defRPr sz="1200" baseline="0">
                <a:solidFill>
                  <a:schemeClr val="bg1"/>
                </a:solidFill>
              </a:defRPr>
            </a:lvl1pPr>
          </a:lstStyle>
          <a:p>
            <a:pPr lvl="0"/>
            <a:r>
              <a:rPr lang="en-US" dirty="0"/>
              <a:t>Title</a:t>
            </a:r>
          </a:p>
          <a:p>
            <a:pPr lvl="0"/>
            <a:r>
              <a:rPr lang="en-US" dirty="0"/>
              <a:t>Email Address</a:t>
            </a:r>
          </a:p>
        </p:txBody>
      </p:sp>
      <p:sp>
        <p:nvSpPr>
          <p:cNvPr id="17" name="Content Placeholder 2"/>
          <p:cNvSpPr>
            <a:spLocks noGrp="1"/>
          </p:cNvSpPr>
          <p:nvPr>
            <p:ph sz="quarter" idx="14" hasCustomPrompt="1"/>
          </p:nvPr>
        </p:nvSpPr>
        <p:spPr>
          <a:xfrm>
            <a:off x="510612" y="3994114"/>
            <a:ext cx="2542885" cy="310507"/>
          </a:xfrm>
        </p:spPr>
        <p:txBody>
          <a:bodyPr>
            <a:noAutofit/>
          </a:bodyPr>
          <a:lstStyle>
            <a:lvl1pPr marL="0" indent="0">
              <a:buNone/>
              <a:defRPr sz="1200" b="1" baseline="0">
                <a:solidFill>
                  <a:srgbClr val="80BB3B"/>
                </a:solidFill>
              </a:defRPr>
            </a:lvl1pPr>
          </a:lstStyle>
          <a:p>
            <a:pPr lvl="0"/>
            <a:r>
              <a:rPr lang="en-US" dirty="0"/>
              <a:t>First Last</a:t>
            </a:r>
          </a:p>
        </p:txBody>
      </p:sp>
      <p:sp>
        <p:nvSpPr>
          <p:cNvPr id="18" name="Content Placeholder 2"/>
          <p:cNvSpPr>
            <a:spLocks noGrp="1"/>
          </p:cNvSpPr>
          <p:nvPr>
            <p:ph sz="quarter" idx="15" hasCustomPrompt="1"/>
          </p:nvPr>
        </p:nvSpPr>
        <p:spPr>
          <a:xfrm>
            <a:off x="510612" y="4285059"/>
            <a:ext cx="2542885" cy="415636"/>
          </a:xfrm>
        </p:spPr>
        <p:txBody>
          <a:bodyPr>
            <a:noAutofit/>
          </a:bodyPr>
          <a:lstStyle>
            <a:lvl1pPr marL="0" indent="0">
              <a:buNone/>
              <a:defRPr sz="1200" baseline="0">
                <a:solidFill>
                  <a:schemeClr val="bg1"/>
                </a:solidFill>
              </a:defRPr>
            </a:lvl1pPr>
          </a:lstStyle>
          <a:p>
            <a:pPr lvl="0"/>
            <a:r>
              <a:rPr lang="en-US" dirty="0"/>
              <a:t>Title</a:t>
            </a:r>
          </a:p>
          <a:p>
            <a:pPr lvl="0"/>
            <a:r>
              <a:rPr lang="en-US" dirty="0"/>
              <a:t>Email Address</a:t>
            </a:r>
          </a:p>
        </p:txBody>
      </p:sp>
      <p:sp>
        <p:nvSpPr>
          <p:cNvPr id="19" name="Content Placeholder 2"/>
          <p:cNvSpPr>
            <a:spLocks noGrp="1"/>
          </p:cNvSpPr>
          <p:nvPr>
            <p:ph sz="quarter" idx="16" hasCustomPrompt="1"/>
          </p:nvPr>
        </p:nvSpPr>
        <p:spPr>
          <a:xfrm>
            <a:off x="3669450" y="3121278"/>
            <a:ext cx="2542885" cy="300749"/>
          </a:xfrm>
        </p:spPr>
        <p:txBody>
          <a:bodyPr>
            <a:noAutofit/>
          </a:bodyPr>
          <a:lstStyle>
            <a:lvl1pPr marL="0" indent="0">
              <a:buNone/>
              <a:defRPr sz="1200" b="1" baseline="0">
                <a:solidFill>
                  <a:srgbClr val="80BB3B"/>
                </a:solidFill>
              </a:defRPr>
            </a:lvl1pPr>
          </a:lstStyle>
          <a:p>
            <a:pPr lvl="0"/>
            <a:r>
              <a:rPr lang="en-US" dirty="0"/>
              <a:t>First Last</a:t>
            </a:r>
          </a:p>
        </p:txBody>
      </p:sp>
      <p:sp>
        <p:nvSpPr>
          <p:cNvPr id="20" name="Content Placeholder 2"/>
          <p:cNvSpPr>
            <a:spLocks noGrp="1"/>
          </p:cNvSpPr>
          <p:nvPr>
            <p:ph sz="quarter" idx="17" hasCustomPrompt="1"/>
          </p:nvPr>
        </p:nvSpPr>
        <p:spPr>
          <a:xfrm>
            <a:off x="3669450" y="3412221"/>
            <a:ext cx="2542885" cy="415636"/>
          </a:xfrm>
        </p:spPr>
        <p:txBody>
          <a:bodyPr>
            <a:noAutofit/>
          </a:bodyPr>
          <a:lstStyle>
            <a:lvl1pPr marL="0" indent="0">
              <a:buNone/>
              <a:defRPr sz="1200" baseline="0">
                <a:solidFill>
                  <a:schemeClr val="bg1"/>
                </a:solidFill>
              </a:defRPr>
            </a:lvl1pPr>
          </a:lstStyle>
          <a:p>
            <a:pPr lvl="0"/>
            <a:r>
              <a:rPr lang="en-US" dirty="0"/>
              <a:t>Title</a:t>
            </a:r>
          </a:p>
          <a:p>
            <a:pPr lvl="0"/>
            <a:r>
              <a:rPr lang="en-US" dirty="0"/>
              <a:t>Email Address</a:t>
            </a:r>
          </a:p>
        </p:txBody>
      </p:sp>
      <p:sp>
        <p:nvSpPr>
          <p:cNvPr id="21" name="Content Placeholder 2"/>
          <p:cNvSpPr>
            <a:spLocks noGrp="1"/>
          </p:cNvSpPr>
          <p:nvPr>
            <p:ph sz="quarter" idx="18" hasCustomPrompt="1"/>
          </p:nvPr>
        </p:nvSpPr>
        <p:spPr>
          <a:xfrm>
            <a:off x="3669450" y="3994114"/>
            <a:ext cx="2542885" cy="310507"/>
          </a:xfrm>
        </p:spPr>
        <p:txBody>
          <a:bodyPr>
            <a:noAutofit/>
          </a:bodyPr>
          <a:lstStyle>
            <a:lvl1pPr marL="0" indent="0">
              <a:buNone/>
              <a:defRPr sz="1200" b="1" baseline="0">
                <a:solidFill>
                  <a:srgbClr val="80BB3B"/>
                </a:solidFill>
              </a:defRPr>
            </a:lvl1pPr>
          </a:lstStyle>
          <a:p>
            <a:pPr lvl="0"/>
            <a:r>
              <a:rPr lang="en-US" dirty="0"/>
              <a:t>First Last</a:t>
            </a:r>
          </a:p>
        </p:txBody>
      </p:sp>
      <p:sp>
        <p:nvSpPr>
          <p:cNvPr id="22" name="Content Placeholder 2"/>
          <p:cNvSpPr>
            <a:spLocks noGrp="1"/>
          </p:cNvSpPr>
          <p:nvPr>
            <p:ph sz="quarter" idx="19" hasCustomPrompt="1"/>
          </p:nvPr>
        </p:nvSpPr>
        <p:spPr>
          <a:xfrm>
            <a:off x="3669450" y="4285059"/>
            <a:ext cx="2542885" cy="415636"/>
          </a:xfrm>
        </p:spPr>
        <p:txBody>
          <a:bodyPr>
            <a:noAutofit/>
          </a:bodyPr>
          <a:lstStyle>
            <a:lvl1pPr marL="0" indent="0">
              <a:buNone/>
              <a:defRPr sz="1200" baseline="0">
                <a:solidFill>
                  <a:schemeClr val="bg1"/>
                </a:solidFill>
              </a:defRPr>
            </a:lvl1pPr>
          </a:lstStyle>
          <a:p>
            <a:pPr lvl="0"/>
            <a:r>
              <a:rPr lang="en-US" dirty="0"/>
              <a:t>Title</a:t>
            </a:r>
          </a:p>
          <a:p>
            <a:pPr lvl="0"/>
            <a:r>
              <a:rPr lang="en-US" dirty="0"/>
              <a:t>Email Address</a:t>
            </a:r>
          </a:p>
        </p:txBody>
      </p:sp>
      <p:sp>
        <p:nvSpPr>
          <p:cNvPr id="26" name="Rectangle 25"/>
          <p:cNvSpPr/>
          <p:nvPr userDrawn="1"/>
        </p:nvSpPr>
        <p:spPr>
          <a:xfrm>
            <a:off x="510612" y="5747433"/>
            <a:ext cx="9933516" cy="1026753"/>
          </a:xfrm>
          <a:prstGeom prst="rect">
            <a:avLst/>
          </a:prstGeom>
        </p:spPr>
        <p:txBody>
          <a:bodyPr wrap="square" numCol="2" spcCol="274320">
            <a:noAutofit/>
          </a:bodyPr>
          <a:lstStyle/>
          <a:p>
            <a:pPr>
              <a:lnSpc>
                <a:spcPct val="120000"/>
              </a:lnSpc>
            </a:pPr>
            <a:r>
              <a:rPr lang="en-US" sz="750" dirty="0">
                <a:solidFill>
                  <a:schemeClr val="bg1">
                    <a:lumMod val="75000"/>
                  </a:schemeClr>
                </a:solidFill>
                <a:latin typeface="Frutiger Next Pro Light"/>
                <a:cs typeface="Frutiger Next Pro Light"/>
              </a:rPr>
              <a:t>This publication contains general information only, and none of the member firms of Deloitte </a:t>
            </a:r>
            <a:r>
              <a:rPr lang="en-US" sz="750" dirty="0" err="1">
                <a:solidFill>
                  <a:schemeClr val="bg1">
                    <a:lumMod val="75000"/>
                  </a:schemeClr>
                </a:solidFill>
                <a:latin typeface="Frutiger Next Pro Light"/>
                <a:cs typeface="Frutiger Next Pro Light"/>
              </a:rPr>
              <a:t>Touche</a:t>
            </a:r>
            <a:r>
              <a:rPr lang="en-US" sz="750" dirty="0">
                <a:solidFill>
                  <a:schemeClr val="bg1">
                    <a:lumMod val="75000"/>
                  </a:schemeClr>
                </a:solidFill>
                <a:latin typeface="Frutiger Next Pro Light"/>
                <a:cs typeface="Frutiger Next Pro Light"/>
              </a:rPr>
              <a:t> Tohmatsu Limited, its member firms, or their related entities (collective, the “Deloitte Network”) is, by means of this publication, rendering professional advice or services. Before making any decision or taking any action that may affect your business, you should consult a qualified professional adviser. No entity in the Deloitte Network shall be responsible for any loss whatsoever sustained by any person who relies on this publication.</a:t>
            </a:r>
          </a:p>
          <a:p>
            <a:pPr>
              <a:lnSpc>
                <a:spcPct val="120000"/>
              </a:lnSpc>
            </a:pPr>
            <a:endParaRPr lang="en-US" sz="750" dirty="0">
              <a:solidFill>
                <a:schemeClr val="bg1">
                  <a:lumMod val="75000"/>
                </a:schemeClr>
              </a:solidFill>
              <a:latin typeface="Frutiger Next Pro Light"/>
              <a:cs typeface="Frutiger Next Pro Light"/>
            </a:endParaRPr>
          </a:p>
          <a:p>
            <a:pPr>
              <a:lnSpc>
                <a:spcPct val="120000"/>
              </a:lnSpc>
            </a:pPr>
            <a:r>
              <a:rPr lang="en-US" sz="750" dirty="0">
                <a:solidFill>
                  <a:schemeClr val="bg1">
                    <a:lumMod val="75000"/>
                  </a:schemeClr>
                </a:solidFill>
                <a:latin typeface="Frutiger Next Pro Light"/>
                <a:cs typeface="Frutiger Next Pro Light"/>
              </a:rPr>
              <a:t>As used in this document, “Deloitte” means Deloitte Consulting LLP, a subsidiary of Deloitte LLP. Please see </a:t>
            </a:r>
            <a:r>
              <a:rPr lang="en-US" sz="750" dirty="0" err="1">
                <a:solidFill>
                  <a:schemeClr val="bg1">
                    <a:lumMod val="75000"/>
                  </a:schemeClr>
                </a:solidFill>
                <a:latin typeface="Frutiger Next Pro Light"/>
                <a:cs typeface="Frutiger Next Pro Light"/>
              </a:rPr>
              <a:t>www.deloitte.com</a:t>
            </a:r>
            <a:r>
              <a:rPr lang="en-US" sz="750" dirty="0">
                <a:solidFill>
                  <a:schemeClr val="bg1">
                    <a:lumMod val="75000"/>
                  </a:schemeClr>
                </a:solidFill>
                <a:latin typeface="Frutiger Next Pro Light"/>
                <a:cs typeface="Frutiger Next Pro Light"/>
              </a:rPr>
              <a:t>/us/about for a detailed description of the legal structure of Deloitte LLP and its subsidiaries. Certain services may not be available to attest clients under the rules and regulations of public accounting.</a:t>
            </a:r>
          </a:p>
          <a:p>
            <a:pPr>
              <a:lnSpc>
                <a:spcPct val="120000"/>
              </a:lnSpc>
            </a:pPr>
            <a:endParaRPr lang="en-US" sz="750" dirty="0">
              <a:solidFill>
                <a:schemeClr val="bg1">
                  <a:lumMod val="75000"/>
                </a:schemeClr>
              </a:solidFill>
              <a:latin typeface="Frutiger Next Pro Light"/>
              <a:cs typeface="Frutiger Next Pro Light"/>
            </a:endParaRPr>
          </a:p>
          <a:p>
            <a:pPr>
              <a:lnSpc>
                <a:spcPct val="120000"/>
              </a:lnSpc>
            </a:pPr>
            <a:r>
              <a:rPr lang="en-US" sz="750" dirty="0">
                <a:solidFill>
                  <a:schemeClr val="bg1">
                    <a:lumMod val="75000"/>
                  </a:schemeClr>
                </a:solidFill>
                <a:latin typeface="Frutiger Next Pro Light"/>
                <a:cs typeface="Frutiger Next Pro Light"/>
              </a:rPr>
              <a:t>Copyright © 2016 Deloitte Development LLC. All rights reserved. </a:t>
            </a:r>
          </a:p>
          <a:p>
            <a:pPr>
              <a:lnSpc>
                <a:spcPct val="120000"/>
              </a:lnSpc>
            </a:pPr>
            <a:r>
              <a:rPr lang="en-US" sz="750" dirty="0">
                <a:solidFill>
                  <a:schemeClr val="bg1">
                    <a:lumMod val="75000"/>
                  </a:schemeClr>
                </a:solidFill>
                <a:latin typeface="Frutiger Next Pro Light"/>
                <a:cs typeface="Frutiger Next Pro Light"/>
              </a:rPr>
              <a:t>Member of Deloitte </a:t>
            </a:r>
            <a:r>
              <a:rPr lang="en-US" sz="750" dirty="0" err="1">
                <a:solidFill>
                  <a:schemeClr val="bg1">
                    <a:lumMod val="75000"/>
                  </a:schemeClr>
                </a:solidFill>
                <a:latin typeface="Frutiger Next Pro Light"/>
                <a:cs typeface="Frutiger Next Pro Light"/>
              </a:rPr>
              <a:t>Touche</a:t>
            </a:r>
            <a:r>
              <a:rPr lang="en-US" sz="750" dirty="0">
                <a:solidFill>
                  <a:schemeClr val="bg1">
                    <a:lumMod val="75000"/>
                  </a:schemeClr>
                </a:solidFill>
                <a:latin typeface="Frutiger Next Pro Light"/>
                <a:cs typeface="Frutiger Next Pro Light"/>
              </a:rPr>
              <a:t> Tohmatsu Limited</a:t>
            </a:r>
          </a:p>
        </p:txBody>
      </p:sp>
      <p:pic>
        <p:nvPicPr>
          <p:cNvPr id="27" name="Picture 26" descr="DEL_SEC_Digital_RGB.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30254" y="5747433"/>
            <a:ext cx="876713" cy="404465"/>
          </a:xfrm>
          <a:prstGeom prst="rect">
            <a:avLst/>
          </a:prstGeom>
        </p:spPr>
      </p:pic>
    </p:spTree>
    <p:extLst>
      <p:ext uri="{BB962C8B-B14F-4D97-AF65-F5344CB8AC3E}">
        <p14:creationId xmlns:p14="http://schemas.microsoft.com/office/powerpoint/2010/main" val="4119412039"/>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DD closing slide white logo on black">
    <p:spTree>
      <p:nvGrpSpPr>
        <p:cNvPr id="1" name=""/>
        <p:cNvGrpSpPr/>
        <p:nvPr/>
      </p:nvGrpSpPr>
      <p:grpSpPr>
        <a:xfrm>
          <a:off x="0" y="0"/>
          <a:ext cx="0" cy="0"/>
          <a:chOff x="0" y="0"/>
          <a:chExt cx="0" cy="0"/>
        </a:xfrm>
      </p:grpSpPr>
      <p:sp>
        <p:nvSpPr>
          <p:cNvPr id="23" name="Rectangle 22"/>
          <p:cNvSpPr/>
          <p:nvPr userDrawn="1"/>
        </p:nvSpPr>
        <p:spPr>
          <a:xfrm>
            <a:off x="0" y="0"/>
            <a:ext cx="12192000" cy="6858000"/>
          </a:xfrm>
          <a:prstGeom prst="rect">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sz="1800" dirty="0"/>
          </a:p>
        </p:txBody>
      </p:sp>
      <p:pic>
        <p:nvPicPr>
          <p:cNvPr id="4" name="Picture 3" descr="DEL_SEC_Digital_RGB.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181766" y="2797529"/>
            <a:ext cx="4105732" cy="1894149"/>
          </a:xfrm>
          <a:prstGeom prst="rect">
            <a:avLst/>
          </a:prstGeom>
        </p:spPr>
      </p:pic>
    </p:spTree>
    <p:extLst>
      <p:ext uri="{BB962C8B-B14F-4D97-AF65-F5344CB8AC3E}">
        <p14:creationId xmlns:p14="http://schemas.microsoft.com/office/powerpoint/2010/main" val="4124137664"/>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preserve="1" userDrawn="1">
  <p:cSld name="Title Slide - White">
    <p:bg bwMode="gray">
      <p:bgPr>
        <a:solidFill>
          <a:schemeClr val="bg1"/>
        </a:solidFill>
        <a:effectLst/>
      </p:bgPr>
    </p:bg>
    <p:spTree>
      <p:nvGrpSpPr>
        <p:cNvPr id="1" name=""/>
        <p:cNvGrpSpPr/>
        <p:nvPr/>
      </p:nvGrpSpPr>
      <p:grpSpPr>
        <a:xfrm>
          <a:off x="0" y="0"/>
          <a:ext cx="0" cy="0"/>
          <a:chOff x="0" y="0"/>
          <a:chExt cx="0" cy="0"/>
        </a:xfrm>
      </p:grpSpPr>
      <p:sp>
        <p:nvSpPr>
          <p:cNvPr id="9" name="Picture Placeholder 8"/>
          <p:cNvSpPr>
            <a:spLocks noGrp="1" noChangeAspect="1"/>
          </p:cNvSpPr>
          <p:nvPr>
            <p:ph type="pic" sz="quarter" idx="11"/>
          </p:nvPr>
        </p:nvSpPr>
        <p:spPr>
          <a:xfrm>
            <a:off x="2489813" y="727200"/>
            <a:ext cx="7200000" cy="5400000"/>
          </a:xfrm>
          <a:prstGeom prst="rect">
            <a:avLst/>
          </a:prstGeom>
        </p:spPr>
        <p:txBody>
          <a:bodyPr/>
          <a:lstStyle/>
          <a:p>
            <a:r>
              <a:rPr lang="en-US" noProof="0" dirty="0"/>
              <a:t>Click icon to add picture</a:t>
            </a:r>
          </a:p>
        </p:txBody>
      </p:sp>
      <p:sp>
        <p:nvSpPr>
          <p:cNvPr id="3" name="Subtitle 2"/>
          <p:cNvSpPr>
            <a:spLocks noGrp="1"/>
          </p:cNvSpPr>
          <p:nvPr>
            <p:ph type="subTitle" idx="1" hasCustomPrompt="1"/>
          </p:nvPr>
        </p:nvSpPr>
        <p:spPr bwMode="gray">
          <a:xfrm>
            <a:off x="377991" y="5864232"/>
            <a:ext cx="5594348"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tx1"/>
                </a:solidFill>
              </a:defRPr>
            </a:lvl1pPr>
            <a:lvl2pPr marL="0" indent="0" algn="l">
              <a:buNone/>
              <a:defRPr sz="1600" b="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dirty="0"/>
              <a:t>Click to edit Master title style</a:t>
            </a:r>
          </a:p>
          <a:p>
            <a:pPr lvl="1"/>
            <a:r>
              <a:rPr lang="en-US" noProof="0" dirty="0"/>
              <a:t>Click to edit Master subtitle style</a:t>
            </a:r>
          </a:p>
        </p:txBody>
      </p:sp>
      <p:sp>
        <p:nvSpPr>
          <p:cNvPr id="5" name="Text Placeholder 4"/>
          <p:cNvSpPr>
            <a:spLocks noGrp="1"/>
          </p:cNvSpPr>
          <p:nvPr>
            <p:ph type="body" sz="quarter" idx="10"/>
          </p:nvPr>
        </p:nvSpPr>
        <p:spPr>
          <a:xfrm>
            <a:off x="377991" y="6381750"/>
            <a:ext cx="5594349" cy="298450"/>
          </a:xfrm>
          <a:prstGeom prst="rect">
            <a:avLst/>
          </a:prstGeom>
        </p:spPr>
        <p:txBody>
          <a:bodyPr/>
          <a:lstStyle>
            <a:lvl1pPr>
              <a:spcAft>
                <a:spcPts val="0"/>
              </a:spcAft>
              <a:defRPr sz="100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20" name="Group 19"/>
          <p:cNvGrpSpPr/>
          <p:nvPr userDrawn="1"/>
        </p:nvGrpSpPr>
        <p:grpSpPr>
          <a:xfrm>
            <a:off x="377990" y="370431"/>
            <a:ext cx="2036215" cy="387102"/>
            <a:chOff x="398463" y="404813"/>
            <a:chExt cx="1627187" cy="307976"/>
          </a:xfrm>
          <a:solidFill>
            <a:schemeClr val="tx1"/>
          </a:solidFill>
        </p:grpSpPr>
        <p:sp>
          <p:nvSpPr>
            <p:cNvPr id="21"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22"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23"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24"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25"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26"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27"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28"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29"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30"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grpSp>
      <p:pic>
        <p:nvPicPr>
          <p:cNvPr id="31" name="Picture 3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59487" y="291306"/>
            <a:ext cx="1618488" cy="466227"/>
          </a:xfrm>
          <a:prstGeom prst="rect">
            <a:avLst/>
          </a:prstGeom>
        </p:spPr>
      </p:pic>
    </p:spTree>
    <p:extLst>
      <p:ext uri="{BB962C8B-B14F-4D97-AF65-F5344CB8AC3E}">
        <p14:creationId xmlns:p14="http://schemas.microsoft.com/office/powerpoint/2010/main" val="1260374360"/>
      </p:ext>
    </p:extLst>
  </p:cSld>
  <p:clrMapOvr>
    <a:masterClrMapping/>
  </p:clrMapOvr>
  <p:transition>
    <p:fade/>
  </p:transition>
  <p:extLst mod="1">
    <p:ext uri="{DCECCB84-F9BA-43D5-87BE-67443E8EF086}">
      <p15:sldGuideLst xmlns:p15="http://schemas.microsoft.com/office/powerpoint/2012/main">
        <p15:guide id="1" orient="horz" pos="4088">
          <p15:clr>
            <a:srgbClr val="FBAE4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preserve="1" userDrawn="1">
  <p:cSld name="Divider - Deloitte green">
    <p:bg bwMode="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501651" y="1705672"/>
            <a:ext cx="10541000"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Text Placeholder 2"/>
          <p:cNvSpPr>
            <a:spLocks noGrp="1"/>
          </p:cNvSpPr>
          <p:nvPr>
            <p:ph type="body" idx="1"/>
          </p:nvPr>
        </p:nvSpPr>
        <p:spPr bwMode="gray">
          <a:xfrm>
            <a:off x="501651" y="3429000"/>
            <a:ext cx="10541000" cy="1566532"/>
          </a:xfrm>
          <a:prstGeom prst="rect">
            <a:avLst/>
          </a:prstGeom>
        </p:spPr>
        <p:txBody>
          <a:bodyPr lIns="0" tIns="0" rIns="0" bIns="0">
            <a:noAutofit/>
          </a:bodyPr>
          <a:lstStyle>
            <a:lvl1pPr marL="0" indent="0">
              <a:lnSpc>
                <a:spcPct val="95000"/>
              </a:lnSpc>
              <a:spcAft>
                <a:spcPts val="0"/>
              </a:spcAft>
              <a:buNone/>
              <a:defRPr sz="385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Tree>
    <p:extLst>
      <p:ext uri="{BB962C8B-B14F-4D97-AF65-F5344CB8AC3E}">
        <p14:creationId xmlns:p14="http://schemas.microsoft.com/office/powerpoint/2010/main" val="1594651172"/>
      </p:ext>
    </p:extLst>
  </p:cSld>
  <p:clrMapOvr>
    <a:masterClrMapping/>
  </p:clrMapOvr>
  <p:transition>
    <p:fade/>
  </p:transition>
  <p:extLst mod="1">
    <p:ext uri="{DCECCB84-F9BA-43D5-87BE-67443E8EF086}">
      <p15:sldGuideLst xmlns:p15="http://schemas.microsoft.com/office/powerpoint/2012/main">
        <p15:guide id="1" orient="horz" pos="2160">
          <p15:clr>
            <a:srgbClr val="FBAE4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1_Title, subtitle &amp; 1 column text">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501652" y="651600"/>
            <a:ext cx="11162349" cy="757255"/>
          </a:xfrm>
          <a:prstGeom prst="rect">
            <a:avLst/>
          </a:prstGeom>
        </p:spPr>
        <p:txBody>
          <a:bodyPr lIns="0" tIns="0" rIns="0" bIns="0">
            <a:noAutofit/>
          </a:bodyPr>
          <a:lstStyle>
            <a:lvl1pPr marL="0" indent="0">
              <a:buNone/>
              <a:defRPr sz="1400" b="0">
                <a:solidFill>
                  <a:schemeClr val="tx2"/>
                </a:solidFill>
              </a:defRPr>
            </a:lvl1pPr>
          </a:lstStyle>
          <a:p>
            <a:pPr lvl="0"/>
            <a:r>
              <a:rPr lang="en-US" noProof="0" dirty="0"/>
              <a:t>Click to add subtitle</a:t>
            </a:r>
          </a:p>
        </p:txBody>
      </p:sp>
      <p:sp>
        <p:nvSpPr>
          <p:cNvPr id="14" name="Title Placeholder 1"/>
          <p:cNvSpPr>
            <a:spLocks noGrp="1"/>
          </p:cNvSpPr>
          <p:nvPr>
            <p:ph type="title"/>
          </p:nvPr>
        </p:nvSpPr>
        <p:spPr>
          <a:xfrm>
            <a:off x="501652" y="317502"/>
            <a:ext cx="11162349" cy="334101"/>
          </a:xfrm>
          <a:prstGeom prst="rect">
            <a:avLst/>
          </a:prstGeom>
        </p:spPr>
        <p:txBody>
          <a:bodyPr vert="horz" lIns="0" tIns="0" rIns="0" bIns="0" rtlCol="0" anchor="t" anchorCtr="0">
            <a:noAutofit/>
          </a:bodyPr>
          <a:lstStyle>
            <a:lvl1pPr>
              <a:defRPr/>
            </a:lvl1pPr>
          </a:lstStyle>
          <a:p>
            <a:r>
              <a:rPr lang="en-US" noProof="0" dirty="0"/>
              <a:t>Click to edit Master title style</a:t>
            </a:r>
          </a:p>
        </p:txBody>
      </p:sp>
    </p:spTree>
    <p:extLst>
      <p:ext uri="{BB962C8B-B14F-4D97-AF65-F5344CB8AC3E}">
        <p14:creationId xmlns:p14="http://schemas.microsoft.com/office/powerpoint/2010/main" val="3815684745"/>
      </p:ext>
    </p:extLst>
  </p:cSld>
  <p:clrMapOvr>
    <a:masterClrMapping/>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userDrawn="1">
  <p:cSld name="Contents 1">
    <p:bg>
      <p:bgPr>
        <a:solidFill>
          <a:schemeClr val="accent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93484" y="1812925"/>
            <a:ext cx="11184000" cy="4345990"/>
          </a:xfrm>
          <a:prstGeom prst="rect">
            <a:avLst/>
          </a:prstGeom>
        </p:spPr>
        <p:txBody>
          <a:bodyPr>
            <a:noAutofit/>
          </a:bodyPr>
          <a:lstStyle>
            <a:lvl1pPr marL="0" indent="0">
              <a:spcBef>
                <a:spcPts val="1805"/>
              </a:spcBef>
              <a:spcAft>
                <a:spcPts val="0"/>
              </a:spcAft>
              <a:buNone/>
              <a:defRPr sz="1805" b="0">
                <a:solidFill>
                  <a:schemeClr val="bg1"/>
                </a:solidFill>
              </a:defRPr>
            </a:lvl1pPr>
            <a:lvl2pPr marL="268959" indent="-268959">
              <a:spcBef>
                <a:spcPts val="602"/>
              </a:spcBef>
              <a:spcAft>
                <a:spcPts val="0"/>
              </a:spcAft>
              <a:buFont typeface="Arial" pitchFamily="34" charset="0"/>
              <a:buChar char="•"/>
              <a:tabLst/>
              <a:defRPr sz="1805" b="0">
                <a:solidFill>
                  <a:schemeClr val="bg1"/>
                </a:solidFill>
              </a:defRPr>
            </a:lvl2pPr>
            <a:lvl3pPr marL="275325" indent="-275325">
              <a:spcBef>
                <a:spcPts val="602"/>
              </a:spcBef>
              <a:spcAft>
                <a:spcPts val="0"/>
              </a:spcAft>
              <a:buFont typeface="Arial" pitchFamily="34" charset="0"/>
              <a:buChar char="•"/>
              <a:defRPr sz="1805" b="0">
                <a:solidFill>
                  <a:schemeClr val="bg1"/>
                </a:solidFill>
              </a:defRPr>
            </a:lvl3pPr>
            <a:lvl4pPr>
              <a:spcBef>
                <a:spcPts val="602"/>
              </a:spcBef>
              <a:spcAft>
                <a:spcPts val="0"/>
              </a:spcAft>
              <a:buFont typeface="Arial" pitchFamily="34" charset="0"/>
              <a:buChar char="−"/>
              <a:defRPr sz="1805" b="0">
                <a:solidFill>
                  <a:schemeClr val="bg1"/>
                </a:solidFill>
              </a:defRPr>
            </a:lvl4pPr>
            <a:lvl5pPr marL="808466" indent="-267367">
              <a:spcBef>
                <a:spcPts val="602"/>
              </a:spcBef>
              <a:spcAft>
                <a:spcPts val="0"/>
              </a:spcAft>
              <a:buFont typeface="Arial" pitchFamily="34" charset="0"/>
              <a:buChar char="−"/>
              <a:defRPr sz="1805" b="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6" name="Title Placeholder 1"/>
          <p:cNvSpPr>
            <a:spLocks noGrp="1"/>
          </p:cNvSpPr>
          <p:nvPr>
            <p:ph type="title"/>
          </p:nvPr>
        </p:nvSpPr>
        <p:spPr>
          <a:xfrm>
            <a:off x="493484" y="295200"/>
            <a:ext cx="11184000" cy="1441410"/>
          </a:xfrm>
          <a:prstGeom prst="rect">
            <a:avLst/>
          </a:prstGeom>
        </p:spPr>
        <p:txBody>
          <a:bodyPr vert="horz" lIns="0" tIns="0" rIns="0" bIns="0" rtlCol="0" anchor="t" anchorCtr="0">
            <a:normAutofit/>
          </a:bodyPr>
          <a:lstStyle>
            <a:lvl1pPr>
              <a:defRPr sz="3008">
                <a:solidFill>
                  <a:schemeClr val="accent3"/>
                </a:solidFill>
              </a:defRPr>
            </a:lvl1pPr>
          </a:lstStyle>
          <a:p>
            <a:r>
              <a:rPr lang="en-US"/>
              <a:t>Click to edit Master title style</a:t>
            </a:r>
            <a:endParaRPr lang="en-GB" dirty="0"/>
          </a:p>
        </p:txBody>
      </p:sp>
      <p:sp>
        <p:nvSpPr>
          <p:cNvPr id="5" name="Slide Number Placeholder 7"/>
          <p:cNvSpPr>
            <a:spLocks noGrp="1"/>
          </p:cNvSpPr>
          <p:nvPr>
            <p:ph type="sldNum" sz="quarter" idx="4"/>
          </p:nvPr>
        </p:nvSpPr>
        <p:spPr>
          <a:xfrm>
            <a:off x="11812125" y="6407835"/>
            <a:ext cx="242218" cy="306129"/>
          </a:xfrm>
          <a:prstGeom prst="rect">
            <a:avLst/>
          </a:prstGeom>
        </p:spPr>
        <p:txBody>
          <a:bodyPr vert="horz" lIns="0" tIns="0" rIns="0" bIns="0" rtlCol="0" anchor="ctr" anchorCtr="0"/>
          <a:lstStyle>
            <a:lvl1pPr algn="r">
              <a:defRPr sz="802" b="0">
                <a:solidFill>
                  <a:srgbClr val="8C8C8C"/>
                </a:solidFill>
              </a:defRPr>
            </a:lvl1pPr>
          </a:lstStyle>
          <a:p>
            <a:fld id="{95CC1D26-A9BD-4BDE-BDD9-08EDBAE96860}" type="slidenum">
              <a:rPr lang="en-GB" smtClean="0"/>
              <a:pPr/>
              <a:t>‹#›</a:t>
            </a:fld>
            <a:endParaRPr lang="en-GB" dirty="0"/>
          </a:p>
        </p:txBody>
      </p:sp>
    </p:spTree>
    <p:extLst>
      <p:ext uri="{BB962C8B-B14F-4D97-AF65-F5344CB8AC3E}">
        <p14:creationId xmlns:p14="http://schemas.microsoft.com/office/powerpoint/2010/main" val="386945207"/>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2pPr marL="182563" indent="-182563">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solidFill>
                  <a:srgbClr val="000000">
                    <a:lumMod val="50000"/>
                    <a:lumOff val="50000"/>
                  </a:srgbClr>
                </a:solidFill>
              </a:rPr>
              <a:t>COMPANY CONFIDENTIAL  |  FOR INTERNAL USE ONLY  |  DO NOT COPY</a:t>
            </a:r>
          </a:p>
        </p:txBody>
      </p:sp>
      <p:sp>
        <p:nvSpPr>
          <p:cNvPr id="6" name="Slide Number Placeholder 5"/>
          <p:cNvSpPr>
            <a:spLocks noGrp="1"/>
          </p:cNvSpPr>
          <p:nvPr>
            <p:ph type="sldNum" sz="quarter" idx="12"/>
          </p:nvPr>
        </p:nvSpPr>
        <p:spPr/>
        <p:txBody>
          <a:bodyPr/>
          <a:lstStyle/>
          <a:p>
            <a:fld id="{1A2DCB2D-F3A1-47AC-A248-15826C4C808C}" type="slidenum">
              <a:rPr lang="en-US" smtClean="0">
                <a:solidFill>
                  <a:srgbClr val="000000">
                    <a:lumMod val="50000"/>
                    <a:lumOff val="50000"/>
                  </a:srgbClr>
                </a:solidFill>
              </a:rPr>
              <a:pPr/>
              <a:t>‹#›</a:t>
            </a:fld>
            <a:endParaRPr lang="en-US" dirty="0">
              <a:solidFill>
                <a:srgbClr val="000000">
                  <a:lumMod val="50000"/>
                  <a:lumOff val="50000"/>
                </a:srgbClr>
              </a:solidFill>
            </a:endParaRPr>
          </a:p>
        </p:txBody>
      </p:sp>
    </p:spTree>
    <p:extLst>
      <p:ext uri="{BB962C8B-B14F-4D97-AF65-F5344CB8AC3E}">
        <p14:creationId xmlns:p14="http://schemas.microsoft.com/office/powerpoint/2010/main" val="35008172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1_Title and Content first line bulle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marL="236538" indent="-236538">
              <a:buSzPct val="100000"/>
              <a:buFont typeface="Arial" panose="020B0604020202020204" pitchFamily="34" charset="0"/>
              <a:buChar char="•"/>
              <a:defRPr/>
            </a:lvl1pPr>
            <a:lvl2pPr marL="576263" indent="-182563">
              <a:buFont typeface="Calibri" panose="020F0502020204030204" pitchFamily="34" charset="0"/>
              <a:buChar char="̶"/>
              <a:defRPr/>
            </a:lvl2pPr>
            <a:lvl3pPr marL="1025525" indent="-228600">
              <a:buFont typeface="Arial" panose="020B0604020202020204" pitchFamily="34" charset="0"/>
              <a:buChar char="•"/>
              <a:defRPr/>
            </a:lvl3pPr>
          </a:lstStyle>
          <a:p>
            <a:pPr lvl="0"/>
            <a:r>
              <a:rPr lang="en-US"/>
              <a:t>Click to edit Master text styles</a:t>
            </a:r>
          </a:p>
          <a:p>
            <a:pPr lvl="1"/>
            <a:r>
              <a:rPr lang="en-US"/>
              <a:t>Second level</a:t>
            </a:r>
          </a:p>
          <a:p>
            <a:pPr lvl="2"/>
            <a:r>
              <a:rPr lang="en-US"/>
              <a:t>Third level</a:t>
            </a:r>
          </a:p>
        </p:txBody>
      </p:sp>
      <p:sp>
        <p:nvSpPr>
          <p:cNvPr id="5" name="Footer Placeholder 4"/>
          <p:cNvSpPr>
            <a:spLocks noGrp="1"/>
          </p:cNvSpPr>
          <p:nvPr>
            <p:ph type="ftr" sz="quarter" idx="11"/>
          </p:nvPr>
        </p:nvSpPr>
        <p:spPr/>
        <p:txBody>
          <a:bodyPr/>
          <a:lstStyle/>
          <a:p>
            <a:r>
              <a:rPr lang="en-US" dirty="0">
                <a:solidFill>
                  <a:srgbClr val="000000">
                    <a:lumMod val="50000"/>
                    <a:lumOff val="50000"/>
                  </a:srgbClr>
                </a:solidFill>
              </a:rPr>
              <a:t>COMPANY CONFIDENTIAL  |  FOR INTERNAL USE ONLY  |  DO NOT COPY</a:t>
            </a:r>
          </a:p>
        </p:txBody>
      </p:sp>
      <p:sp>
        <p:nvSpPr>
          <p:cNvPr id="6" name="Slide Number Placeholder 5"/>
          <p:cNvSpPr>
            <a:spLocks noGrp="1"/>
          </p:cNvSpPr>
          <p:nvPr>
            <p:ph type="sldNum" sz="quarter" idx="12"/>
          </p:nvPr>
        </p:nvSpPr>
        <p:spPr/>
        <p:txBody>
          <a:bodyPr/>
          <a:lstStyle/>
          <a:p>
            <a:fld id="{1A2DCB2D-F3A1-47AC-A248-15826C4C808C}" type="slidenum">
              <a:rPr lang="en-US" smtClean="0">
                <a:solidFill>
                  <a:srgbClr val="000000">
                    <a:lumMod val="50000"/>
                    <a:lumOff val="50000"/>
                  </a:srgbClr>
                </a:solidFill>
              </a:rPr>
              <a:pPr/>
              <a:t>‹#›</a:t>
            </a:fld>
            <a:endParaRPr lang="en-US" dirty="0">
              <a:solidFill>
                <a:srgbClr val="000000">
                  <a:lumMod val="50000"/>
                  <a:lumOff val="50000"/>
                </a:srgbClr>
              </a:solidFill>
            </a:endParaRPr>
          </a:p>
        </p:txBody>
      </p:sp>
    </p:spTree>
    <p:extLst>
      <p:ext uri="{BB962C8B-B14F-4D97-AF65-F5344CB8AC3E}">
        <p14:creationId xmlns:p14="http://schemas.microsoft.com/office/powerpoint/2010/main" val="33231682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463041"/>
            <a:ext cx="5303520" cy="4525963"/>
          </a:xfrm>
        </p:spPr>
        <p:txBody>
          <a:bodyPr>
            <a:noAutofit/>
          </a:bodyPr>
          <a:lstStyle>
            <a:lvl1pPr marL="0" indent="0">
              <a:defRPr sz="2400"/>
            </a:lvl1pPr>
            <a:lvl2pPr>
              <a:defRPr sz="2000"/>
            </a:lvl2pPr>
            <a:lvl3pPr>
              <a:defRPr sz="1800"/>
            </a:lvl3pPr>
            <a:lvl4pPr>
              <a:defRPr sz="16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78880" y="1463041"/>
            <a:ext cx="5303520" cy="4525963"/>
          </a:xfrm>
        </p:spPr>
        <p:txBody>
          <a:bodyPr>
            <a:noAutofit/>
          </a:bodyPr>
          <a:lstStyle>
            <a:lvl1pPr>
              <a:defRPr sz="2400"/>
            </a:lvl1pPr>
            <a:lvl2pPr>
              <a:defRPr sz="2000"/>
            </a:lvl2pPr>
            <a:lvl3pPr>
              <a:defRPr sz="1800"/>
            </a:lvl3pPr>
            <a:lvl4pPr>
              <a:defRPr sz="16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r>
              <a:rPr lang="en-US" dirty="0">
                <a:solidFill>
                  <a:srgbClr val="000000">
                    <a:lumMod val="50000"/>
                    <a:lumOff val="50000"/>
                  </a:srgbClr>
                </a:solidFill>
              </a:rPr>
              <a:t>COMPANY CONFIDENTIAL  |  FOR INTERNAL USE ONLY  |  DO NOT COPY</a:t>
            </a:r>
          </a:p>
        </p:txBody>
      </p:sp>
      <p:sp>
        <p:nvSpPr>
          <p:cNvPr id="7" name="Slide Number Placeholder 6"/>
          <p:cNvSpPr>
            <a:spLocks noGrp="1"/>
          </p:cNvSpPr>
          <p:nvPr>
            <p:ph type="sldNum" sz="quarter" idx="12"/>
          </p:nvPr>
        </p:nvSpPr>
        <p:spPr/>
        <p:txBody>
          <a:bodyPr/>
          <a:lstStyle/>
          <a:p>
            <a:fld id="{1A2DCB2D-F3A1-47AC-A248-15826C4C808C}" type="slidenum">
              <a:rPr lang="en-US" smtClean="0">
                <a:solidFill>
                  <a:srgbClr val="000000">
                    <a:lumMod val="50000"/>
                    <a:lumOff val="50000"/>
                  </a:srgbClr>
                </a:solidFill>
              </a:rPr>
              <a:pPr/>
              <a:t>‹#›</a:t>
            </a:fld>
            <a:endParaRPr lang="en-US" dirty="0">
              <a:solidFill>
                <a:srgbClr val="000000">
                  <a:lumMod val="50000"/>
                  <a:lumOff val="50000"/>
                </a:srgbClr>
              </a:solidFill>
            </a:endParaRPr>
          </a:p>
        </p:txBody>
      </p:sp>
    </p:spTree>
    <p:extLst>
      <p:ext uri="{BB962C8B-B14F-4D97-AF65-F5344CB8AC3E}">
        <p14:creationId xmlns:p14="http://schemas.microsoft.com/office/powerpoint/2010/main" val="2090873602"/>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16.xml"/><Relationship Id="rId18" Type="http://schemas.openxmlformats.org/officeDocument/2006/relationships/slideLayout" Target="../slideLayouts/slideLayout21.xml"/><Relationship Id="rId26" Type="http://schemas.openxmlformats.org/officeDocument/2006/relationships/slideLayout" Target="../slideLayouts/slideLayout29.xml"/><Relationship Id="rId39" Type="http://schemas.openxmlformats.org/officeDocument/2006/relationships/slideLayout" Target="../slideLayouts/slideLayout42.xml"/><Relationship Id="rId3" Type="http://schemas.openxmlformats.org/officeDocument/2006/relationships/slideLayout" Target="../slideLayouts/slideLayout6.xml"/><Relationship Id="rId21" Type="http://schemas.openxmlformats.org/officeDocument/2006/relationships/slideLayout" Target="../slideLayouts/slideLayout24.xml"/><Relationship Id="rId34" Type="http://schemas.openxmlformats.org/officeDocument/2006/relationships/slideLayout" Target="../slideLayouts/slideLayout37.xml"/><Relationship Id="rId42" Type="http://schemas.openxmlformats.org/officeDocument/2006/relationships/slideLayout" Target="../slideLayouts/slideLayout45.xml"/><Relationship Id="rId47" Type="http://schemas.openxmlformats.org/officeDocument/2006/relationships/vmlDrawing" Target="../drawings/vmlDrawing1.vml"/><Relationship Id="rId50" Type="http://schemas.openxmlformats.org/officeDocument/2006/relationships/image" Target="../media/image2.emf"/><Relationship Id="rId7" Type="http://schemas.openxmlformats.org/officeDocument/2006/relationships/slideLayout" Target="../slideLayouts/slideLayout10.xml"/><Relationship Id="rId12" Type="http://schemas.openxmlformats.org/officeDocument/2006/relationships/slideLayout" Target="../slideLayouts/slideLayout15.xml"/><Relationship Id="rId17" Type="http://schemas.openxmlformats.org/officeDocument/2006/relationships/slideLayout" Target="../slideLayouts/slideLayout20.xml"/><Relationship Id="rId25" Type="http://schemas.openxmlformats.org/officeDocument/2006/relationships/slideLayout" Target="../slideLayouts/slideLayout28.xml"/><Relationship Id="rId33" Type="http://schemas.openxmlformats.org/officeDocument/2006/relationships/slideLayout" Target="../slideLayouts/slideLayout36.xml"/><Relationship Id="rId38" Type="http://schemas.openxmlformats.org/officeDocument/2006/relationships/slideLayout" Target="../slideLayouts/slideLayout41.xml"/><Relationship Id="rId46" Type="http://schemas.openxmlformats.org/officeDocument/2006/relationships/theme" Target="../theme/theme3.xml"/><Relationship Id="rId2" Type="http://schemas.openxmlformats.org/officeDocument/2006/relationships/slideLayout" Target="../slideLayouts/slideLayout5.xml"/><Relationship Id="rId16" Type="http://schemas.openxmlformats.org/officeDocument/2006/relationships/slideLayout" Target="../slideLayouts/slideLayout19.xml"/><Relationship Id="rId20" Type="http://schemas.openxmlformats.org/officeDocument/2006/relationships/slideLayout" Target="../slideLayouts/slideLayout23.xml"/><Relationship Id="rId29" Type="http://schemas.openxmlformats.org/officeDocument/2006/relationships/slideLayout" Target="../slideLayouts/slideLayout32.xml"/><Relationship Id="rId41" Type="http://schemas.openxmlformats.org/officeDocument/2006/relationships/slideLayout" Target="../slideLayouts/slideLayout44.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24" Type="http://schemas.openxmlformats.org/officeDocument/2006/relationships/slideLayout" Target="../slideLayouts/slideLayout27.xml"/><Relationship Id="rId32" Type="http://schemas.openxmlformats.org/officeDocument/2006/relationships/slideLayout" Target="../slideLayouts/slideLayout35.xml"/><Relationship Id="rId37" Type="http://schemas.openxmlformats.org/officeDocument/2006/relationships/slideLayout" Target="../slideLayouts/slideLayout40.xml"/><Relationship Id="rId40" Type="http://schemas.openxmlformats.org/officeDocument/2006/relationships/slideLayout" Target="../slideLayouts/slideLayout43.xml"/><Relationship Id="rId45" Type="http://schemas.openxmlformats.org/officeDocument/2006/relationships/slideLayout" Target="../slideLayouts/slideLayout48.xml"/><Relationship Id="rId5" Type="http://schemas.openxmlformats.org/officeDocument/2006/relationships/slideLayout" Target="../slideLayouts/slideLayout8.xml"/><Relationship Id="rId15" Type="http://schemas.openxmlformats.org/officeDocument/2006/relationships/slideLayout" Target="../slideLayouts/slideLayout18.xml"/><Relationship Id="rId23" Type="http://schemas.openxmlformats.org/officeDocument/2006/relationships/slideLayout" Target="../slideLayouts/slideLayout26.xml"/><Relationship Id="rId28" Type="http://schemas.openxmlformats.org/officeDocument/2006/relationships/slideLayout" Target="../slideLayouts/slideLayout31.xml"/><Relationship Id="rId36" Type="http://schemas.openxmlformats.org/officeDocument/2006/relationships/slideLayout" Target="../slideLayouts/slideLayout39.xml"/><Relationship Id="rId49" Type="http://schemas.openxmlformats.org/officeDocument/2006/relationships/oleObject" Target="../embeddings/oleObject1.bin"/><Relationship Id="rId10" Type="http://schemas.openxmlformats.org/officeDocument/2006/relationships/slideLayout" Target="../slideLayouts/slideLayout13.xml"/><Relationship Id="rId19" Type="http://schemas.openxmlformats.org/officeDocument/2006/relationships/slideLayout" Target="../slideLayouts/slideLayout22.xml"/><Relationship Id="rId31" Type="http://schemas.openxmlformats.org/officeDocument/2006/relationships/slideLayout" Target="../slideLayouts/slideLayout34.xml"/><Relationship Id="rId44" Type="http://schemas.openxmlformats.org/officeDocument/2006/relationships/slideLayout" Target="../slideLayouts/slideLayout47.xml"/><Relationship Id="rId4" Type="http://schemas.openxmlformats.org/officeDocument/2006/relationships/slideLayout" Target="../slideLayouts/slideLayout7.xml"/><Relationship Id="rId9" Type="http://schemas.openxmlformats.org/officeDocument/2006/relationships/slideLayout" Target="../slideLayouts/slideLayout12.xml"/><Relationship Id="rId14" Type="http://schemas.openxmlformats.org/officeDocument/2006/relationships/slideLayout" Target="../slideLayouts/slideLayout17.xml"/><Relationship Id="rId22" Type="http://schemas.openxmlformats.org/officeDocument/2006/relationships/slideLayout" Target="../slideLayouts/slideLayout25.xml"/><Relationship Id="rId27" Type="http://schemas.openxmlformats.org/officeDocument/2006/relationships/slideLayout" Target="../slideLayouts/slideLayout30.xml"/><Relationship Id="rId30" Type="http://schemas.openxmlformats.org/officeDocument/2006/relationships/slideLayout" Target="../slideLayouts/slideLayout33.xml"/><Relationship Id="rId35" Type="http://schemas.openxmlformats.org/officeDocument/2006/relationships/slideLayout" Target="../slideLayouts/slideLayout38.xml"/><Relationship Id="rId43" Type="http://schemas.openxmlformats.org/officeDocument/2006/relationships/slideLayout" Target="../slideLayouts/slideLayout46.xml"/><Relationship Id="rId48" Type="http://schemas.openxmlformats.org/officeDocument/2006/relationships/tags" Target="../tags/tag1.xml"/><Relationship Id="rId8" Type="http://schemas.openxmlformats.org/officeDocument/2006/relationships/slideLayout" Target="../slideLayouts/slideLayout11.xml"/><Relationship Id="rId51" Type="http://schemas.openxmlformats.org/officeDocument/2006/relationships/image" Target="../media/image3.png"/></Relationships>
</file>

<file path=ppt/slideMasters/_rels/slideMaster4.xml.rels><?xml version="1.0" encoding="UTF-8" standalone="yes"?>
<Relationships xmlns="http://schemas.openxmlformats.org/package/2006/relationships"><Relationship Id="rId8" Type="http://schemas.openxmlformats.org/officeDocument/2006/relationships/image" Target="../media/image7.emf"/><Relationship Id="rId3" Type="http://schemas.openxmlformats.org/officeDocument/2006/relationships/slideLayout" Target="../slideLayouts/slideLayout51.xml"/><Relationship Id="rId7" Type="http://schemas.openxmlformats.org/officeDocument/2006/relationships/oleObject" Target="../embeddings/oleObject2.bin"/><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tags" Target="../tags/tag2.xml"/><Relationship Id="rId5" Type="http://schemas.openxmlformats.org/officeDocument/2006/relationships/vmlDrawing" Target="../drawings/vmlDrawing2.vml"/><Relationship Id="rId10" Type="http://schemas.openxmlformats.org/officeDocument/2006/relationships/image" Target="../media/image9.png"/><Relationship Id="rId4" Type="http://schemas.openxmlformats.org/officeDocument/2006/relationships/theme" Target="../theme/theme4.xml"/><Relationship Id="rId9" Type="http://schemas.openxmlformats.org/officeDocument/2006/relationships/image" Target="../media/image8.jpe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9.xml"/><Relationship Id="rId3" Type="http://schemas.openxmlformats.org/officeDocument/2006/relationships/slideLayout" Target="../slideLayouts/slideLayout54.xml"/><Relationship Id="rId7" Type="http://schemas.openxmlformats.org/officeDocument/2006/relationships/slideLayout" Target="../slideLayouts/slideLayout58.xml"/><Relationship Id="rId12" Type="http://schemas.openxmlformats.org/officeDocument/2006/relationships/theme" Target="../theme/theme5.xml"/><Relationship Id="rId2" Type="http://schemas.openxmlformats.org/officeDocument/2006/relationships/slideLayout" Target="../slideLayouts/slideLayout53.xml"/><Relationship Id="rId1" Type="http://schemas.openxmlformats.org/officeDocument/2006/relationships/slideLayout" Target="../slideLayouts/slideLayout52.xml"/><Relationship Id="rId6" Type="http://schemas.openxmlformats.org/officeDocument/2006/relationships/slideLayout" Target="../slideLayouts/slideLayout57.xml"/><Relationship Id="rId11" Type="http://schemas.openxmlformats.org/officeDocument/2006/relationships/slideLayout" Target="../slideLayouts/slideLayout62.xml"/><Relationship Id="rId5" Type="http://schemas.openxmlformats.org/officeDocument/2006/relationships/slideLayout" Target="../slideLayouts/slideLayout56.xml"/><Relationship Id="rId10" Type="http://schemas.openxmlformats.org/officeDocument/2006/relationships/slideLayout" Target="../slideLayouts/slideLayout61.xml"/><Relationship Id="rId4" Type="http://schemas.openxmlformats.org/officeDocument/2006/relationships/slideLayout" Target="../slideLayouts/slideLayout55.xml"/><Relationship Id="rId9" Type="http://schemas.openxmlformats.org/officeDocument/2006/relationships/slideLayout" Target="../slideLayouts/slideLayout60.xml"/></Relationships>
</file>

<file path=ppt/slideMasters/_rels/slideMaster6.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slideLayout" Target="../slideLayouts/slideLayout65.xml"/><Relationship Id="rId7" Type="http://schemas.openxmlformats.org/officeDocument/2006/relationships/tags" Target="../tags/tag3.xml"/><Relationship Id="rId2" Type="http://schemas.openxmlformats.org/officeDocument/2006/relationships/slideLayout" Target="../slideLayouts/slideLayout64.xml"/><Relationship Id="rId1" Type="http://schemas.openxmlformats.org/officeDocument/2006/relationships/slideLayout" Target="../slideLayouts/slideLayout63.xml"/><Relationship Id="rId6" Type="http://schemas.openxmlformats.org/officeDocument/2006/relationships/vmlDrawing" Target="../drawings/vmlDrawing3.vml"/><Relationship Id="rId11" Type="http://schemas.openxmlformats.org/officeDocument/2006/relationships/image" Target="../media/image9.png"/><Relationship Id="rId5" Type="http://schemas.openxmlformats.org/officeDocument/2006/relationships/theme" Target="../theme/theme6.xml"/><Relationship Id="rId10" Type="http://schemas.openxmlformats.org/officeDocument/2006/relationships/image" Target="../media/image8.jpeg"/><Relationship Id="rId4" Type="http://schemas.openxmlformats.org/officeDocument/2006/relationships/slideLayout" Target="../slideLayouts/slideLayout66.xml"/><Relationship Id="rId9" Type="http://schemas.openxmlformats.org/officeDocument/2006/relationships/image" Target="../media/image7.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609599" y="73152"/>
            <a:ext cx="11438967" cy="1005840"/>
          </a:xfrm>
          <a:prstGeom prst="rect">
            <a:avLst/>
          </a:prstGeom>
        </p:spPr>
        <p:txBody>
          <a:bodyPr vert="horz" lIns="91440" tIns="45720" rIns="91440" bIns="45720" rtlCol="0" anchor="b" anchorCtr="0">
            <a:normAutofit/>
          </a:bodyPr>
          <a:lstStyle/>
          <a:p>
            <a:r>
              <a:rPr lang="en-US" dirty="0"/>
              <a:t>Click to edit Master title style</a:t>
            </a:r>
          </a:p>
        </p:txBody>
      </p:sp>
      <p:sp>
        <p:nvSpPr>
          <p:cNvPr id="3" name="Text Placeholder 2"/>
          <p:cNvSpPr>
            <a:spLocks noGrp="1"/>
          </p:cNvSpPr>
          <p:nvPr>
            <p:ph type="body" idx="1"/>
          </p:nvPr>
        </p:nvSpPr>
        <p:spPr bwMode="gray">
          <a:xfrm>
            <a:off x="609600" y="1463041"/>
            <a:ext cx="10972800" cy="4525963"/>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bwMode="gray">
          <a:xfrm>
            <a:off x="4165600" y="6567102"/>
            <a:ext cx="6807200" cy="138499"/>
          </a:xfrm>
          <a:prstGeom prst="rect">
            <a:avLst/>
          </a:prstGeom>
        </p:spPr>
        <p:txBody>
          <a:bodyPr vert="horz" wrap="square" lIns="0" tIns="0" rIns="0" bIns="0" rtlCol="0" anchor="ctr">
            <a:spAutoFit/>
          </a:bodyPr>
          <a:lstStyle>
            <a:lvl1pPr algn="r">
              <a:defRPr sz="900">
                <a:solidFill>
                  <a:schemeClr val="tx1">
                    <a:lumMod val="50000"/>
                    <a:lumOff val="50000"/>
                  </a:schemeClr>
                </a:solidFill>
              </a:defRPr>
            </a:lvl1pPr>
          </a:lstStyle>
          <a:p>
            <a:r>
              <a:rPr lang="en-US" dirty="0">
                <a:solidFill>
                  <a:srgbClr val="000000">
                    <a:lumMod val="50000"/>
                    <a:lumOff val="50000"/>
                  </a:srgbClr>
                </a:solidFill>
              </a:rPr>
              <a:t>COMPANY CONFIDENTIAL  |  FOR INTERNAL USE ONLY  |  DO NOT COPY</a:t>
            </a:r>
          </a:p>
        </p:txBody>
      </p:sp>
      <p:sp>
        <p:nvSpPr>
          <p:cNvPr id="6" name="Slide Number Placeholder 5"/>
          <p:cNvSpPr>
            <a:spLocks noGrp="1"/>
          </p:cNvSpPr>
          <p:nvPr>
            <p:ph type="sldNum" sz="quarter" idx="4"/>
          </p:nvPr>
        </p:nvSpPr>
        <p:spPr bwMode="gray">
          <a:xfrm>
            <a:off x="11074400" y="6567102"/>
            <a:ext cx="508000" cy="138499"/>
          </a:xfrm>
          <a:prstGeom prst="rect">
            <a:avLst/>
          </a:prstGeom>
        </p:spPr>
        <p:txBody>
          <a:bodyPr vert="horz" wrap="square" lIns="0" tIns="0" rIns="0" bIns="0" rtlCol="0" anchor="ctr">
            <a:spAutoFit/>
          </a:bodyPr>
          <a:lstStyle>
            <a:lvl1pPr algn="r">
              <a:defRPr sz="900">
                <a:solidFill>
                  <a:schemeClr val="tx1">
                    <a:lumMod val="50000"/>
                    <a:lumOff val="50000"/>
                  </a:schemeClr>
                </a:solidFill>
              </a:defRPr>
            </a:lvl1pPr>
          </a:lstStyle>
          <a:p>
            <a:fld id="{1A2DCB2D-F3A1-47AC-A248-15826C4C808C}" type="slidenum">
              <a:rPr lang="en-US" smtClean="0">
                <a:solidFill>
                  <a:srgbClr val="000000">
                    <a:lumMod val="50000"/>
                    <a:lumOff val="50000"/>
                  </a:srgbClr>
                </a:solidFill>
              </a:rPr>
              <a:pPr/>
              <a:t>‹#›</a:t>
            </a:fld>
            <a:endParaRPr lang="en-US" dirty="0">
              <a:solidFill>
                <a:srgbClr val="000000">
                  <a:lumMod val="50000"/>
                  <a:lumOff val="50000"/>
                </a:srgbClr>
              </a:solidFill>
            </a:endParaRPr>
          </a:p>
        </p:txBody>
      </p:sp>
      <p:sp>
        <p:nvSpPr>
          <p:cNvPr id="7" name="Freeform 5"/>
          <p:cNvSpPr>
            <a:spLocks/>
          </p:cNvSpPr>
          <p:nvPr/>
        </p:nvSpPr>
        <p:spPr bwMode="gray">
          <a:xfrm>
            <a:off x="602193" y="1125896"/>
            <a:ext cx="10987617" cy="123825"/>
          </a:xfrm>
          <a:custGeom>
            <a:avLst/>
            <a:gdLst/>
            <a:ahLst/>
            <a:cxnLst>
              <a:cxn ang="0">
                <a:pos x="8638" y="79"/>
              </a:cxn>
              <a:cxn ang="0">
                <a:pos x="8638" y="79"/>
              </a:cxn>
              <a:cxn ang="0">
                <a:pos x="8604" y="44"/>
              </a:cxn>
              <a:cxn ang="0">
                <a:pos x="8604" y="44"/>
              </a:cxn>
              <a:cxn ang="0">
                <a:pos x="8548" y="36"/>
              </a:cxn>
              <a:cxn ang="0">
                <a:pos x="8548" y="37"/>
              </a:cxn>
              <a:cxn ang="0">
                <a:pos x="91" y="37"/>
              </a:cxn>
              <a:cxn ang="0">
                <a:pos x="40" y="30"/>
              </a:cxn>
              <a:cxn ang="0">
                <a:pos x="39" y="30"/>
              </a:cxn>
              <a:cxn ang="0">
                <a:pos x="8" y="1"/>
              </a:cxn>
              <a:cxn ang="0">
                <a:pos x="8" y="0"/>
              </a:cxn>
              <a:cxn ang="0">
                <a:pos x="0" y="0"/>
              </a:cxn>
              <a:cxn ang="0">
                <a:pos x="0" y="1"/>
              </a:cxn>
              <a:cxn ang="0">
                <a:pos x="1" y="34"/>
              </a:cxn>
              <a:cxn ang="0">
                <a:pos x="36" y="70"/>
              </a:cxn>
              <a:cxn ang="0">
                <a:pos x="36" y="70"/>
              </a:cxn>
              <a:cxn ang="0">
                <a:pos x="91" y="77"/>
              </a:cxn>
              <a:cxn ang="0">
                <a:pos x="91" y="77"/>
              </a:cxn>
              <a:cxn ang="0">
                <a:pos x="8548" y="77"/>
              </a:cxn>
              <a:cxn ang="0">
                <a:pos x="8599" y="83"/>
              </a:cxn>
              <a:cxn ang="0">
                <a:pos x="8601" y="84"/>
              </a:cxn>
              <a:cxn ang="0">
                <a:pos x="8632" y="113"/>
              </a:cxn>
              <a:cxn ang="0">
                <a:pos x="8632" y="114"/>
              </a:cxn>
              <a:cxn ang="0">
                <a:pos x="8640" y="114"/>
              </a:cxn>
              <a:cxn ang="0">
                <a:pos x="8640" y="113"/>
              </a:cxn>
              <a:cxn ang="0">
                <a:pos x="8638" y="79"/>
              </a:cxn>
            </a:cxnLst>
            <a:rect l="0" t="0" r="r" b="b"/>
            <a:pathLst>
              <a:path w="8640" h="114">
                <a:moveTo>
                  <a:pt x="8638" y="79"/>
                </a:moveTo>
                <a:lnTo>
                  <a:pt x="8638" y="79"/>
                </a:lnTo>
                <a:cubicBezTo>
                  <a:pt x="8635" y="60"/>
                  <a:pt x="8626" y="51"/>
                  <a:pt x="8604" y="44"/>
                </a:cubicBezTo>
                <a:lnTo>
                  <a:pt x="8604" y="44"/>
                </a:lnTo>
                <a:cubicBezTo>
                  <a:pt x="8592" y="40"/>
                  <a:pt x="8573" y="38"/>
                  <a:pt x="8548" y="36"/>
                </a:cubicBezTo>
                <a:lnTo>
                  <a:pt x="8548" y="37"/>
                </a:lnTo>
                <a:lnTo>
                  <a:pt x="91" y="37"/>
                </a:lnTo>
                <a:cubicBezTo>
                  <a:pt x="70" y="35"/>
                  <a:pt x="51" y="33"/>
                  <a:pt x="40" y="30"/>
                </a:cubicBezTo>
                <a:lnTo>
                  <a:pt x="39" y="30"/>
                </a:lnTo>
                <a:cubicBezTo>
                  <a:pt x="28" y="26"/>
                  <a:pt x="7" y="19"/>
                  <a:pt x="8" y="1"/>
                </a:cubicBezTo>
                <a:lnTo>
                  <a:pt x="8" y="0"/>
                </a:lnTo>
                <a:lnTo>
                  <a:pt x="0" y="0"/>
                </a:lnTo>
                <a:lnTo>
                  <a:pt x="0" y="1"/>
                </a:lnTo>
                <a:cubicBezTo>
                  <a:pt x="0" y="11"/>
                  <a:pt x="0" y="26"/>
                  <a:pt x="1" y="34"/>
                </a:cubicBezTo>
                <a:cubicBezTo>
                  <a:pt x="4" y="53"/>
                  <a:pt x="13" y="63"/>
                  <a:pt x="36" y="70"/>
                </a:cubicBezTo>
                <a:lnTo>
                  <a:pt x="36" y="70"/>
                </a:lnTo>
                <a:cubicBezTo>
                  <a:pt x="47" y="73"/>
                  <a:pt x="66" y="75"/>
                  <a:pt x="91" y="77"/>
                </a:cubicBezTo>
                <a:lnTo>
                  <a:pt x="91" y="77"/>
                </a:lnTo>
                <a:lnTo>
                  <a:pt x="8548" y="77"/>
                </a:lnTo>
                <a:cubicBezTo>
                  <a:pt x="8570" y="78"/>
                  <a:pt x="8588" y="80"/>
                  <a:pt x="8599" y="83"/>
                </a:cubicBezTo>
                <a:lnTo>
                  <a:pt x="8601" y="84"/>
                </a:lnTo>
                <a:cubicBezTo>
                  <a:pt x="8611" y="87"/>
                  <a:pt x="8632" y="94"/>
                  <a:pt x="8632" y="113"/>
                </a:cubicBezTo>
                <a:lnTo>
                  <a:pt x="8632" y="114"/>
                </a:lnTo>
                <a:lnTo>
                  <a:pt x="8640" y="114"/>
                </a:lnTo>
                <a:lnTo>
                  <a:pt x="8640" y="113"/>
                </a:lnTo>
                <a:cubicBezTo>
                  <a:pt x="8640" y="103"/>
                  <a:pt x="8639" y="87"/>
                  <a:pt x="8638" y="79"/>
                </a:cubicBezTo>
                <a:close/>
              </a:path>
            </a:pathLst>
          </a:custGeom>
          <a:solidFill>
            <a:schemeClr val="bg1">
              <a:lumMod val="65000"/>
            </a:schemeClr>
          </a:solidFill>
          <a:ln w="1270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solidFill>
                <a:srgbClr val="000000"/>
              </a:solidFill>
            </a:endParaRPr>
          </a:p>
        </p:txBody>
      </p:sp>
      <p:sp>
        <p:nvSpPr>
          <p:cNvPr id="8" name="Freeform 5"/>
          <p:cNvSpPr>
            <a:spLocks/>
          </p:cNvSpPr>
          <p:nvPr/>
        </p:nvSpPr>
        <p:spPr bwMode="gray">
          <a:xfrm>
            <a:off x="602193" y="6153805"/>
            <a:ext cx="10987617" cy="123825"/>
          </a:xfrm>
          <a:custGeom>
            <a:avLst/>
            <a:gdLst/>
            <a:ahLst/>
            <a:cxnLst>
              <a:cxn ang="0">
                <a:pos x="8638" y="79"/>
              </a:cxn>
              <a:cxn ang="0">
                <a:pos x="8638" y="79"/>
              </a:cxn>
              <a:cxn ang="0">
                <a:pos x="8604" y="44"/>
              </a:cxn>
              <a:cxn ang="0">
                <a:pos x="8604" y="44"/>
              </a:cxn>
              <a:cxn ang="0">
                <a:pos x="8548" y="36"/>
              </a:cxn>
              <a:cxn ang="0">
                <a:pos x="8548" y="37"/>
              </a:cxn>
              <a:cxn ang="0">
                <a:pos x="91" y="37"/>
              </a:cxn>
              <a:cxn ang="0">
                <a:pos x="40" y="30"/>
              </a:cxn>
              <a:cxn ang="0">
                <a:pos x="39" y="30"/>
              </a:cxn>
              <a:cxn ang="0">
                <a:pos x="8" y="1"/>
              </a:cxn>
              <a:cxn ang="0">
                <a:pos x="8" y="0"/>
              </a:cxn>
              <a:cxn ang="0">
                <a:pos x="0" y="0"/>
              </a:cxn>
              <a:cxn ang="0">
                <a:pos x="0" y="1"/>
              </a:cxn>
              <a:cxn ang="0">
                <a:pos x="1" y="34"/>
              </a:cxn>
              <a:cxn ang="0">
                <a:pos x="36" y="70"/>
              </a:cxn>
              <a:cxn ang="0">
                <a:pos x="36" y="70"/>
              </a:cxn>
              <a:cxn ang="0">
                <a:pos x="91" y="77"/>
              </a:cxn>
              <a:cxn ang="0">
                <a:pos x="91" y="77"/>
              </a:cxn>
              <a:cxn ang="0">
                <a:pos x="8548" y="77"/>
              </a:cxn>
              <a:cxn ang="0">
                <a:pos x="8599" y="83"/>
              </a:cxn>
              <a:cxn ang="0">
                <a:pos x="8601" y="84"/>
              </a:cxn>
              <a:cxn ang="0">
                <a:pos x="8632" y="113"/>
              </a:cxn>
              <a:cxn ang="0">
                <a:pos x="8632" y="114"/>
              </a:cxn>
              <a:cxn ang="0">
                <a:pos x="8640" y="114"/>
              </a:cxn>
              <a:cxn ang="0">
                <a:pos x="8640" y="113"/>
              </a:cxn>
              <a:cxn ang="0">
                <a:pos x="8638" y="79"/>
              </a:cxn>
            </a:cxnLst>
            <a:rect l="0" t="0" r="r" b="b"/>
            <a:pathLst>
              <a:path w="8640" h="114">
                <a:moveTo>
                  <a:pt x="8638" y="79"/>
                </a:moveTo>
                <a:lnTo>
                  <a:pt x="8638" y="79"/>
                </a:lnTo>
                <a:cubicBezTo>
                  <a:pt x="8635" y="60"/>
                  <a:pt x="8626" y="51"/>
                  <a:pt x="8604" y="44"/>
                </a:cubicBezTo>
                <a:lnTo>
                  <a:pt x="8604" y="44"/>
                </a:lnTo>
                <a:cubicBezTo>
                  <a:pt x="8592" y="40"/>
                  <a:pt x="8573" y="38"/>
                  <a:pt x="8548" y="36"/>
                </a:cubicBezTo>
                <a:lnTo>
                  <a:pt x="8548" y="37"/>
                </a:lnTo>
                <a:lnTo>
                  <a:pt x="91" y="37"/>
                </a:lnTo>
                <a:cubicBezTo>
                  <a:pt x="70" y="35"/>
                  <a:pt x="51" y="33"/>
                  <a:pt x="40" y="30"/>
                </a:cubicBezTo>
                <a:lnTo>
                  <a:pt x="39" y="30"/>
                </a:lnTo>
                <a:cubicBezTo>
                  <a:pt x="28" y="26"/>
                  <a:pt x="7" y="19"/>
                  <a:pt x="8" y="1"/>
                </a:cubicBezTo>
                <a:lnTo>
                  <a:pt x="8" y="0"/>
                </a:lnTo>
                <a:lnTo>
                  <a:pt x="0" y="0"/>
                </a:lnTo>
                <a:lnTo>
                  <a:pt x="0" y="1"/>
                </a:lnTo>
                <a:cubicBezTo>
                  <a:pt x="0" y="11"/>
                  <a:pt x="0" y="26"/>
                  <a:pt x="1" y="34"/>
                </a:cubicBezTo>
                <a:cubicBezTo>
                  <a:pt x="4" y="53"/>
                  <a:pt x="13" y="63"/>
                  <a:pt x="36" y="70"/>
                </a:cubicBezTo>
                <a:lnTo>
                  <a:pt x="36" y="70"/>
                </a:lnTo>
                <a:cubicBezTo>
                  <a:pt x="47" y="73"/>
                  <a:pt x="66" y="75"/>
                  <a:pt x="91" y="77"/>
                </a:cubicBezTo>
                <a:lnTo>
                  <a:pt x="91" y="77"/>
                </a:lnTo>
                <a:lnTo>
                  <a:pt x="8548" y="77"/>
                </a:lnTo>
                <a:cubicBezTo>
                  <a:pt x="8570" y="78"/>
                  <a:pt x="8588" y="80"/>
                  <a:pt x="8599" y="83"/>
                </a:cubicBezTo>
                <a:lnTo>
                  <a:pt x="8601" y="84"/>
                </a:lnTo>
                <a:cubicBezTo>
                  <a:pt x="8611" y="87"/>
                  <a:pt x="8632" y="94"/>
                  <a:pt x="8632" y="113"/>
                </a:cubicBezTo>
                <a:lnTo>
                  <a:pt x="8632" y="114"/>
                </a:lnTo>
                <a:lnTo>
                  <a:pt x="8640" y="114"/>
                </a:lnTo>
                <a:lnTo>
                  <a:pt x="8640" y="113"/>
                </a:lnTo>
                <a:cubicBezTo>
                  <a:pt x="8640" y="103"/>
                  <a:pt x="8639" y="87"/>
                  <a:pt x="8638" y="79"/>
                </a:cubicBezTo>
                <a:close/>
              </a:path>
            </a:pathLst>
          </a:custGeom>
          <a:solidFill>
            <a:schemeClr val="bg1">
              <a:lumMod val="65000"/>
            </a:schemeClr>
          </a:solidFill>
          <a:ln w="1270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solidFill>
                <a:srgbClr val="000000"/>
              </a:solidFill>
            </a:endParaRPr>
          </a:p>
        </p:txBody>
      </p:sp>
    </p:spTree>
    <p:extLst>
      <p:ext uri="{BB962C8B-B14F-4D97-AF65-F5344CB8AC3E}">
        <p14:creationId xmlns:p14="http://schemas.microsoft.com/office/powerpoint/2010/main" val="1686704454"/>
      </p:ext>
    </p:extLst>
  </p:cSld>
  <p:clrMap bg1="lt1" tx1="dk1" bg2="lt2" tx2="dk2" accent1="accent1" accent2="accent2" accent3="accent3" accent4="accent4" accent5="accent5" accent6="accent6" hlink="hlink" folHlink="folHlink"/>
  <p:sldLayoutIdLst>
    <p:sldLayoutId id="2147483754" r:id="rId1"/>
  </p:sldLayoutIdLst>
  <p:hf hdr="0" dt="0"/>
  <p:txStyles>
    <p:titleStyle>
      <a:lvl1pPr algn="l" defTabSz="914400" rtl="0" eaLnBrk="1" latinLnBrk="0" hangingPunct="1">
        <a:spcBef>
          <a:spcPct val="0"/>
        </a:spcBef>
        <a:buNone/>
        <a:defRPr sz="2800" kern="1200">
          <a:solidFill>
            <a:schemeClr val="accent1"/>
          </a:solidFill>
          <a:latin typeface="Georgia" pitchFamily="18" charset="0"/>
          <a:ea typeface="+mj-ea"/>
          <a:cs typeface="+mj-cs"/>
        </a:defRPr>
      </a:lvl1pPr>
    </p:titleStyle>
    <p:bodyStyle>
      <a:lvl1pPr marL="0" indent="0" algn="l" defTabSz="914400" rtl="0" eaLnBrk="1" latinLnBrk="0" hangingPunct="1">
        <a:spcBef>
          <a:spcPts val="1800"/>
        </a:spcBef>
        <a:buFont typeface="Arial" pitchFamily="34" charset="0"/>
        <a:buNone/>
        <a:defRPr sz="2400" kern="1200">
          <a:solidFill>
            <a:schemeClr val="accent2"/>
          </a:solidFill>
          <a:latin typeface="Georgia" pitchFamily="18" charset="0"/>
          <a:ea typeface="+mn-ea"/>
          <a:cs typeface="+mn-cs"/>
        </a:defRPr>
      </a:lvl1pPr>
      <a:lvl2pPr marL="182880" indent="-182880" algn="l" defTabSz="914400" rtl="0" eaLnBrk="1" latinLnBrk="0" hangingPunct="1">
        <a:spcBef>
          <a:spcPts val="1000"/>
        </a:spcBef>
        <a:buClr>
          <a:schemeClr val="tx2"/>
        </a:buClr>
        <a:buFont typeface="Arial" pitchFamily="34" charset="0"/>
        <a:buChar char="•"/>
        <a:defRPr sz="2000" kern="1200">
          <a:solidFill>
            <a:schemeClr val="tx2"/>
          </a:solidFill>
          <a:latin typeface="+mn-lt"/>
          <a:ea typeface="+mn-ea"/>
          <a:cs typeface="+mn-cs"/>
        </a:defRPr>
      </a:lvl2pPr>
      <a:lvl3pPr marL="548640" indent="-228600" algn="l" defTabSz="914400" rtl="0" eaLnBrk="1" latinLnBrk="0" hangingPunct="1">
        <a:spcBef>
          <a:spcPts val="600"/>
        </a:spcBef>
        <a:buClr>
          <a:schemeClr val="tx2"/>
        </a:buClr>
        <a:buFont typeface="Arial" pitchFamily="34" charset="0"/>
        <a:buChar char="–"/>
        <a:defRPr sz="1800" kern="1200">
          <a:solidFill>
            <a:schemeClr val="tx2"/>
          </a:solidFill>
          <a:latin typeface="+mn-lt"/>
          <a:ea typeface="+mn-ea"/>
          <a:cs typeface="+mn-cs"/>
        </a:defRPr>
      </a:lvl3pPr>
      <a:lvl4pPr marL="822960" indent="-182880" algn="l" defTabSz="914400" rtl="0" eaLnBrk="1" latinLnBrk="0" hangingPunct="1">
        <a:spcBef>
          <a:spcPts val="600"/>
        </a:spcBef>
        <a:buClr>
          <a:schemeClr val="tx2"/>
        </a:buClr>
        <a:buFont typeface="Arial" pitchFamily="34" charset="0"/>
        <a:buChar char="•"/>
        <a:defRPr sz="1600" kern="1200">
          <a:solidFill>
            <a:schemeClr val="tx2"/>
          </a:solidFill>
          <a:latin typeface="+mn-lt"/>
          <a:ea typeface="+mn-ea"/>
          <a:cs typeface="+mn-cs"/>
        </a:defRPr>
      </a:lvl4pPr>
      <a:lvl5pPr marL="1097280" indent="-228600" algn="l" defTabSz="914400" rtl="0" eaLnBrk="1" latinLnBrk="0" hangingPunct="1">
        <a:spcBef>
          <a:spcPts val="300"/>
        </a:spcBef>
        <a:buClr>
          <a:schemeClr val="tx2"/>
        </a:buClr>
        <a:buFont typeface="Arial" pitchFamily="34" charset="0"/>
        <a:buChar char="–"/>
        <a:defRPr sz="1400" kern="1200">
          <a:solidFill>
            <a:schemeClr val="tx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609599" y="73152"/>
            <a:ext cx="11438967" cy="1005840"/>
          </a:xfrm>
          <a:prstGeom prst="rect">
            <a:avLst/>
          </a:prstGeom>
        </p:spPr>
        <p:txBody>
          <a:bodyPr vert="horz" lIns="91440" tIns="45720" rIns="91440" bIns="45720" rtlCol="0" anchor="b" anchorCtr="0">
            <a:normAutofit/>
          </a:bodyPr>
          <a:lstStyle/>
          <a:p>
            <a:r>
              <a:rPr lang="en-US" dirty="0"/>
              <a:t>Click to edit Master title style</a:t>
            </a:r>
          </a:p>
        </p:txBody>
      </p:sp>
      <p:sp>
        <p:nvSpPr>
          <p:cNvPr id="3" name="Text Placeholder 2"/>
          <p:cNvSpPr>
            <a:spLocks noGrp="1"/>
          </p:cNvSpPr>
          <p:nvPr>
            <p:ph type="body" idx="1"/>
          </p:nvPr>
        </p:nvSpPr>
        <p:spPr bwMode="gray">
          <a:xfrm>
            <a:off x="609600" y="1463041"/>
            <a:ext cx="10972800" cy="4525963"/>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bwMode="gray">
          <a:xfrm>
            <a:off x="4165600" y="6567102"/>
            <a:ext cx="6807200" cy="138499"/>
          </a:xfrm>
          <a:prstGeom prst="rect">
            <a:avLst/>
          </a:prstGeom>
        </p:spPr>
        <p:txBody>
          <a:bodyPr vert="horz" wrap="square" lIns="0" tIns="0" rIns="0" bIns="0" rtlCol="0" anchor="ctr">
            <a:spAutoFit/>
          </a:bodyPr>
          <a:lstStyle>
            <a:lvl1pPr algn="r">
              <a:defRPr sz="900">
                <a:solidFill>
                  <a:schemeClr val="tx1">
                    <a:lumMod val="50000"/>
                    <a:lumOff val="50000"/>
                  </a:schemeClr>
                </a:solidFill>
              </a:defRPr>
            </a:lvl1pPr>
          </a:lstStyle>
          <a:p>
            <a:r>
              <a:rPr lang="en-US" dirty="0">
                <a:solidFill>
                  <a:srgbClr val="000000">
                    <a:lumMod val="50000"/>
                    <a:lumOff val="50000"/>
                  </a:srgbClr>
                </a:solidFill>
              </a:rPr>
              <a:t>COMPANY CONFIDENTIAL  |  FOR INTERNAL USE ONLY  |  DO NOT COPY</a:t>
            </a:r>
          </a:p>
        </p:txBody>
      </p:sp>
      <p:sp>
        <p:nvSpPr>
          <p:cNvPr id="6" name="Slide Number Placeholder 5"/>
          <p:cNvSpPr>
            <a:spLocks noGrp="1"/>
          </p:cNvSpPr>
          <p:nvPr>
            <p:ph type="sldNum" sz="quarter" idx="4"/>
          </p:nvPr>
        </p:nvSpPr>
        <p:spPr bwMode="gray">
          <a:xfrm>
            <a:off x="11074400" y="6567102"/>
            <a:ext cx="508000" cy="138499"/>
          </a:xfrm>
          <a:prstGeom prst="rect">
            <a:avLst/>
          </a:prstGeom>
        </p:spPr>
        <p:txBody>
          <a:bodyPr vert="horz" wrap="square" lIns="0" tIns="0" rIns="0" bIns="0" rtlCol="0" anchor="ctr">
            <a:spAutoFit/>
          </a:bodyPr>
          <a:lstStyle>
            <a:lvl1pPr algn="r">
              <a:defRPr sz="900">
                <a:solidFill>
                  <a:schemeClr val="tx1">
                    <a:lumMod val="50000"/>
                    <a:lumOff val="50000"/>
                  </a:schemeClr>
                </a:solidFill>
              </a:defRPr>
            </a:lvl1pPr>
          </a:lstStyle>
          <a:p>
            <a:fld id="{1A2DCB2D-F3A1-47AC-A248-15826C4C808C}" type="slidenum">
              <a:rPr lang="en-US" smtClean="0">
                <a:solidFill>
                  <a:srgbClr val="000000">
                    <a:lumMod val="50000"/>
                    <a:lumOff val="50000"/>
                  </a:srgbClr>
                </a:solidFill>
              </a:rPr>
              <a:pPr/>
              <a:t>‹#›</a:t>
            </a:fld>
            <a:endParaRPr lang="en-US" dirty="0">
              <a:solidFill>
                <a:srgbClr val="000000">
                  <a:lumMod val="50000"/>
                  <a:lumOff val="50000"/>
                </a:srgbClr>
              </a:solidFill>
            </a:endParaRPr>
          </a:p>
        </p:txBody>
      </p:sp>
      <p:sp>
        <p:nvSpPr>
          <p:cNvPr id="7" name="Freeform 5"/>
          <p:cNvSpPr>
            <a:spLocks/>
          </p:cNvSpPr>
          <p:nvPr/>
        </p:nvSpPr>
        <p:spPr bwMode="gray">
          <a:xfrm>
            <a:off x="602193" y="1125896"/>
            <a:ext cx="10987617" cy="123825"/>
          </a:xfrm>
          <a:custGeom>
            <a:avLst/>
            <a:gdLst/>
            <a:ahLst/>
            <a:cxnLst>
              <a:cxn ang="0">
                <a:pos x="8638" y="79"/>
              </a:cxn>
              <a:cxn ang="0">
                <a:pos x="8638" y="79"/>
              </a:cxn>
              <a:cxn ang="0">
                <a:pos x="8604" y="44"/>
              </a:cxn>
              <a:cxn ang="0">
                <a:pos x="8604" y="44"/>
              </a:cxn>
              <a:cxn ang="0">
                <a:pos x="8548" y="36"/>
              </a:cxn>
              <a:cxn ang="0">
                <a:pos x="8548" y="37"/>
              </a:cxn>
              <a:cxn ang="0">
                <a:pos x="91" y="37"/>
              </a:cxn>
              <a:cxn ang="0">
                <a:pos x="40" y="30"/>
              </a:cxn>
              <a:cxn ang="0">
                <a:pos x="39" y="30"/>
              </a:cxn>
              <a:cxn ang="0">
                <a:pos x="8" y="1"/>
              </a:cxn>
              <a:cxn ang="0">
                <a:pos x="8" y="0"/>
              </a:cxn>
              <a:cxn ang="0">
                <a:pos x="0" y="0"/>
              </a:cxn>
              <a:cxn ang="0">
                <a:pos x="0" y="1"/>
              </a:cxn>
              <a:cxn ang="0">
                <a:pos x="1" y="34"/>
              </a:cxn>
              <a:cxn ang="0">
                <a:pos x="36" y="70"/>
              </a:cxn>
              <a:cxn ang="0">
                <a:pos x="36" y="70"/>
              </a:cxn>
              <a:cxn ang="0">
                <a:pos x="91" y="77"/>
              </a:cxn>
              <a:cxn ang="0">
                <a:pos x="91" y="77"/>
              </a:cxn>
              <a:cxn ang="0">
                <a:pos x="8548" y="77"/>
              </a:cxn>
              <a:cxn ang="0">
                <a:pos x="8599" y="83"/>
              </a:cxn>
              <a:cxn ang="0">
                <a:pos x="8601" y="84"/>
              </a:cxn>
              <a:cxn ang="0">
                <a:pos x="8632" y="113"/>
              </a:cxn>
              <a:cxn ang="0">
                <a:pos x="8632" y="114"/>
              </a:cxn>
              <a:cxn ang="0">
                <a:pos x="8640" y="114"/>
              </a:cxn>
              <a:cxn ang="0">
                <a:pos x="8640" y="113"/>
              </a:cxn>
              <a:cxn ang="0">
                <a:pos x="8638" y="79"/>
              </a:cxn>
            </a:cxnLst>
            <a:rect l="0" t="0" r="r" b="b"/>
            <a:pathLst>
              <a:path w="8640" h="114">
                <a:moveTo>
                  <a:pt x="8638" y="79"/>
                </a:moveTo>
                <a:lnTo>
                  <a:pt x="8638" y="79"/>
                </a:lnTo>
                <a:cubicBezTo>
                  <a:pt x="8635" y="60"/>
                  <a:pt x="8626" y="51"/>
                  <a:pt x="8604" y="44"/>
                </a:cubicBezTo>
                <a:lnTo>
                  <a:pt x="8604" y="44"/>
                </a:lnTo>
                <a:cubicBezTo>
                  <a:pt x="8592" y="40"/>
                  <a:pt x="8573" y="38"/>
                  <a:pt x="8548" y="36"/>
                </a:cubicBezTo>
                <a:lnTo>
                  <a:pt x="8548" y="37"/>
                </a:lnTo>
                <a:lnTo>
                  <a:pt x="91" y="37"/>
                </a:lnTo>
                <a:cubicBezTo>
                  <a:pt x="70" y="35"/>
                  <a:pt x="51" y="33"/>
                  <a:pt x="40" y="30"/>
                </a:cubicBezTo>
                <a:lnTo>
                  <a:pt x="39" y="30"/>
                </a:lnTo>
                <a:cubicBezTo>
                  <a:pt x="28" y="26"/>
                  <a:pt x="7" y="19"/>
                  <a:pt x="8" y="1"/>
                </a:cubicBezTo>
                <a:lnTo>
                  <a:pt x="8" y="0"/>
                </a:lnTo>
                <a:lnTo>
                  <a:pt x="0" y="0"/>
                </a:lnTo>
                <a:lnTo>
                  <a:pt x="0" y="1"/>
                </a:lnTo>
                <a:cubicBezTo>
                  <a:pt x="0" y="11"/>
                  <a:pt x="0" y="26"/>
                  <a:pt x="1" y="34"/>
                </a:cubicBezTo>
                <a:cubicBezTo>
                  <a:pt x="4" y="53"/>
                  <a:pt x="13" y="63"/>
                  <a:pt x="36" y="70"/>
                </a:cubicBezTo>
                <a:lnTo>
                  <a:pt x="36" y="70"/>
                </a:lnTo>
                <a:cubicBezTo>
                  <a:pt x="47" y="73"/>
                  <a:pt x="66" y="75"/>
                  <a:pt x="91" y="77"/>
                </a:cubicBezTo>
                <a:lnTo>
                  <a:pt x="91" y="77"/>
                </a:lnTo>
                <a:lnTo>
                  <a:pt x="8548" y="77"/>
                </a:lnTo>
                <a:cubicBezTo>
                  <a:pt x="8570" y="78"/>
                  <a:pt x="8588" y="80"/>
                  <a:pt x="8599" y="83"/>
                </a:cubicBezTo>
                <a:lnTo>
                  <a:pt x="8601" y="84"/>
                </a:lnTo>
                <a:cubicBezTo>
                  <a:pt x="8611" y="87"/>
                  <a:pt x="8632" y="94"/>
                  <a:pt x="8632" y="113"/>
                </a:cubicBezTo>
                <a:lnTo>
                  <a:pt x="8632" y="114"/>
                </a:lnTo>
                <a:lnTo>
                  <a:pt x="8640" y="114"/>
                </a:lnTo>
                <a:lnTo>
                  <a:pt x="8640" y="113"/>
                </a:lnTo>
                <a:cubicBezTo>
                  <a:pt x="8640" y="103"/>
                  <a:pt x="8639" y="87"/>
                  <a:pt x="8638" y="79"/>
                </a:cubicBezTo>
                <a:close/>
              </a:path>
            </a:pathLst>
          </a:custGeom>
          <a:solidFill>
            <a:schemeClr val="bg1">
              <a:lumMod val="65000"/>
            </a:schemeClr>
          </a:solidFill>
          <a:ln w="1270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8" name="Freeform 5"/>
          <p:cNvSpPr>
            <a:spLocks/>
          </p:cNvSpPr>
          <p:nvPr/>
        </p:nvSpPr>
        <p:spPr bwMode="gray">
          <a:xfrm>
            <a:off x="602193" y="6153805"/>
            <a:ext cx="10987617" cy="123825"/>
          </a:xfrm>
          <a:custGeom>
            <a:avLst/>
            <a:gdLst/>
            <a:ahLst/>
            <a:cxnLst>
              <a:cxn ang="0">
                <a:pos x="8638" y="79"/>
              </a:cxn>
              <a:cxn ang="0">
                <a:pos x="8638" y="79"/>
              </a:cxn>
              <a:cxn ang="0">
                <a:pos x="8604" y="44"/>
              </a:cxn>
              <a:cxn ang="0">
                <a:pos x="8604" y="44"/>
              </a:cxn>
              <a:cxn ang="0">
                <a:pos x="8548" y="36"/>
              </a:cxn>
              <a:cxn ang="0">
                <a:pos x="8548" y="37"/>
              </a:cxn>
              <a:cxn ang="0">
                <a:pos x="91" y="37"/>
              </a:cxn>
              <a:cxn ang="0">
                <a:pos x="40" y="30"/>
              </a:cxn>
              <a:cxn ang="0">
                <a:pos x="39" y="30"/>
              </a:cxn>
              <a:cxn ang="0">
                <a:pos x="8" y="1"/>
              </a:cxn>
              <a:cxn ang="0">
                <a:pos x="8" y="0"/>
              </a:cxn>
              <a:cxn ang="0">
                <a:pos x="0" y="0"/>
              </a:cxn>
              <a:cxn ang="0">
                <a:pos x="0" y="1"/>
              </a:cxn>
              <a:cxn ang="0">
                <a:pos x="1" y="34"/>
              </a:cxn>
              <a:cxn ang="0">
                <a:pos x="36" y="70"/>
              </a:cxn>
              <a:cxn ang="0">
                <a:pos x="36" y="70"/>
              </a:cxn>
              <a:cxn ang="0">
                <a:pos x="91" y="77"/>
              </a:cxn>
              <a:cxn ang="0">
                <a:pos x="91" y="77"/>
              </a:cxn>
              <a:cxn ang="0">
                <a:pos x="8548" y="77"/>
              </a:cxn>
              <a:cxn ang="0">
                <a:pos x="8599" y="83"/>
              </a:cxn>
              <a:cxn ang="0">
                <a:pos x="8601" y="84"/>
              </a:cxn>
              <a:cxn ang="0">
                <a:pos x="8632" y="113"/>
              </a:cxn>
              <a:cxn ang="0">
                <a:pos x="8632" y="114"/>
              </a:cxn>
              <a:cxn ang="0">
                <a:pos x="8640" y="114"/>
              </a:cxn>
              <a:cxn ang="0">
                <a:pos x="8640" y="113"/>
              </a:cxn>
              <a:cxn ang="0">
                <a:pos x="8638" y="79"/>
              </a:cxn>
            </a:cxnLst>
            <a:rect l="0" t="0" r="r" b="b"/>
            <a:pathLst>
              <a:path w="8640" h="114">
                <a:moveTo>
                  <a:pt x="8638" y="79"/>
                </a:moveTo>
                <a:lnTo>
                  <a:pt x="8638" y="79"/>
                </a:lnTo>
                <a:cubicBezTo>
                  <a:pt x="8635" y="60"/>
                  <a:pt x="8626" y="51"/>
                  <a:pt x="8604" y="44"/>
                </a:cubicBezTo>
                <a:lnTo>
                  <a:pt x="8604" y="44"/>
                </a:lnTo>
                <a:cubicBezTo>
                  <a:pt x="8592" y="40"/>
                  <a:pt x="8573" y="38"/>
                  <a:pt x="8548" y="36"/>
                </a:cubicBezTo>
                <a:lnTo>
                  <a:pt x="8548" y="37"/>
                </a:lnTo>
                <a:lnTo>
                  <a:pt x="91" y="37"/>
                </a:lnTo>
                <a:cubicBezTo>
                  <a:pt x="70" y="35"/>
                  <a:pt x="51" y="33"/>
                  <a:pt x="40" y="30"/>
                </a:cubicBezTo>
                <a:lnTo>
                  <a:pt x="39" y="30"/>
                </a:lnTo>
                <a:cubicBezTo>
                  <a:pt x="28" y="26"/>
                  <a:pt x="7" y="19"/>
                  <a:pt x="8" y="1"/>
                </a:cubicBezTo>
                <a:lnTo>
                  <a:pt x="8" y="0"/>
                </a:lnTo>
                <a:lnTo>
                  <a:pt x="0" y="0"/>
                </a:lnTo>
                <a:lnTo>
                  <a:pt x="0" y="1"/>
                </a:lnTo>
                <a:cubicBezTo>
                  <a:pt x="0" y="11"/>
                  <a:pt x="0" y="26"/>
                  <a:pt x="1" y="34"/>
                </a:cubicBezTo>
                <a:cubicBezTo>
                  <a:pt x="4" y="53"/>
                  <a:pt x="13" y="63"/>
                  <a:pt x="36" y="70"/>
                </a:cubicBezTo>
                <a:lnTo>
                  <a:pt x="36" y="70"/>
                </a:lnTo>
                <a:cubicBezTo>
                  <a:pt x="47" y="73"/>
                  <a:pt x="66" y="75"/>
                  <a:pt x="91" y="77"/>
                </a:cubicBezTo>
                <a:lnTo>
                  <a:pt x="91" y="77"/>
                </a:lnTo>
                <a:lnTo>
                  <a:pt x="8548" y="77"/>
                </a:lnTo>
                <a:cubicBezTo>
                  <a:pt x="8570" y="78"/>
                  <a:pt x="8588" y="80"/>
                  <a:pt x="8599" y="83"/>
                </a:cubicBezTo>
                <a:lnTo>
                  <a:pt x="8601" y="84"/>
                </a:lnTo>
                <a:cubicBezTo>
                  <a:pt x="8611" y="87"/>
                  <a:pt x="8632" y="94"/>
                  <a:pt x="8632" y="113"/>
                </a:cubicBezTo>
                <a:lnTo>
                  <a:pt x="8632" y="114"/>
                </a:lnTo>
                <a:lnTo>
                  <a:pt x="8640" y="114"/>
                </a:lnTo>
                <a:lnTo>
                  <a:pt x="8640" y="113"/>
                </a:lnTo>
                <a:cubicBezTo>
                  <a:pt x="8640" y="103"/>
                  <a:pt x="8639" y="87"/>
                  <a:pt x="8638" y="79"/>
                </a:cubicBezTo>
                <a:close/>
              </a:path>
            </a:pathLst>
          </a:custGeom>
          <a:solidFill>
            <a:schemeClr val="bg1">
              <a:lumMod val="65000"/>
            </a:schemeClr>
          </a:solidFill>
          <a:ln w="1270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Tree>
    <p:extLst>
      <p:ext uri="{BB962C8B-B14F-4D97-AF65-F5344CB8AC3E}">
        <p14:creationId xmlns:p14="http://schemas.microsoft.com/office/powerpoint/2010/main" val="1979613069"/>
      </p:ext>
    </p:extLst>
  </p:cSld>
  <p:clrMap bg1="lt1" tx1="dk1" bg2="lt2" tx2="dk2" accent1="accent1" accent2="accent2" accent3="accent3" accent4="accent4" accent5="accent5" accent6="accent6" hlink="hlink" folHlink="folHlink"/>
  <p:sldLayoutIdLst>
    <p:sldLayoutId id="2147483757" r:id="rId1"/>
    <p:sldLayoutId id="2147483758" r:id="rId2"/>
  </p:sldLayoutIdLst>
  <p:hf hdr="0" dt="0"/>
  <p:txStyles>
    <p:titleStyle>
      <a:lvl1pPr algn="l" defTabSz="914400" rtl="0" eaLnBrk="1" latinLnBrk="0" hangingPunct="1">
        <a:spcBef>
          <a:spcPct val="0"/>
        </a:spcBef>
        <a:buNone/>
        <a:defRPr sz="2800" kern="1200">
          <a:solidFill>
            <a:schemeClr val="accent1"/>
          </a:solidFill>
          <a:latin typeface="Georgia" pitchFamily="18" charset="0"/>
          <a:ea typeface="+mj-ea"/>
          <a:cs typeface="+mj-cs"/>
        </a:defRPr>
      </a:lvl1pPr>
    </p:titleStyle>
    <p:bodyStyle>
      <a:lvl1pPr marL="0" indent="0" algn="l" defTabSz="914400" rtl="0" eaLnBrk="1" latinLnBrk="0" hangingPunct="1">
        <a:spcBef>
          <a:spcPts val="1800"/>
        </a:spcBef>
        <a:buFont typeface="Arial" pitchFamily="34" charset="0"/>
        <a:buNone/>
        <a:defRPr sz="2400" kern="1200">
          <a:solidFill>
            <a:schemeClr val="accent2"/>
          </a:solidFill>
          <a:latin typeface="Georgia" pitchFamily="18" charset="0"/>
          <a:ea typeface="+mn-ea"/>
          <a:cs typeface="+mn-cs"/>
        </a:defRPr>
      </a:lvl1pPr>
      <a:lvl2pPr marL="182880" indent="-182880" algn="l" defTabSz="914400" rtl="0" eaLnBrk="1" latinLnBrk="0" hangingPunct="1">
        <a:spcBef>
          <a:spcPts val="1000"/>
        </a:spcBef>
        <a:buClr>
          <a:schemeClr val="tx2"/>
        </a:buClr>
        <a:buFont typeface="Arial" pitchFamily="34" charset="0"/>
        <a:buChar char="•"/>
        <a:defRPr sz="2000" kern="1200">
          <a:solidFill>
            <a:schemeClr val="tx2"/>
          </a:solidFill>
          <a:latin typeface="+mn-lt"/>
          <a:ea typeface="+mn-ea"/>
          <a:cs typeface="+mn-cs"/>
        </a:defRPr>
      </a:lvl2pPr>
      <a:lvl3pPr marL="548640" indent="-228600" algn="l" defTabSz="914400" rtl="0" eaLnBrk="1" latinLnBrk="0" hangingPunct="1">
        <a:spcBef>
          <a:spcPts val="600"/>
        </a:spcBef>
        <a:buClr>
          <a:schemeClr val="tx2"/>
        </a:buClr>
        <a:buFont typeface="Arial" pitchFamily="34" charset="0"/>
        <a:buChar char="–"/>
        <a:defRPr sz="1800" kern="1200">
          <a:solidFill>
            <a:schemeClr val="tx2"/>
          </a:solidFill>
          <a:latin typeface="+mn-lt"/>
          <a:ea typeface="+mn-ea"/>
          <a:cs typeface="+mn-cs"/>
        </a:defRPr>
      </a:lvl3pPr>
      <a:lvl4pPr marL="822960" indent="-182880" algn="l" defTabSz="914400" rtl="0" eaLnBrk="1" latinLnBrk="0" hangingPunct="1">
        <a:spcBef>
          <a:spcPts val="600"/>
        </a:spcBef>
        <a:buClr>
          <a:schemeClr val="tx2"/>
        </a:buClr>
        <a:buFont typeface="Arial" pitchFamily="34" charset="0"/>
        <a:buChar char="•"/>
        <a:defRPr sz="1600" kern="1200">
          <a:solidFill>
            <a:schemeClr val="tx2"/>
          </a:solidFill>
          <a:latin typeface="+mn-lt"/>
          <a:ea typeface="+mn-ea"/>
          <a:cs typeface="+mn-cs"/>
        </a:defRPr>
      </a:lvl4pPr>
      <a:lvl5pPr marL="1097280" indent="-228600" algn="l" defTabSz="914400" rtl="0" eaLnBrk="1" latinLnBrk="0" hangingPunct="1">
        <a:spcBef>
          <a:spcPts val="300"/>
        </a:spcBef>
        <a:buClr>
          <a:schemeClr val="tx2"/>
        </a:buClr>
        <a:buFont typeface="Arial" pitchFamily="34" charset="0"/>
        <a:buChar char="–"/>
        <a:defRPr sz="1400" kern="1200">
          <a:solidFill>
            <a:schemeClr val="tx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48"/>
            </p:custDataLst>
            <p:extLst/>
          </p:nvPr>
        </p:nvGraphicFramePr>
        <p:xfrm>
          <a:off x="2118" y="1589"/>
          <a:ext cx="2116" cy="1587"/>
        </p:xfrm>
        <a:graphic>
          <a:graphicData uri="http://schemas.openxmlformats.org/presentationml/2006/ole">
            <mc:AlternateContent xmlns:mc="http://schemas.openxmlformats.org/markup-compatibility/2006">
              <mc:Choice xmlns:v="urn:schemas-microsoft-com:vml" Requires="v">
                <p:oleObj spid="_x0000_s10572" name="think-cell Slide" r:id="rId49" imgW="270" imgH="270" progId="TCLayout.ActiveDocument.1">
                  <p:embed/>
                </p:oleObj>
              </mc:Choice>
              <mc:Fallback>
                <p:oleObj name="think-cell Slide" r:id="rId49" imgW="270" imgH="270" progId="TCLayout.ActiveDocument.1">
                  <p:embed/>
                  <p:pic>
                    <p:nvPicPr>
                      <p:cNvPr id="0" name=""/>
                      <p:cNvPicPr/>
                      <p:nvPr/>
                    </p:nvPicPr>
                    <p:blipFill>
                      <a:blip r:embed="rId50"/>
                      <a:stretch>
                        <a:fillRect/>
                      </a:stretch>
                    </p:blipFill>
                    <p:spPr>
                      <a:xfrm>
                        <a:off x="2118" y="1589"/>
                        <a:ext cx="2116" cy="1587"/>
                      </a:xfrm>
                      <a:prstGeom prst="rect">
                        <a:avLst/>
                      </a:prstGeom>
                    </p:spPr>
                  </p:pic>
                </p:oleObj>
              </mc:Fallback>
            </mc:AlternateContent>
          </a:graphicData>
        </a:graphic>
      </p:graphicFrame>
      <p:sp>
        <p:nvSpPr>
          <p:cNvPr id="2" name="Title Placeholder 1"/>
          <p:cNvSpPr>
            <a:spLocks noGrp="1"/>
          </p:cNvSpPr>
          <p:nvPr>
            <p:ph type="title"/>
          </p:nvPr>
        </p:nvSpPr>
        <p:spPr bwMode="gray">
          <a:xfrm>
            <a:off x="609600" y="73152"/>
            <a:ext cx="10972800" cy="1005840"/>
          </a:xfrm>
          <a:prstGeom prst="rect">
            <a:avLst/>
          </a:prstGeom>
        </p:spPr>
        <p:txBody>
          <a:bodyPr vert="horz" lIns="0" tIns="45720" rIns="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bwMode="gray">
          <a:xfrm>
            <a:off x="609600" y="1463041"/>
            <a:ext cx="10972800" cy="4525963"/>
          </a:xfrm>
          <a:prstGeom prst="rect">
            <a:avLst/>
          </a:prstGeom>
        </p:spPr>
        <p:txBody>
          <a:bodyPr vert="horz" lIns="0" tIns="45720" rIns="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bwMode="gray">
          <a:xfrm>
            <a:off x="4165600" y="6567102"/>
            <a:ext cx="6807200" cy="138499"/>
          </a:xfrm>
          <a:prstGeom prst="rect">
            <a:avLst/>
          </a:prstGeom>
        </p:spPr>
        <p:txBody>
          <a:bodyPr vert="horz" wrap="square" lIns="0" tIns="0" rIns="0" bIns="0" rtlCol="0" anchor="ctr">
            <a:spAutoFit/>
          </a:bodyPr>
          <a:lstStyle>
            <a:lvl1pPr algn="r">
              <a:defRPr sz="900">
                <a:solidFill>
                  <a:schemeClr val="tx1">
                    <a:lumMod val="50000"/>
                    <a:lumOff val="50000"/>
                  </a:schemeClr>
                </a:solidFill>
              </a:defRPr>
            </a:lvl1pPr>
          </a:lstStyle>
          <a:p>
            <a:r>
              <a:rPr lang="en-US" dirty="0">
                <a:solidFill>
                  <a:srgbClr val="000000">
                    <a:lumMod val="50000"/>
                    <a:lumOff val="50000"/>
                  </a:srgbClr>
                </a:solidFill>
              </a:rPr>
              <a:t>COMPANY CONFIDENTIAL  |  FOR INTERNAL USE ONLY  |  DO NOT COPY</a:t>
            </a:r>
          </a:p>
        </p:txBody>
      </p:sp>
      <p:sp>
        <p:nvSpPr>
          <p:cNvPr id="6" name="Slide Number Placeholder 5"/>
          <p:cNvSpPr>
            <a:spLocks noGrp="1"/>
          </p:cNvSpPr>
          <p:nvPr>
            <p:ph type="sldNum" sz="quarter" idx="4"/>
          </p:nvPr>
        </p:nvSpPr>
        <p:spPr bwMode="gray">
          <a:xfrm>
            <a:off x="11074400" y="6567102"/>
            <a:ext cx="508000" cy="138499"/>
          </a:xfrm>
          <a:prstGeom prst="rect">
            <a:avLst/>
          </a:prstGeom>
        </p:spPr>
        <p:txBody>
          <a:bodyPr vert="horz" wrap="square" lIns="0" tIns="0" rIns="0" bIns="0" rtlCol="0" anchor="ctr">
            <a:spAutoFit/>
          </a:bodyPr>
          <a:lstStyle>
            <a:lvl1pPr algn="r">
              <a:defRPr sz="900">
                <a:solidFill>
                  <a:schemeClr val="tx1">
                    <a:lumMod val="50000"/>
                    <a:lumOff val="50000"/>
                  </a:schemeClr>
                </a:solidFill>
              </a:defRPr>
            </a:lvl1pPr>
          </a:lstStyle>
          <a:p>
            <a:fld id="{1A2DCB2D-F3A1-47AC-A248-15826C4C808C}" type="slidenum">
              <a:rPr lang="en-US" smtClean="0">
                <a:solidFill>
                  <a:srgbClr val="000000">
                    <a:lumMod val="50000"/>
                    <a:lumOff val="50000"/>
                  </a:srgbClr>
                </a:solidFill>
              </a:rPr>
              <a:pPr/>
              <a:t>‹#›</a:t>
            </a:fld>
            <a:endParaRPr lang="en-US" dirty="0">
              <a:solidFill>
                <a:srgbClr val="000000">
                  <a:lumMod val="50000"/>
                  <a:lumOff val="50000"/>
                </a:srgbClr>
              </a:solidFill>
            </a:endParaRPr>
          </a:p>
        </p:txBody>
      </p:sp>
      <p:sp>
        <p:nvSpPr>
          <p:cNvPr id="7" name="Freeform 5"/>
          <p:cNvSpPr>
            <a:spLocks/>
          </p:cNvSpPr>
          <p:nvPr/>
        </p:nvSpPr>
        <p:spPr bwMode="gray">
          <a:xfrm>
            <a:off x="602193" y="1125896"/>
            <a:ext cx="10987617" cy="123825"/>
          </a:xfrm>
          <a:custGeom>
            <a:avLst/>
            <a:gdLst/>
            <a:ahLst/>
            <a:cxnLst>
              <a:cxn ang="0">
                <a:pos x="8638" y="79"/>
              </a:cxn>
              <a:cxn ang="0">
                <a:pos x="8638" y="79"/>
              </a:cxn>
              <a:cxn ang="0">
                <a:pos x="8604" y="44"/>
              </a:cxn>
              <a:cxn ang="0">
                <a:pos x="8604" y="44"/>
              </a:cxn>
              <a:cxn ang="0">
                <a:pos x="8548" y="36"/>
              </a:cxn>
              <a:cxn ang="0">
                <a:pos x="8548" y="37"/>
              </a:cxn>
              <a:cxn ang="0">
                <a:pos x="91" y="37"/>
              </a:cxn>
              <a:cxn ang="0">
                <a:pos x="40" y="30"/>
              </a:cxn>
              <a:cxn ang="0">
                <a:pos x="39" y="30"/>
              </a:cxn>
              <a:cxn ang="0">
                <a:pos x="8" y="1"/>
              </a:cxn>
              <a:cxn ang="0">
                <a:pos x="8" y="0"/>
              </a:cxn>
              <a:cxn ang="0">
                <a:pos x="0" y="0"/>
              </a:cxn>
              <a:cxn ang="0">
                <a:pos x="0" y="1"/>
              </a:cxn>
              <a:cxn ang="0">
                <a:pos x="1" y="34"/>
              </a:cxn>
              <a:cxn ang="0">
                <a:pos x="36" y="70"/>
              </a:cxn>
              <a:cxn ang="0">
                <a:pos x="36" y="70"/>
              </a:cxn>
              <a:cxn ang="0">
                <a:pos x="91" y="77"/>
              </a:cxn>
              <a:cxn ang="0">
                <a:pos x="91" y="77"/>
              </a:cxn>
              <a:cxn ang="0">
                <a:pos x="8548" y="77"/>
              </a:cxn>
              <a:cxn ang="0">
                <a:pos x="8599" y="83"/>
              </a:cxn>
              <a:cxn ang="0">
                <a:pos x="8601" y="84"/>
              </a:cxn>
              <a:cxn ang="0">
                <a:pos x="8632" y="113"/>
              </a:cxn>
              <a:cxn ang="0">
                <a:pos x="8632" y="114"/>
              </a:cxn>
              <a:cxn ang="0">
                <a:pos x="8640" y="114"/>
              </a:cxn>
              <a:cxn ang="0">
                <a:pos x="8640" y="113"/>
              </a:cxn>
              <a:cxn ang="0">
                <a:pos x="8638" y="79"/>
              </a:cxn>
            </a:cxnLst>
            <a:rect l="0" t="0" r="r" b="b"/>
            <a:pathLst>
              <a:path w="8640" h="114">
                <a:moveTo>
                  <a:pt x="8638" y="79"/>
                </a:moveTo>
                <a:lnTo>
                  <a:pt x="8638" y="79"/>
                </a:lnTo>
                <a:cubicBezTo>
                  <a:pt x="8635" y="60"/>
                  <a:pt x="8626" y="51"/>
                  <a:pt x="8604" y="44"/>
                </a:cubicBezTo>
                <a:lnTo>
                  <a:pt x="8604" y="44"/>
                </a:lnTo>
                <a:cubicBezTo>
                  <a:pt x="8592" y="40"/>
                  <a:pt x="8573" y="38"/>
                  <a:pt x="8548" y="36"/>
                </a:cubicBezTo>
                <a:lnTo>
                  <a:pt x="8548" y="37"/>
                </a:lnTo>
                <a:lnTo>
                  <a:pt x="91" y="37"/>
                </a:lnTo>
                <a:cubicBezTo>
                  <a:pt x="70" y="35"/>
                  <a:pt x="51" y="33"/>
                  <a:pt x="40" y="30"/>
                </a:cubicBezTo>
                <a:lnTo>
                  <a:pt x="39" y="30"/>
                </a:lnTo>
                <a:cubicBezTo>
                  <a:pt x="28" y="26"/>
                  <a:pt x="7" y="19"/>
                  <a:pt x="8" y="1"/>
                </a:cubicBezTo>
                <a:lnTo>
                  <a:pt x="8" y="0"/>
                </a:lnTo>
                <a:lnTo>
                  <a:pt x="0" y="0"/>
                </a:lnTo>
                <a:lnTo>
                  <a:pt x="0" y="1"/>
                </a:lnTo>
                <a:cubicBezTo>
                  <a:pt x="0" y="11"/>
                  <a:pt x="0" y="26"/>
                  <a:pt x="1" y="34"/>
                </a:cubicBezTo>
                <a:cubicBezTo>
                  <a:pt x="4" y="53"/>
                  <a:pt x="13" y="63"/>
                  <a:pt x="36" y="70"/>
                </a:cubicBezTo>
                <a:lnTo>
                  <a:pt x="36" y="70"/>
                </a:lnTo>
                <a:cubicBezTo>
                  <a:pt x="47" y="73"/>
                  <a:pt x="66" y="75"/>
                  <a:pt x="91" y="77"/>
                </a:cubicBezTo>
                <a:lnTo>
                  <a:pt x="91" y="77"/>
                </a:lnTo>
                <a:lnTo>
                  <a:pt x="8548" y="77"/>
                </a:lnTo>
                <a:cubicBezTo>
                  <a:pt x="8570" y="78"/>
                  <a:pt x="8588" y="80"/>
                  <a:pt x="8599" y="83"/>
                </a:cubicBezTo>
                <a:lnTo>
                  <a:pt x="8601" y="84"/>
                </a:lnTo>
                <a:cubicBezTo>
                  <a:pt x="8611" y="87"/>
                  <a:pt x="8632" y="94"/>
                  <a:pt x="8632" y="113"/>
                </a:cubicBezTo>
                <a:lnTo>
                  <a:pt x="8632" y="114"/>
                </a:lnTo>
                <a:lnTo>
                  <a:pt x="8640" y="114"/>
                </a:lnTo>
                <a:lnTo>
                  <a:pt x="8640" y="113"/>
                </a:lnTo>
                <a:cubicBezTo>
                  <a:pt x="8640" y="103"/>
                  <a:pt x="8639" y="87"/>
                  <a:pt x="8638" y="79"/>
                </a:cubicBezTo>
                <a:close/>
              </a:path>
            </a:pathLst>
          </a:custGeom>
          <a:solidFill>
            <a:schemeClr val="bg1">
              <a:lumMod val="65000"/>
            </a:schemeClr>
          </a:solidFill>
          <a:ln w="1270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solidFill>
                <a:srgbClr val="000000"/>
              </a:solidFill>
            </a:endParaRPr>
          </a:p>
        </p:txBody>
      </p:sp>
      <p:sp>
        <p:nvSpPr>
          <p:cNvPr id="8" name="Freeform 5"/>
          <p:cNvSpPr>
            <a:spLocks/>
          </p:cNvSpPr>
          <p:nvPr/>
        </p:nvSpPr>
        <p:spPr bwMode="gray">
          <a:xfrm>
            <a:off x="602193" y="6153805"/>
            <a:ext cx="10987617" cy="123825"/>
          </a:xfrm>
          <a:custGeom>
            <a:avLst/>
            <a:gdLst/>
            <a:ahLst/>
            <a:cxnLst>
              <a:cxn ang="0">
                <a:pos x="8638" y="79"/>
              </a:cxn>
              <a:cxn ang="0">
                <a:pos x="8638" y="79"/>
              </a:cxn>
              <a:cxn ang="0">
                <a:pos x="8604" y="44"/>
              </a:cxn>
              <a:cxn ang="0">
                <a:pos x="8604" y="44"/>
              </a:cxn>
              <a:cxn ang="0">
                <a:pos x="8548" y="36"/>
              </a:cxn>
              <a:cxn ang="0">
                <a:pos x="8548" y="37"/>
              </a:cxn>
              <a:cxn ang="0">
                <a:pos x="91" y="37"/>
              </a:cxn>
              <a:cxn ang="0">
                <a:pos x="40" y="30"/>
              </a:cxn>
              <a:cxn ang="0">
                <a:pos x="39" y="30"/>
              </a:cxn>
              <a:cxn ang="0">
                <a:pos x="8" y="1"/>
              </a:cxn>
              <a:cxn ang="0">
                <a:pos x="8" y="0"/>
              </a:cxn>
              <a:cxn ang="0">
                <a:pos x="0" y="0"/>
              </a:cxn>
              <a:cxn ang="0">
                <a:pos x="0" y="1"/>
              </a:cxn>
              <a:cxn ang="0">
                <a:pos x="1" y="34"/>
              </a:cxn>
              <a:cxn ang="0">
                <a:pos x="36" y="70"/>
              </a:cxn>
              <a:cxn ang="0">
                <a:pos x="36" y="70"/>
              </a:cxn>
              <a:cxn ang="0">
                <a:pos x="91" y="77"/>
              </a:cxn>
              <a:cxn ang="0">
                <a:pos x="91" y="77"/>
              </a:cxn>
              <a:cxn ang="0">
                <a:pos x="8548" y="77"/>
              </a:cxn>
              <a:cxn ang="0">
                <a:pos x="8599" y="83"/>
              </a:cxn>
              <a:cxn ang="0">
                <a:pos x="8601" y="84"/>
              </a:cxn>
              <a:cxn ang="0">
                <a:pos x="8632" y="113"/>
              </a:cxn>
              <a:cxn ang="0">
                <a:pos x="8632" y="114"/>
              </a:cxn>
              <a:cxn ang="0">
                <a:pos x="8640" y="114"/>
              </a:cxn>
              <a:cxn ang="0">
                <a:pos x="8640" y="113"/>
              </a:cxn>
              <a:cxn ang="0">
                <a:pos x="8638" y="79"/>
              </a:cxn>
            </a:cxnLst>
            <a:rect l="0" t="0" r="r" b="b"/>
            <a:pathLst>
              <a:path w="8640" h="114">
                <a:moveTo>
                  <a:pt x="8638" y="79"/>
                </a:moveTo>
                <a:lnTo>
                  <a:pt x="8638" y="79"/>
                </a:lnTo>
                <a:cubicBezTo>
                  <a:pt x="8635" y="60"/>
                  <a:pt x="8626" y="51"/>
                  <a:pt x="8604" y="44"/>
                </a:cubicBezTo>
                <a:lnTo>
                  <a:pt x="8604" y="44"/>
                </a:lnTo>
                <a:cubicBezTo>
                  <a:pt x="8592" y="40"/>
                  <a:pt x="8573" y="38"/>
                  <a:pt x="8548" y="36"/>
                </a:cubicBezTo>
                <a:lnTo>
                  <a:pt x="8548" y="37"/>
                </a:lnTo>
                <a:lnTo>
                  <a:pt x="91" y="37"/>
                </a:lnTo>
                <a:cubicBezTo>
                  <a:pt x="70" y="35"/>
                  <a:pt x="51" y="33"/>
                  <a:pt x="40" y="30"/>
                </a:cubicBezTo>
                <a:lnTo>
                  <a:pt x="39" y="30"/>
                </a:lnTo>
                <a:cubicBezTo>
                  <a:pt x="28" y="26"/>
                  <a:pt x="7" y="19"/>
                  <a:pt x="8" y="1"/>
                </a:cubicBezTo>
                <a:lnTo>
                  <a:pt x="8" y="0"/>
                </a:lnTo>
                <a:lnTo>
                  <a:pt x="0" y="0"/>
                </a:lnTo>
                <a:lnTo>
                  <a:pt x="0" y="1"/>
                </a:lnTo>
                <a:cubicBezTo>
                  <a:pt x="0" y="11"/>
                  <a:pt x="0" y="26"/>
                  <a:pt x="1" y="34"/>
                </a:cubicBezTo>
                <a:cubicBezTo>
                  <a:pt x="4" y="53"/>
                  <a:pt x="13" y="63"/>
                  <a:pt x="36" y="70"/>
                </a:cubicBezTo>
                <a:lnTo>
                  <a:pt x="36" y="70"/>
                </a:lnTo>
                <a:cubicBezTo>
                  <a:pt x="47" y="73"/>
                  <a:pt x="66" y="75"/>
                  <a:pt x="91" y="77"/>
                </a:cubicBezTo>
                <a:lnTo>
                  <a:pt x="91" y="77"/>
                </a:lnTo>
                <a:lnTo>
                  <a:pt x="8548" y="77"/>
                </a:lnTo>
                <a:cubicBezTo>
                  <a:pt x="8570" y="78"/>
                  <a:pt x="8588" y="80"/>
                  <a:pt x="8599" y="83"/>
                </a:cubicBezTo>
                <a:lnTo>
                  <a:pt x="8601" y="84"/>
                </a:lnTo>
                <a:cubicBezTo>
                  <a:pt x="8611" y="87"/>
                  <a:pt x="8632" y="94"/>
                  <a:pt x="8632" y="113"/>
                </a:cubicBezTo>
                <a:lnTo>
                  <a:pt x="8632" y="114"/>
                </a:lnTo>
                <a:lnTo>
                  <a:pt x="8640" y="114"/>
                </a:lnTo>
                <a:lnTo>
                  <a:pt x="8640" y="113"/>
                </a:lnTo>
                <a:cubicBezTo>
                  <a:pt x="8640" y="103"/>
                  <a:pt x="8639" y="87"/>
                  <a:pt x="8638" y="79"/>
                </a:cubicBezTo>
                <a:close/>
              </a:path>
            </a:pathLst>
          </a:custGeom>
          <a:solidFill>
            <a:schemeClr val="bg1">
              <a:lumMod val="65000"/>
            </a:schemeClr>
          </a:solidFill>
          <a:ln w="1270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solidFill>
                <a:srgbClr val="000000"/>
              </a:solidFill>
            </a:endParaRPr>
          </a:p>
        </p:txBody>
      </p:sp>
      <p:pic>
        <p:nvPicPr>
          <p:cNvPr id="4" name="Picture 3"/>
          <p:cNvPicPr>
            <a:picLocks noChangeAspect="1"/>
          </p:cNvPicPr>
          <p:nvPr/>
        </p:nvPicPr>
        <p:blipFill>
          <a:blip r:embed="rId51" cstate="print">
            <a:extLst>
              <a:ext uri="{28A0092B-C50C-407E-A947-70E740481C1C}">
                <a14:useLocalDpi xmlns:a14="http://schemas.microsoft.com/office/drawing/2010/main" val="0"/>
              </a:ext>
            </a:extLst>
          </a:blip>
          <a:stretch>
            <a:fillRect/>
          </a:stretch>
        </p:blipFill>
        <p:spPr>
          <a:xfrm>
            <a:off x="602193" y="6442432"/>
            <a:ext cx="1289129" cy="263169"/>
          </a:xfrm>
          <a:prstGeom prst="rect">
            <a:avLst/>
          </a:prstGeom>
        </p:spPr>
      </p:pic>
      <p:sp>
        <p:nvSpPr>
          <p:cNvPr id="10" name="Rectangle 9"/>
          <p:cNvSpPr/>
          <p:nvPr userDrawn="1"/>
        </p:nvSpPr>
        <p:spPr>
          <a:xfrm>
            <a:off x="8959428" y="6327015"/>
            <a:ext cx="2013372" cy="230832"/>
          </a:xfrm>
          <a:prstGeom prst="rect">
            <a:avLst/>
          </a:prstGeom>
        </p:spPr>
        <p:txBody>
          <a:bodyPr wrap="none" lIns="0" rIns="0">
            <a:spAutoFit/>
          </a:bodyPr>
          <a:lstStyle/>
          <a:p>
            <a:pPr algn="r"/>
            <a:r>
              <a:rPr lang="en-US" sz="900" dirty="0">
                <a:solidFill>
                  <a:srgbClr val="3D719C"/>
                </a:solidFill>
              </a:rPr>
              <a:t>FOUNDATIONAL PROVIDER DATA SYSTEMS</a:t>
            </a:r>
          </a:p>
        </p:txBody>
      </p:sp>
    </p:spTree>
    <p:extLst>
      <p:ext uri="{BB962C8B-B14F-4D97-AF65-F5344CB8AC3E}">
        <p14:creationId xmlns:p14="http://schemas.microsoft.com/office/powerpoint/2010/main" val="1544942002"/>
      </p:ext>
    </p:extLst>
  </p:cSld>
  <p:clrMap bg1="lt1" tx1="dk1" bg2="lt2" tx2="dk2" accent1="accent1" accent2="accent2" accent3="accent3" accent4="accent4" accent5="accent5" accent6="accent6" hlink="hlink" folHlink="folHlink"/>
  <p:sldLayoutIdLst>
    <p:sldLayoutId id="2147483856" r:id="rId1"/>
    <p:sldLayoutId id="2147483857" r:id="rId2"/>
    <p:sldLayoutId id="2147483858" r:id="rId3"/>
    <p:sldLayoutId id="2147483859" r:id="rId4"/>
    <p:sldLayoutId id="2147483860" r:id="rId5"/>
    <p:sldLayoutId id="2147483861" r:id="rId6"/>
    <p:sldLayoutId id="2147483862" r:id="rId7"/>
    <p:sldLayoutId id="2147483863" r:id="rId8"/>
    <p:sldLayoutId id="2147483864" r:id="rId9"/>
    <p:sldLayoutId id="2147483865" r:id="rId10"/>
    <p:sldLayoutId id="2147483866" r:id="rId11"/>
    <p:sldLayoutId id="2147483867" r:id="rId12"/>
    <p:sldLayoutId id="2147483868" r:id="rId13"/>
    <p:sldLayoutId id="2147483869" r:id="rId14"/>
    <p:sldLayoutId id="2147483870" r:id="rId15"/>
    <p:sldLayoutId id="2147483871" r:id="rId16"/>
    <p:sldLayoutId id="2147483872" r:id="rId17"/>
    <p:sldLayoutId id="2147483873" r:id="rId18"/>
    <p:sldLayoutId id="2147483874" r:id="rId19"/>
    <p:sldLayoutId id="2147483875" r:id="rId20"/>
    <p:sldLayoutId id="2147483876" r:id="rId21"/>
    <p:sldLayoutId id="2147483877" r:id="rId22"/>
    <p:sldLayoutId id="2147483878" r:id="rId23"/>
    <p:sldLayoutId id="2147483879" r:id="rId24"/>
    <p:sldLayoutId id="2147483880" r:id="rId25"/>
    <p:sldLayoutId id="2147483881" r:id="rId26"/>
    <p:sldLayoutId id="2147483882" r:id="rId27"/>
    <p:sldLayoutId id="2147483883" r:id="rId28"/>
    <p:sldLayoutId id="2147483884" r:id="rId29"/>
    <p:sldLayoutId id="2147483885" r:id="rId30"/>
    <p:sldLayoutId id="2147483886" r:id="rId31"/>
    <p:sldLayoutId id="2147483887" r:id="rId32"/>
    <p:sldLayoutId id="2147483888" r:id="rId33"/>
    <p:sldLayoutId id="2147483889" r:id="rId34"/>
    <p:sldLayoutId id="2147483890" r:id="rId35"/>
    <p:sldLayoutId id="2147483891" r:id="rId36"/>
    <p:sldLayoutId id="2147483892" r:id="rId37"/>
    <p:sldLayoutId id="2147483893" r:id="rId38"/>
    <p:sldLayoutId id="2147483894" r:id="rId39"/>
    <p:sldLayoutId id="2147483895" r:id="rId40"/>
    <p:sldLayoutId id="2147483896" r:id="rId41"/>
    <p:sldLayoutId id="2147483897" r:id="rId42"/>
    <p:sldLayoutId id="2147483898" r:id="rId43"/>
    <p:sldLayoutId id="2147483899" r:id="rId44"/>
    <p:sldLayoutId id="2147483900" r:id="rId45"/>
  </p:sldLayoutIdLst>
  <p:hf hdr="0" dt="0"/>
  <p:txStyles>
    <p:titleStyle>
      <a:lvl1pPr algn="l" defTabSz="914400" rtl="0" eaLnBrk="1" latinLnBrk="0" hangingPunct="1">
        <a:spcBef>
          <a:spcPct val="0"/>
        </a:spcBef>
        <a:buNone/>
        <a:defRPr sz="2800" b="0" i="0" u="none" kern="1200">
          <a:solidFill>
            <a:schemeClr val="accent1"/>
          </a:solidFill>
          <a:latin typeface="Georgia" pitchFamily="18" charset="0"/>
          <a:ea typeface="+mj-ea"/>
          <a:cs typeface="+mj-cs"/>
        </a:defRPr>
      </a:lvl1pPr>
    </p:titleStyle>
    <p:bodyStyle>
      <a:lvl1pPr marL="0" indent="0" algn="l" defTabSz="914400" rtl="0" eaLnBrk="1" latinLnBrk="0" hangingPunct="1">
        <a:spcBef>
          <a:spcPts val="1800"/>
        </a:spcBef>
        <a:buSzPct val="25000"/>
        <a:buFont typeface="Georgia" panose="02040502050405020303" pitchFamily="18" charset="0"/>
        <a:buNone/>
        <a:defRPr sz="2400" kern="1200">
          <a:solidFill>
            <a:schemeClr val="accent2"/>
          </a:solidFill>
          <a:latin typeface="Georgia" pitchFamily="18" charset="0"/>
          <a:ea typeface="+mn-ea"/>
          <a:cs typeface="+mn-cs"/>
        </a:defRPr>
      </a:lvl1pPr>
      <a:lvl2pPr marL="174625" indent="-165100" algn="l" defTabSz="914400" rtl="0" eaLnBrk="1" latinLnBrk="0" hangingPunct="1">
        <a:spcBef>
          <a:spcPts val="1000"/>
        </a:spcBef>
        <a:buClr>
          <a:schemeClr val="tx2"/>
        </a:buClr>
        <a:buFont typeface="Arial" pitchFamily="34" charset="0"/>
        <a:buChar char="•"/>
        <a:defRPr sz="2000" kern="1200">
          <a:solidFill>
            <a:schemeClr val="tx2"/>
          </a:solidFill>
          <a:latin typeface="+mn-lt"/>
          <a:ea typeface="+mn-ea"/>
          <a:cs typeface="+mn-cs"/>
        </a:defRPr>
      </a:lvl2pPr>
      <a:lvl3pPr marL="687388" indent="-228600" algn="l" defTabSz="914400" rtl="0" eaLnBrk="1" latinLnBrk="0" hangingPunct="1">
        <a:spcBef>
          <a:spcPts val="600"/>
        </a:spcBef>
        <a:buClr>
          <a:schemeClr val="tx2"/>
        </a:buClr>
        <a:buFont typeface="Arial" pitchFamily="34" charset="0"/>
        <a:buChar char="–"/>
        <a:defRPr sz="1800" kern="1200">
          <a:solidFill>
            <a:schemeClr val="tx2"/>
          </a:solidFill>
          <a:latin typeface="+mn-lt"/>
          <a:ea typeface="+mn-ea"/>
          <a:cs typeface="+mn-cs"/>
        </a:defRPr>
      </a:lvl3pPr>
      <a:lvl4pPr marL="911225" indent="-182563" algn="l" defTabSz="914400" rtl="0" eaLnBrk="1" latinLnBrk="0" hangingPunct="1">
        <a:spcBef>
          <a:spcPts val="600"/>
        </a:spcBef>
        <a:buClr>
          <a:schemeClr val="tx2"/>
        </a:buClr>
        <a:buFont typeface="Arial" pitchFamily="34" charset="0"/>
        <a:buChar char="•"/>
        <a:defRPr sz="1600" kern="1200">
          <a:solidFill>
            <a:schemeClr val="tx2"/>
          </a:solidFill>
          <a:latin typeface="+mn-lt"/>
          <a:ea typeface="+mn-ea"/>
          <a:cs typeface="+mn-cs"/>
        </a:defRPr>
      </a:lvl4pPr>
      <a:lvl5pPr marL="1211263" indent="-228600" algn="l" defTabSz="914400" rtl="0" eaLnBrk="1" latinLnBrk="0" hangingPunct="1">
        <a:spcBef>
          <a:spcPts val="300"/>
        </a:spcBef>
        <a:buClr>
          <a:schemeClr val="tx2"/>
        </a:buClr>
        <a:buFont typeface="Arial" pitchFamily="34" charset="0"/>
        <a:buChar char="–"/>
        <a:defRPr sz="1400" kern="1200">
          <a:solidFill>
            <a:schemeClr val="tx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6"/>
            </p:custDataLst>
            <p:extLst/>
          </p:nvPr>
        </p:nvGraphicFramePr>
        <p:xfrm>
          <a:off x="2119" y="1591"/>
          <a:ext cx="2116" cy="1587"/>
        </p:xfrm>
        <a:graphic>
          <a:graphicData uri="http://schemas.openxmlformats.org/presentationml/2006/ole">
            <mc:AlternateContent xmlns:mc="http://schemas.openxmlformats.org/markup-compatibility/2006">
              <mc:Choice xmlns:v="urn:schemas-microsoft-com:vml" Requires="v">
                <p:oleObj spid="_x0000_s11473" name="think-cell Slide" r:id="rId7" imgW="270" imgH="270" progId="TCLayout.ActiveDocument.1">
                  <p:embed/>
                </p:oleObj>
              </mc:Choice>
              <mc:Fallback>
                <p:oleObj name="think-cell Slide" r:id="rId7" imgW="270" imgH="270" progId="TCLayout.ActiveDocument.1">
                  <p:embed/>
                  <p:pic>
                    <p:nvPicPr>
                      <p:cNvPr id="4" name="Object 3" hidden="1"/>
                      <p:cNvPicPr/>
                      <p:nvPr/>
                    </p:nvPicPr>
                    <p:blipFill>
                      <a:blip r:embed="rId8"/>
                      <a:stretch>
                        <a:fillRect/>
                      </a:stretch>
                    </p:blipFill>
                    <p:spPr>
                      <a:xfrm>
                        <a:off x="2119" y="1591"/>
                        <a:ext cx="2116" cy="1587"/>
                      </a:xfrm>
                      <a:prstGeom prst="rect">
                        <a:avLst/>
                      </a:prstGeom>
                    </p:spPr>
                  </p:pic>
                </p:oleObj>
              </mc:Fallback>
            </mc:AlternateContent>
          </a:graphicData>
        </a:graphic>
      </p:graphicFrame>
      <p:sp>
        <p:nvSpPr>
          <p:cNvPr id="2" name="Title Placeholder 1"/>
          <p:cNvSpPr>
            <a:spLocks noGrp="1"/>
          </p:cNvSpPr>
          <p:nvPr>
            <p:ph type="title"/>
          </p:nvPr>
        </p:nvSpPr>
        <p:spPr bwMode="gray">
          <a:xfrm>
            <a:off x="501651" y="317501"/>
            <a:ext cx="11188700" cy="692150"/>
          </a:xfrm>
          <a:prstGeom prst="rect">
            <a:avLst/>
          </a:prstGeom>
        </p:spPr>
        <p:txBody>
          <a:bodyPr vert="horz" lIns="0" tIns="0" rIns="0" bIns="0" rtlCol="0" anchor="t" anchorCtr="0">
            <a:noAutofit/>
          </a:bodyPr>
          <a:lstStyle/>
          <a:p>
            <a:r>
              <a:rPr lang="en-US" noProof="0" dirty="0"/>
              <a:t>Click to edit Master title style</a:t>
            </a:r>
          </a:p>
        </p:txBody>
      </p:sp>
      <p:grpSp>
        <p:nvGrpSpPr>
          <p:cNvPr id="206" name="Group 205"/>
          <p:cNvGrpSpPr/>
          <p:nvPr userDrawn="1"/>
        </p:nvGrpSpPr>
        <p:grpSpPr>
          <a:xfrm>
            <a:off x="0" y="6485563"/>
            <a:ext cx="12192000" cy="372437"/>
            <a:chOff x="0" y="6297083"/>
            <a:chExt cx="9144000" cy="372437"/>
          </a:xfrm>
          <a:solidFill>
            <a:schemeClr val="tx1"/>
          </a:solidFill>
        </p:grpSpPr>
        <p:sp>
          <p:nvSpPr>
            <p:cNvPr id="226" name="Rectangle 225"/>
            <p:cNvSpPr/>
            <p:nvPr/>
          </p:nvSpPr>
          <p:spPr bwMode="gray">
            <a:xfrm>
              <a:off x="0" y="6297084"/>
              <a:ext cx="6347786" cy="372436"/>
            </a:xfrm>
            <a:prstGeom prst="rect">
              <a:avLst/>
            </a:prstGeom>
            <a:grp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prstClr val="white"/>
                </a:solidFill>
              </a:endParaRPr>
            </a:p>
          </p:txBody>
        </p:sp>
        <p:sp>
          <p:nvSpPr>
            <p:cNvPr id="227" name="Rectangle 226"/>
            <p:cNvSpPr/>
            <p:nvPr userDrawn="1"/>
          </p:nvSpPr>
          <p:spPr bwMode="gray">
            <a:xfrm>
              <a:off x="6228080" y="6297083"/>
              <a:ext cx="2915920" cy="372437"/>
            </a:xfrm>
            <a:prstGeom prst="rect">
              <a:avLst/>
            </a:prstGeom>
            <a:grp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prstClr val="white"/>
                </a:solidFill>
              </a:endParaRPr>
            </a:p>
          </p:txBody>
        </p:sp>
      </p:grpSp>
      <p:sp>
        <p:nvSpPr>
          <p:cNvPr id="163" name="TextBox 162"/>
          <p:cNvSpPr txBox="1"/>
          <p:nvPr userDrawn="1"/>
        </p:nvSpPr>
        <p:spPr>
          <a:xfrm>
            <a:off x="415881" y="6578718"/>
            <a:ext cx="307975" cy="186126"/>
          </a:xfrm>
          <a:prstGeom prst="rect">
            <a:avLst/>
          </a:prstGeom>
          <a:noFill/>
        </p:spPr>
        <p:txBody>
          <a:bodyPr wrap="square" lIns="0" tIns="0" rIns="0" bIns="0" rtlCol="0">
            <a:noAutofit/>
          </a:bodyPr>
          <a:lstStyle/>
          <a:p>
            <a:pPr algn="r">
              <a:spcBef>
                <a:spcPts val="600"/>
              </a:spcBef>
              <a:buSzPct val="100000"/>
              <a:buFont typeface="Arial"/>
              <a:buNone/>
            </a:pPr>
            <a:fld id="{C58DF478-B544-4ED8-9ED4-6A2648E2D233}" type="slidenum">
              <a:rPr lang="en-US" sz="1200">
                <a:solidFill>
                  <a:prstClr val="white"/>
                </a:solidFill>
              </a:rPr>
              <a:pPr algn="r">
                <a:spcBef>
                  <a:spcPts val="600"/>
                </a:spcBef>
                <a:buSzPct val="100000"/>
                <a:buFont typeface="Arial"/>
                <a:buNone/>
              </a:pPr>
              <a:t>‹#›</a:t>
            </a:fld>
            <a:endParaRPr lang="en-US" sz="1200" dirty="0">
              <a:solidFill>
                <a:prstClr val="white"/>
              </a:solidFill>
            </a:endParaRPr>
          </a:p>
        </p:txBody>
      </p:sp>
      <p:pic>
        <p:nvPicPr>
          <p:cNvPr id="20" name="DeloitteB"/>
          <p:cNvPicPr>
            <a:picLocks/>
          </p:cNvPicPr>
          <p:nvPr userDrawn="1"/>
        </p:nvPicPr>
        <p:blipFill>
          <a:blip r:embed="rId9" cstate="print">
            <a:extLst>
              <a:ext uri="{28A0092B-C50C-407E-A947-70E740481C1C}">
                <a14:useLocalDpi xmlns:a14="http://schemas.microsoft.com/office/drawing/2010/main" val="0"/>
              </a:ext>
            </a:extLst>
          </a:blip>
          <a:stretch>
            <a:fillRect/>
          </a:stretch>
        </p:blipFill>
        <p:spPr>
          <a:xfrm>
            <a:off x="813066" y="6535669"/>
            <a:ext cx="1138398" cy="272225"/>
          </a:xfrm>
          <a:prstGeom prst="rect">
            <a:avLst/>
          </a:prstGeom>
        </p:spPr>
      </p:pic>
      <p:pic>
        <p:nvPicPr>
          <p:cNvPr id="21" name="Picture 20"/>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10961649" y="6551498"/>
            <a:ext cx="835116" cy="240566"/>
          </a:xfrm>
          <a:prstGeom prst="rect">
            <a:avLst/>
          </a:prstGeom>
        </p:spPr>
      </p:pic>
      <p:sp>
        <p:nvSpPr>
          <p:cNvPr id="11" name="object 520"/>
          <p:cNvSpPr txBox="1"/>
          <p:nvPr userDrawn="1"/>
        </p:nvSpPr>
        <p:spPr>
          <a:xfrm>
            <a:off x="1951463" y="6579448"/>
            <a:ext cx="2957887" cy="184666"/>
          </a:xfrm>
          <a:prstGeom prst="rect">
            <a:avLst/>
          </a:prstGeom>
        </p:spPr>
        <p:txBody>
          <a:bodyPr vert="horz" wrap="square" lIns="0" tIns="0" rIns="0" bIns="0" rtlCol="0">
            <a:spAutoFit/>
          </a:bodyPr>
          <a:lstStyle/>
          <a:p>
            <a:pPr marL="25400">
              <a:tabLst>
                <a:tab pos="208279" algn="l"/>
              </a:tabLst>
            </a:pPr>
            <a:r>
              <a:rPr sz="1200" spc="-35" dirty="0">
                <a:solidFill>
                  <a:srgbClr val="FFFFFF"/>
                </a:solidFill>
                <a:cs typeface="Arial"/>
              </a:rPr>
              <a:t>|</a:t>
            </a:r>
            <a:r>
              <a:rPr sz="1200" dirty="0">
                <a:solidFill>
                  <a:srgbClr val="FFFFFF"/>
                </a:solidFill>
                <a:cs typeface="Arial"/>
              </a:rPr>
              <a:t> </a:t>
            </a:r>
            <a:r>
              <a:rPr lang="en-US" sz="1200" spc="-10" baseline="0" dirty="0">
                <a:solidFill>
                  <a:srgbClr val="FFFFFF"/>
                </a:solidFill>
                <a:cs typeface="Arial"/>
              </a:rPr>
              <a:t>Test Au</a:t>
            </a:r>
            <a:r>
              <a:rPr lang="en-US" sz="1200" spc="-25" dirty="0">
                <a:solidFill>
                  <a:srgbClr val="FFFFFF"/>
                </a:solidFill>
                <a:cs typeface="Arial"/>
              </a:rPr>
              <a:t>tomation</a:t>
            </a:r>
            <a:endParaRPr sz="1200" dirty="0">
              <a:solidFill>
                <a:prstClr val="black"/>
              </a:solidFill>
              <a:cs typeface="Arial"/>
            </a:endParaRPr>
          </a:p>
        </p:txBody>
      </p:sp>
    </p:spTree>
    <p:extLst>
      <p:ext uri="{BB962C8B-B14F-4D97-AF65-F5344CB8AC3E}">
        <p14:creationId xmlns:p14="http://schemas.microsoft.com/office/powerpoint/2010/main" val="1138105225"/>
      </p:ext>
    </p:extLst>
  </p:cSld>
  <p:clrMap bg1="lt1" tx1="dk1" bg2="lt2" tx2="dk2" accent1="accent1" accent2="accent2" accent3="accent3" accent4="accent4" accent5="accent5" accent6="accent6" hlink="hlink" folHlink="folHlink"/>
  <p:sldLayoutIdLst>
    <p:sldLayoutId id="2147483902" r:id="rId1"/>
    <p:sldLayoutId id="2147483903" r:id="rId2"/>
    <p:sldLayoutId id="2147483904" r:id="rId3"/>
  </p:sldLayoutIdLst>
  <p:transition>
    <p:fade/>
  </p:transition>
  <p:hf hdr="0" dt="0"/>
  <p:txStyles>
    <p:titleStyle>
      <a:lvl1pPr algn="l" defTabSz="914400" rtl="0" eaLnBrk="1" latinLnBrk="0" hangingPunct="1">
        <a:spcBef>
          <a:spcPct val="0"/>
        </a:spcBef>
        <a:buNone/>
        <a:defRPr sz="2000" b="1" kern="1200">
          <a:solidFill>
            <a:srgbClr val="77A721"/>
          </a:solidFill>
          <a:latin typeface="+mj-lt"/>
          <a:ea typeface="+mj-ea"/>
          <a:cs typeface="+mj-cs"/>
        </a:defRPr>
      </a:lvl1pPr>
    </p:titleStyle>
    <p:bodyStyle>
      <a:lvl1pPr marL="0" indent="0" algn="l" defTabSz="914400" rtl="0" eaLnBrk="1" latinLnBrk="0" hangingPunct="1">
        <a:spcBef>
          <a:spcPts val="0"/>
        </a:spcBef>
        <a:spcAft>
          <a:spcPts val="1000"/>
        </a:spcAft>
        <a:buSzPct val="100000"/>
        <a:buFontTx/>
        <a:buNone/>
        <a:defRPr sz="1200" b="0" kern="1200">
          <a:solidFill>
            <a:schemeClr val="tx1"/>
          </a:solidFill>
          <a:latin typeface="+mn-lt"/>
          <a:ea typeface="+mn-ea"/>
          <a:cs typeface="+mn-cs"/>
        </a:defRPr>
      </a:lvl1pPr>
      <a:lvl2pPr marL="127000" indent="-127000" algn="l" defTabSz="914400" rtl="0" eaLnBrk="1" latinLnBrk="0" hangingPunct="1">
        <a:spcBef>
          <a:spcPts val="0"/>
        </a:spcBef>
        <a:spcAft>
          <a:spcPts val="1000"/>
        </a:spcAft>
        <a:buClrTx/>
        <a:buSzPct val="100000"/>
        <a:buFont typeface="Arial" panose="020B0604020202020204" pitchFamily="34" charset="0"/>
        <a:buChar char="•"/>
        <a:defRPr lang="en-US" sz="1200" b="0" kern="1200" dirty="0" smtClean="0">
          <a:solidFill>
            <a:schemeClr val="tx1"/>
          </a:solidFill>
          <a:latin typeface="+mn-lt"/>
          <a:ea typeface="+mn-ea"/>
          <a:cs typeface="+mn-cs"/>
        </a:defRPr>
      </a:lvl2pPr>
      <a:lvl3pPr marL="279400" indent="-127000" algn="l" defTabSz="914400" rtl="0" eaLnBrk="1" latinLnBrk="0" hangingPunct="1">
        <a:spcBef>
          <a:spcPts val="0"/>
        </a:spcBef>
        <a:spcAft>
          <a:spcPts val="1000"/>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431800" indent="-127000" algn="l" defTabSz="914400" rtl="0" eaLnBrk="1" latinLnBrk="0" hangingPunct="1">
        <a:spcBef>
          <a:spcPts val="0"/>
        </a:spcBef>
        <a:spcAft>
          <a:spcPts val="1000"/>
        </a:spcAft>
        <a:buClrTx/>
        <a:buSzPct val="100000"/>
        <a:buFont typeface="Arial" panose="020B0604020202020204" pitchFamily="34" charset="0"/>
        <a:buChar char="◦"/>
        <a:defRPr lang="en-US" sz="1200" kern="1200" baseline="0" dirty="0" smtClean="0">
          <a:solidFill>
            <a:schemeClr val="tx1"/>
          </a:solidFill>
          <a:latin typeface="+mn-lt"/>
          <a:ea typeface="+mn-ea"/>
          <a:cs typeface="+mn-cs"/>
        </a:defRPr>
      </a:lvl4pPr>
      <a:lvl5pPr marL="584200" indent="-127000" algn="l" defTabSz="798513" rtl="0" eaLnBrk="1" latinLnBrk="0" hangingPunct="1">
        <a:spcBef>
          <a:spcPts val="0"/>
        </a:spcBef>
        <a:spcAft>
          <a:spcPts val="1000"/>
        </a:spcAft>
        <a:buClrTx/>
        <a:buSzPct val="100000"/>
        <a:buFont typeface="Arial" panose="020B0604020202020204" pitchFamily="34" charset="0"/>
        <a:buChar char="−"/>
        <a:tabLst/>
        <a:defRPr lang="en-US" sz="1200" kern="1200" baseline="0" dirty="0" smtClean="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5112">
          <p15:clr>
            <a:srgbClr val="F26B43"/>
          </p15:clr>
        </p15:guide>
        <p15:guide id="2" orient="horz" pos="2160">
          <p15:clr>
            <a:srgbClr val="F26B43"/>
          </p15:clr>
        </p15:guide>
        <p15:guide id="3" orient="horz" pos="4020">
          <p15:clr>
            <a:srgbClr val="F26B43"/>
          </p15:clr>
        </p15:guide>
        <p15:guide id="4" pos="316">
          <p15:clr>
            <a:srgbClr val="F26B43"/>
          </p15:clr>
        </p15:guide>
        <p15:guide id="5" pos="7364">
          <p15:clr>
            <a:srgbClr val="F26B43"/>
          </p15:clr>
        </p15:guide>
        <p15:guide id="6" orient="horz" pos="1071">
          <p15:clr>
            <a:srgbClr val="F26B43"/>
          </p15:clr>
        </p15:guide>
        <p15:guide id="7" orient="horz" pos="200">
          <p15:clr>
            <a:srgbClr val="F26B43"/>
          </p15:clr>
        </p15:guide>
        <p15:guide id="8" orient="horz" pos="4080">
          <p15:clr>
            <a:srgbClr val="F26B43"/>
          </p15:clr>
        </p15:guide>
        <p15:guide id="9" pos="4961">
          <p15:clr>
            <a:srgbClr val="F26B43"/>
          </p15:clr>
        </p15:guide>
        <p15:guide id="10" orient="horz" pos="236">
          <p15:clr>
            <a:srgbClr val="F26B43"/>
          </p15:clr>
        </p15:guide>
        <p15:guide id="11" pos="1363">
          <p15:clr>
            <a:srgbClr val="F26B43"/>
          </p15:clr>
        </p15:guide>
        <p15:guide id="12" pos="1516">
          <p15:clr>
            <a:srgbClr val="F26B43"/>
          </p15:clr>
        </p15:guide>
        <p15:guide id="13" pos="2560">
          <p15:clr>
            <a:srgbClr val="F26B43"/>
          </p15:clr>
        </p15:guide>
        <p15:guide id="14" pos="2711">
          <p15:clr>
            <a:srgbClr val="F26B43"/>
          </p15:clr>
        </p15:guide>
        <p15:guide id="15" pos="6160">
          <p15:clr>
            <a:srgbClr val="F26B43"/>
          </p15:clr>
        </p15:guide>
        <p15:guide id="16" pos="3764">
          <p15:clr>
            <a:srgbClr val="F26B43"/>
          </p15:clr>
        </p15:guide>
        <p15:guide id="17" pos="3916">
          <p15:clr>
            <a:srgbClr val="F26B43"/>
          </p15:clr>
        </p15:guide>
        <p15:guide id="18" pos="3840">
          <p15:clr>
            <a:srgbClr val="F26B43"/>
          </p15:clr>
        </p15:guide>
        <p15:guide id="19" pos="6312">
          <p15:clr>
            <a:srgbClr val="F26B43"/>
          </p15:clr>
        </p15:guide>
        <p15:guide id="20" orient="horz" pos="1049">
          <p15:clr>
            <a:srgbClr val="F26B43"/>
          </p15:clr>
        </p15:guide>
        <p15:guide id="21" orient="horz" pos="640">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0493" y="181492"/>
            <a:ext cx="11071907" cy="953901"/>
          </a:xfrm>
          <a:prstGeom prst="rect">
            <a:avLst/>
          </a:prstGeom>
        </p:spPr>
        <p:txBody>
          <a:bodyPr vert="horz" lIns="91440" tIns="45720" rIns="91440" bIns="45720" rtlCol="0" anchor="t" anchorCtr="0">
            <a:noAutofit/>
          </a:bodyPr>
          <a:lstStyle/>
          <a:p>
            <a:r>
              <a:rPr lang="en-US" dirty="0"/>
              <a:t>Click to edit Master title style</a:t>
            </a:r>
          </a:p>
        </p:txBody>
      </p:sp>
      <p:sp>
        <p:nvSpPr>
          <p:cNvPr id="3" name="Text Placeholder 2"/>
          <p:cNvSpPr>
            <a:spLocks noGrp="1"/>
          </p:cNvSpPr>
          <p:nvPr>
            <p:ph type="body" idx="1"/>
          </p:nvPr>
        </p:nvSpPr>
        <p:spPr>
          <a:xfrm>
            <a:off x="510493" y="1367161"/>
            <a:ext cx="11071907" cy="4682615"/>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p:cNvSpPr>
          <p:nvPr userDrawn="1"/>
        </p:nvSpPr>
        <p:spPr bwMode="auto">
          <a:xfrm>
            <a:off x="609600" y="6452452"/>
            <a:ext cx="2975173" cy="153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0" tIns="0" rIns="0" bIns="0">
            <a:spAutoFit/>
          </a:bodyPr>
          <a:lstStyle/>
          <a:p>
            <a:fld id="{3B326353-43DC-204D-A3CF-95FE588E039A}" type="slidenum">
              <a:rPr lang="en-US" sz="800" smtClean="0">
                <a:solidFill>
                  <a:srgbClr val="000000"/>
                </a:solidFill>
                <a:latin typeface="Frutiger Next Pro Bold" charset="0"/>
                <a:ea typeface="ＭＳ Ｐゴシック" charset="0"/>
                <a:cs typeface="ＭＳ Ｐゴシック" charset="0"/>
                <a:sym typeface="Frutiger Next Pro Bold" charset="0"/>
              </a:rPr>
              <a:pPr/>
              <a:t>‹#›</a:t>
            </a:fld>
            <a:r>
              <a:rPr lang="en-US" sz="1000" dirty="0">
                <a:solidFill>
                  <a:srgbClr val="000000"/>
                </a:solidFill>
                <a:latin typeface="Frutiger Next Pro Bold" charset="0"/>
                <a:ea typeface="ＭＳ Ｐゴシック" charset="0"/>
                <a:cs typeface="ＭＳ Ｐゴシック" charset="0"/>
                <a:sym typeface="Frutiger Next Pro Bold" charset="0"/>
              </a:rPr>
              <a:t> </a:t>
            </a:r>
            <a:r>
              <a:rPr lang="en-US" sz="800" dirty="0">
                <a:solidFill>
                  <a:srgbClr val="000000"/>
                </a:solidFill>
                <a:latin typeface="Frutiger Next Pro Bold" charset="0"/>
                <a:ea typeface="ＭＳ Ｐゴシック" charset="0"/>
                <a:cs typeface="ＭＳ Ｐゴシック" charset="0"/>
                <a:sym typeface="Frutiger Next Pro Bold" charset="0"/>
              </a:rPr>
              <a:t> |  </a:t>
            </a:r>
            <a:r>
              <a:rPr lang="en-US" sz="800" dirty="0">
                <a:solidFill>
                  <a:srgbClr val="000000"/>
                </a:solidFill>
                <a:latin typeface="Frutiger Next Pro Light"/>
                <a:ea typeface="ＭＳ Ｐゴシック" charset="0"/>
                <a:cs typeface="Frutiger Next Pro Light"/>
                <a:sym typeface="Frutiger Next Pro Bold" charset="0"/>
              </a:rPr>
              <a:t>Copyright © 2015 Deloitte Development LLC. All rights reserved.</a:t>
            </a:r>
            <a:endParaRPr lang="en-US" sz="800" dirty="0">
              <a:solidFill>
                <a:srgbClr val="000000"/>
              </a:solidFill>
              <a:latin typeface="Frutiger Next Pro Light"/>
              <a:ea typeface="ＭＳ Ｐゴシック" charset="0"/>
              <a:cs typeface="Frutiger Next Pro Light"/>
              <a:sym typeface="Frutiger Next Pro Light" charset="0"/>
            </a:endParaRPr>
          </a:p>
        </p:txBody>
      </p:sp>
      <p:sp>
        <p:nvSpPr>
          <p:cNvPr id="8" name="Rectangle 2"/>
          <p:cNvSpPr>
            <a:spLocks/>
          </p:cNvSpPr>
          <p:nvPr userDrawn="1"/>
        </p:nvSpPr>
        <p:spPr bwMode="auto">
          <a:xfrm>
            <a:off x="612648" y="6455664"/>
            <a:ext cx="2975173" cy="153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0" tIns="0" rIns="0" bIns="0">
            <a:spAutoFit/>
          </a:bodyPr>
          <a:lstStyle/>
          <a:p>
            <a:fld id="{3B326353-43DC-204D-A3CF-95FE588E039A}" type="slidenum">
              <a:rPr lang="en-US" sz="800" smtClean="0">
                <a:solidFill>
                  <a:schemeClr val="accent2"/>
                </a:solidFill>
                <a:latin typeface="+mn-lt"/>
                <a:ea typeface="ＭＳ Ｐゴシック" charset="0"/>
                <a:cs typeface="ＭＳ Ｐゴシック" charset="0"/>
                <a:sym typeface="Frutiger Next Pro Bold" charset="0"/>
              </a:rPr>
              <a:pPr/>
              <a:t>‹#›</a:t>
            </a:fld>
            <a:r>
              <a:rPr lang="en-US" sz="1000" dirty="0">
                <a:solidFill>
                  <a:schemeClr val="accent2"/>
                </a:solidFill>
                <a:latin typeface="+mn-lt"/>
                <a:ea typeface="ＭＳ Ｐゴシック" charset="0"/>
                <a:cs typeface="ＭＳ Ｐゴシック" charset="0"/>
                <a:sym typeface="Frutiger Next Pro Bold" charset="0"/>
              </a:rPr>
              <a:t> </a:t>
            </a:r>
            <a:r>
              <a:rPr lang="en-US" sz="800" dirty="0">
                <a:solidFill>
                  <a:schemeClr val="accent2"/>
                </a:solidFill>
                <a:latin typeface="+mn-lt"/>
                <a:ea typeface="ＭＳ Ｐゴシック" charset="0"/>
                <a:cs typeface="ＭＳ Ｐゴシック" charset="0"/>
                <a:sym typeface="Frutiger Next Pro Bold" charset="0"/>
              </a:rPr>
              <a:t> |  </a:t>
            </a:r>
            <a:r>
              <a:rPr lang="en-US" sz="800" dirty="0">
                <a:solidFill>
                  <a:schemeClr val="accent2"/>
                </a:solidFill>
                <a:latin typeface="+mn-lt"/>
                <a:ea typeface="ＭＳ Ｐゴシック" charset="0"/>
                <a:cs typeface="Frutiger Next Pro Light"/>
                <a:sym typeface="Frutiger Next Pro Bold" charset="0"/>
              </a:rPr>
              <a:t>Copyright © 2017 Deloitte Development LLC. All rights reserved.</a:t>
            </a:r>
            <a:endParaRPr lang="en-US" sz="800" dirty="0">
              <a:solidFill>
                <a:schemeClr val="accent2"/>
              </a:solidFill>
              <a:latin typeface="+mn-lt"/>
              <a:ea typeface="ＭＳ Ｐゴシック" charset="0"/>
              <a:cs typeface="Frutiger Next Pro Light"/>
              <a:sym typeface="Frutiger Next Pro Light" charset="0"/>
            </a:endParaRPr>
          </a:p>
        </p:txBody>
      </p:sp>
    </p:spTree>
    <p:extLst>
      <p:ext uri="{BB962C8B-B14F-4D97-AF65-F5344CB8AC3E}">
        <p14:creationId xmlns:p14="http://schemas.microsoft.com/office/powerpoint/2010/main" val="3163146497"/>
      </p:ext>
    </p:extLst>
  </p:cSld>
  <p:clrMap bg1="lt1" tx1="dk1" bg2="lt2" tx2="dk2" accent1="accent1" accent2="accent2" accent3="accent3" accent4="accent4" accent5="accent5" accent6="accent6" hlink="hlink" folHlink="folHlink"/>
  <p:sldLayoutIdLst>
    <p:sldLayoutId id="2147483912" r:id="rId1"/>
    <p:sldLayoutId id="2147483913" r:id="rId2"/>
    <p:sldLayoutId id="2147483914" r:id="rId3"/>
    <p:sldLayoutId id="2147483915" r:id="rId4"/>
    <p:sldLayoutId id="2147483916" r:id="rId5"/>
    <p:sldLayoutId id="2147483917" r:id="rId6"/>
    <p:sldLayoutId id="2147483918" r:id="rId7"/>
    <p:sldLayoutId id="2147483919" r:id="rId8"/>
    <p:sldLayoutId id="2147483920" r:id="rId9"/>
    <p:sldLayoutId id="2147483921" r:id="rId10"/>
    <p:sldLayoutId id="2147483922" r:id="rId11"/>
  </p:sldLayoutIdLst>
  <p:txStyles>
    <p:titleStyle>
      <a:lvl1pPr algn="l" defTabSz="914400" rtl="0" eaLnBrk="1" latinLnBrk="0" hangingPunct="1">
        <a:lnSpc>
          <a:spcPct val="70000"/>
        </a:lnSpc>
        <a:spcBef>
          <a:spcPct val="0"/>
        </a:spcBef>
        <a:buNone/>
        <a:defRPr sz="5400" kern="1200" cap="all" spc="50" baseline="0">
          <a:solidFill>
            <a:schemeClr val="bg1"/>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5"/>
        </a:buClr>
        <a:buSzPct val="75000"/>
        <a:buFont typeface="Arial" panose="020B0604020202020204" pitchFamily="34" charset="0"/>
        <a:buChar char="•"/>
        <a:defRPr sz="2000" kern="1200">
          <a:solidFill>
            <a:schemeClr val="bg2"/>
          </a:solidFill>
          <a:latin typeface="+mn-lt"/>
          <a:ea typeface="+mn-ea"/>
          <a:cs typeface="+mn-cs"/>
        </a:defRPr>
      </a:lvl1pPr>
      <a:lvl2pPr marL="6858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800" kern="1200">
          <a:solidFill>
            <a:schemeClr val="bg2"/>
          </a:solidFill>
          <a:latin typeface="+mn-lt"/>
          <a:ea typeface="+mn-ea"/>
          <a:cs typeface="+mn-cs"/>
        </a:defRPr>
      </a:lvl2pPr>
      <a:lvl3pPr marL="11430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600" kern="1200">
          <a:solidFill>
            <a:schemeClr val="bg2"/>
          </a:solidFill>
          <a:latin typeface="+mn-lt"/>
          <a:ea typeface="+mn-ea"/>
          <a:cs typeface="+mn-cs"/>
        </a:defRPr>
      </a:lvl3pPr>
      <a:lvl4pPr marL="16002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a:solidFill>
            <a:schemeClr val="bg2"/>
          </a:solidFill>
          <a:latin typeface="+mn-lt"/>
          <a:ea typeface="+mn-ea"/>
          <a:cs typeface="+mn-cs"/>
        </a:defRPr>
      </a:lvl4pPr>
      <a:lvl5pPr marL="20574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a:solidFill>
            <a:schemeClr val="bg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4">
          <p15:clr>
            <a:srgbClr val="F26B43"/>
          </p15:clr>
        </p15:guide>
        <p15:guide id="2" pos="7296">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7"/>
            </p:custDataLst>
            <p:extLst/>
          </p:nvPr>
        </p:nvGraphicFramePr>
        <p:xfrm>
          <a:off x="2119" y="1591"/>
          <a:ext cx="2116" cy="1587"/>
        </p:xfrm>
        <a:graphic>
          <a:graphicData uri="http://schemas.openxmlformats.org/presentationml/2006/ole">
            <mc:AlternateContent xmlns:mc="http://schemas.openxmlformats.org/markup-compatibility/2006">
              <mc:Choice xmlns:v="urn:schemas-microsoft-com:vml" Requires="v">
                <p:oleObj spid="_x0000_s14385" name="think-cell Slide" r:id="rId8" imgW="270" imgH="270" progId="TCLayout.ActiveDocument.1">
                  <p:embed/>
                </p:oleObj>
              </mc:Choice>
              <mc:Fallback>
                <p:oleObj name="think-cell Slide" r:id="rId8" imgW="270" imgH="270" progId="TCLayout.ActiveDocument.1">
                  <p:embed/>
                  <p:pic>
                    <p:nvPicPr>
                      <p:cNvPr id="4" name="Object 3" hidden="1"/>
                      <p:cNvPicPr/>
                      <p:nvPr/>
                    </p:nvPicPr>
                    <p:blipFill>
                      <a:blip r:embed="rId9"/>
                      <a:stretch>
                        <a:fillRect/>
                      </a:stretch>
                    </p:blipFill>
                    <p:spPr>
                      <a:xfrm>
                        <a:off x="2119" y="1591"/>
                        <a:ext cx="2116" cy="1587"/>
                      </a:xfrm>
                      <a:prstGeom prst="rect">
                        <a:avLst/>
                      </a:prstGeom>
                    </p:spPr>
                  </p:pic>
                </p:oleObj>
              </mc:Fallback>
            </mc:AlternateContent>
          </a:graphicData>
        </a:graphic>
      </p:graphicFrame>
      <p:sp>
        <p:nvSpPr>
          <p:cNvPr id="2" name="Title Placeholder 1"/>
          <p:cNvSpPr>
            <a:spLocks noGrp="1"/>
          </p:cNvSpPr>
          <p:nvPr>
            <p:ph type="title"/>
          </p:nvPr>
        </p:nvSpPr>
        <p:spPr bwMode="gray">
          <a:xfrm>
            <a:off x="501651" y="317501"/>
            <a:ext cx="11188700" cy="692150"/>
          </a:xfrm>
          <a:prstGeom prst="rect">
            <a:avLst/>
          </a:prstGeom>
        </p:spPr>
        <p:txBody>
          <a:bodyPr vert="horz" lIns="0" tIns="0" rIns="0" bIns="0" rtlCol="0" anchor="t" anchorCtr="0">
            <a:noAutofit/>
          </a:bodyPr>
          <a:lstStyle/>
          <a:p>
            <a:r>
              <a:rPr lang="en-US" noProof="0" dirty="0"/>
              <a:t>Click to edit Master title style</a:t>
            </a:r>
          </a:p>
        </p:txBody>
      </p:sp>
      <p:grpSp>
        <p:nvGrpSpPr>
          <p:cNvPr id="206" name="Group 205"/>
          <p:cNvGrpSpPr/>
          <p:nvPr userDrawn="1"/>
        </p:nvGrpSpPr>
        <p:grpSpPr>
          <a:xfrm>
            <a:off x="0" y="6485563"/>
            <a:ext cx="12192000" cy="372437"/>
            <a:chOff x="0" y="6297083"/>
            <a:chExt cx="9144000" cy="372437"/>
          </a:xfrm>
          <a:solidFill>
            <a:schemeClr val="tx1"/>
          </a:solidFill>
        </p:grpSpPr>
        <p:sp>
          <p:nvSpPr>
            <p:cNvPr id="226" name="Rectangle 225"/>
            <p:cNvSpPr/>
            <p:nvPr/>
          </p:nvSpPr>
          <p:spPr bwMode="gray">
            <a:xfrm>
              <a:off x="0" y="6297084"/>
              <a:ext cx="6347786" cy="372436"/>
            </a:xfrm>
            <a:prstGeom prst="rect">
              <a:avLst/>
            </a:prstGeom>
            <a:grp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prstClr val="white"/>
                </a:solidFill>
              </a:endParaRPr>
            </a:p>
          </p:txBody>
        </p:sp>
        <p:sp>
          <p:nvSpPr>
            <p:cNvPr id="227" name="Rectangle 226"/>
            <p:cNvSpPr/>
            <p:nvPr userDrawn="1"/>
          </p:nvSpPr>
          <p:spPr bwMode="gray">
            <a:xfrm>
              <a:off x="6228080" y="6297083"/>
              <a:ext cx="2915920" cy="372437"/>
            </a:xfrm>
            <a:prstGeom prst="rect">
              <a:avLst/>
            </a:prstGeom>
            <a:grp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prstClr val="white"/>
                </a:solidFill>
              </a:endParaRPr>
            </a:p>
          </p:txBody>
        </p:sp>
      </p:grpSp>
      <p:sp>
        <p:nvSpPr>
          <p:cNvPr id="220" name="object 520"/>
          <p:cNvSpPr txBox="1"/>
          <p:nvPr userDrawn="1"/>
        </p:nvSpPr>
        <p:spPr>
          <a:xfrm>
            <a:off x="1951464" y="6579448"/>
            <a:ext cx="2303590" cy="184666"/>
          </a:xfrm>
          <a:prstGeom prst="rect">
            <a:avLst/>
          </a:prstGeom>
        </p:spPr>
        <p:txBody>
          <a:bodyPr vert="horz" wrap="square" lIns="0" tIns="0" rIns="0" bIns="0" rtlCol="0">
            <a:spAutoFit/>
          </a:bodyPr>
          <a:lstStyle/>
          <a:p>
            <a:pPr marL="25400">
              <a:tabLst>
                <a:tab pos="208279" algn="l"/>
              </a:tabLst>
            </a:pPr>
            <a:r>
              <a:rPr sz="1200" spc="-35" dirty="0">
                <a:solidFill>
                  <a:srgbClr val="FFFFFF"/>
                </a:solidFill>
                <a:cs typeface="Arial"/>
              </a:rPr>
              <a:t>|</a:t>
            </a:r>
            <a:r>
              <a:rPr sz="1200" dirty="0">
                <a:solidFill>
                  <a:srgbClr val="FFFFFF"/>
                </a:solidFill>
                <a:cs typeface="Arial"/>
              </a:rPr>
              <a:t> </a:t>
            </a:r>
            <a:r>
              <a:rPr sz="1200" spc="-10" dirty="0">
                <a:solidFill>
                  <a:srgbClr val="FFFFFF"/>
                </a:solidFill>
                <a:cs typeface="Arial"/>
              </a:rPr>
              <a:t> </a:t>
            </a:r>
            <a:r>
              <a:rPr lang="en-US" sz="1200" spc="-25" dirty="0">
                <a:solidFill>
                  <a:srgbClr val="FFFFFF"/>
                </a:solidFill>
                <a:cs typeface="Arial"/>
              </a:rPr>
              <a:t>Test Automation</a:t>
            </a:r>
            <a:endParaRPr sz="1200" dirty="0">
              <a:solidFill>
                <a:prstClr val="black"/>
              </a:solidFill>
              <a:cs typeface="Arial"/>
            </a:endParaRPr>
          </a:p>
        </p:txBody>
      </p:sp>
      <p:sp>
        <p:nvSpPr>
          <p:cNvPr id="163" name="TextBox 162"/>
          <p:cNvSpPr txBox="1"/>
          <p:nvPr userDrawn="1"/>
        </p:nvSpPr>
        <p:spPr>
          <a:xfrm>
            <a:off x="415881" y="6578718"/>
            <a:ext cx="307975" cy="186126"/>
          </a:xfrm>
          <a:prstGeom prst="rect">
            <a:avLst/>
          </a:prstGeom>
          <a:noFill/>
        </p:spPr>
        <p:txBody>
          <a:bodyPr wrap="square" lIns="0" tIns="0" rIns="0" bIns="0" rtlCol="0">
            <a:noAutofit/>
          </a:bodyPr>
          <a:lstStyle/>
          <a:p>
            <a:pPr algn="r">
              <a:spcBef>
                <a:spcPts val="600"/>
              </a:spcBef>
              <a:buSzPct val="100000"/>
              <a:buFont typeface="Arial"/>
              <a:buNone/>
            </a:pPr>
            <a:fld id="{C58DF478-B544-4ED8-9ED4-6A2648E2D233}" type="slidenum">
              <a:rPr lang="en-US" sz="1200">
                <a:solidFill>
                  <a:prstClr val="white"/>
                </a:solidFill>
              </a:rPr>
              <a:pPr algn="r">
                <a:spcBef>
                  <a:spcPts val="600"/>
                </a:spcBef>
                <a:buSzPct val="100000"/>
                <a:buFont typeface="Arial"/>
                <a:buNone/>
              </a:pPr>
              <a:t>‹#›</a:t>
            </a:fld>
            <a:endParaRPr lang="en-US" sz="1200" dirty="0">
              <a:solidFill>
                <a:prstClr val="white"/>
              </a:solidFill>
            </a:endParaRPr>
          </a:p>
        </p:txBody>
      </p:sp>
      <p:pic>
        <p:nvPicPr>
          <p:cNvPr id="20" name="DeloitteB"/>
          <p:cNvPicPr>
            <a:picLocks/>
          </p:cNvPicPr>
          <p:nvPr userDrawn="1"/>
        </p:nvPicPr>
        <p:blipFill>
          <a:blip r:embed="rId10" cstate="print">
            <a:extLst>
              <a:ext uri="{28A0092B-C50C-407E-A947-70E740481C1C}">
                <a14:useLocalDpi xmlns:a14="http://schemas.microsoft.com/office/drawing/2010/main" val="0"/>
              </a:ext>
            </a:extLst>
          </a:blip>
          <a:stretch>
            <a:fillRect/>
          </a:stretch>
        </p:blipFill>
        <p:spPr>
          <a:xfrm>
            <a:off x="813066" y="6535669"/>
            <a:ext cx="1138398" cy="272225"/>
          </a:xfrm>
          <a:prstGeom prst="rect">
            <a:avLst/>
          </a:prstGeom>
        </p:spPr>
      </p:pic>
      <p:pic>
        <p:nvPicPr>
          <p:cNvPr id="21" name="Picture 20"/>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10961649" y="6551498"/>
            <a:ext cx="835116" cy="240566"/>
          </a:xfrm>
          <a:prstGeom prst="rect">
            <a:avLst/>
          </a:prstGeom>
        </p:spPr>
      </p:pic>
    </p:spTree>
    <p:extLst>
      <p:ext uri="{BB962C8B-B14F-4D97-AF65-F5344CB8AC3E}">
        <p14:creationId xmlns:p14="http://schemas.microsoft.com/office/powerpoint/2010/main" val="1574951554"/>
      </p:ext>
    </p:extLst>
  </p:cSld>
  <p:clrMap bg1="lt1" tx1="dk1" bg2="lt2" tx2="dk2" accent1="accent1" accent2="accent2" accent3="accent3" accent4="accent4" accent5="accent5" accent6="accent6" hlink="hlink" folHlink="folHlink"/>
  <p:sldLayoutIdLst>
    <p:sldLayoutId id="2147483925" r:id="rId1"/>
    <p:sldLayoutId id="2147483926" r:id="rId2"/>
    <p:sldLayoutId id="2147483927" r:id="rId3"/>
    <p:sldLayoutId id="2147483928" r:id="rId4"/>
  </p:sldLayoutIdLst>
  <p:transition>
    <p:fade/>
  </p:transition>
  <p:hf hdr="0" dt="0"/>
  <p:txStyles>
    <p:titleStyle>
      <a:lvl1pPr algn="l" defTabSz="914400" rtl="0" eaLnBrk="1" latinLnBrk="0" hangingPunct="1">
        <a:spcBef>
          <a:spcPct val="0"/>
        </a:spcBef>
        <a:buNone/>
        <a:defRPr sz="2000" b="1" kern="1200">
          <a:solidFill>
            <a:srgbClr val="77A721"/>
          </a:solidFill>
          <a:latin typeface="+mj-lt"/>
          <a:ea typeface="+mj-ea"/>
          <a:cs typeface="+mj-cs"/>
        </a:defRPr>
      </a:lvl1pPr>
    </p:titleStyle>
    <p:bodyStyle>
      <a:lvl1pPr marL="0" indent="0" algn="l" defTabSz="914400" rtl="0" eaLnBrk="1" latinLnBrk="0" hangingPunct="1">
        <a:spcBef>
          <a:spcPts val="0"/>
        </a:spcBef>
        <a:spcAft>
          <a:spcPts val="1000"/>
        </a:spcAft>
        <a:buSzPct val="100000"/>
        <a:buFontTx/>
        <a:buNone/>
        <a:defRPr sz="1200" b="0" kern="1200">
          <a:solidFill>
            <a:schemeClr val="tx1"/>
          </a:solidFill>
          <a:latin typeface="+mn-lt"/>
          <a:ea typeface="+mn-ea"/>
          <a:cs typeface="+mn-cs"/>
        </a:defRPr>
      </a:lvl1pPr>
      <a:lvl2pPr marL="127000" indent="-127000" algn="l" defTabSz="914400" rtl="0" eaLnBrk="1" latinLnBrk="0" hangingPunct="1">
        <a:spcBef>
          <a:spcPts val="0"/>
        </a:spcBef>
        <a:spcAft>
          <a:spcPts val="1000"/>
        </a:spcAft>
        <a:buClrTx/>
        <a:buSzPct val="100000"/>
        <a:buFont typeface="Arial" panose="020B0604020202020204" pitchFamily="34" charset="0"/>
        <a:buChar char="•"/>
        <a:defRPr lang="en-US" sz="1200" b="0" kern="1200" dirty="0" smtClean="0">
          <a:solidFill>
            <a:schemeClr val="tx1"/>
          </a:solidFill>
          <a:latin typeface="+mn-lt"/>
          <a:ea typeface="+mn-ea"/>
          <a:cs typeface="+mn-cs"/>
        </a:defRPr>
      </a:lvl2pPr>
      <a:lvl3pPr marL="279400" indent="-127000" algn="l" defTabSz="914400" rtl="0" eaLnBrk="1" latinLnBrk="0" hangingPunct="1">
        <a:spcBef>
          <a:spcPts val="0"/>
        </a:spcBef>
        <a:spcAft>
          <a:spcPts val="1000"/>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431800" indent="-127000" algn="l" defTabSz="914400" rtl="0" eaLnBrk="1" latinLnBrk="0" hangingPunct="1">
        <a:spcBef>
          <a:spcPts val="0"/>
        </a:spcBef>
        <a:spcAft>
          <a:spcPts val="1000"/>
        </a:spcAft>
        <a:buClrTx/>
        <a:buSzPct val="100000"/>
        <a:buFont typeface="Arial" panose="020B0604020202020204" pitchFamily="34" charset="0"/>
        <a:buChar char="◦"/>
        <a:defRPr lang="en-US" sz="1200" kern="1200" baseline="0" dirty="0" smtClean="0">
          <a:solidFill>
            <a:schemeClr val="tx1"/>
          </a:solidFill>
          <a:latin typeface="+mn-lt"/>
          <a:ea typeface="+mn-ea"/>
          <a:cs typeface="+mn-cs"/>
        </a:defRPr>
      </a:lvl4pPr>
      <a:lvl5pPr marL="584200" indent="-127000" algn="l" defTabSz="798513" rtl="0" eaLnBrk="1" latinLnBrk="0" hangingPunct="1">
        <a:spcBef>
          <a:spcPts val="0"/>
        </a:spcBef>
        <a:spcAft>
          <a:spcPts val="1000"/>
        </a:spcAft>
        <a:buClrTx/>
        <a:buSzPct val="100000"/>
        <a:buFont typeface="Arial" panose="020B0604020202020204" pitchFamily="34" charset="0"/>
        <a:buChar char="−"/>
        <a:tabLst/>
        <a:defRPr lang="en-US" sz="1200" kern="1200" baseline="0" dirty="0" smtClean="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5112">
          <p15:clr>
            <a:srgbClr val="F26B43"/>
          </p15:clr>
        </p15:guide>
        <p15:guide id="2" orient="horz" pos="2160">
          <p15:clr>
            <a:srgbClr val="F26B43"/>
          </p15:clr>
        </p15:guide>
        <p15:guide id="3" orient="horz" pos="4020">
          <p15:clr>
            <a:srgbClr val="F26B43"/>
          </p15:clr>
        </p15:guide>
        <p15:guide id="4" pos="316">
          <p15:clr>
            <a:srgbClr val="F26B43"/>
          </p15:clr>
        </p15:guide>
        <p15:guide id="5" pos="7364">
          <p15:clr>
            <a:srgbClr val="F26B43"/>
          </p15:clr>
        </p15:guide>
        <p15:guide id="6" orient="horz" pos="1071">
          <p15:clr>
            <a:srgbClr val="F26B43"/>
          </p15:clr>
        </p15:guide>
        <p15:guide id="7" orient="horz" pos="200">
          <p15:clr>
            <a:srgbClr val="F26B43"/>
          </p15:clr>
        </p15:guide>
        <p15:guide id="8" orient="horz" pos="4080">
          <p15:clr>
            <a:srgbClr val="F26B43"/>
          </p15:clr>
        </p15:guide>
        <p15:guide id="9" pos="4961">
          <p15:clr>
            <a:srgbClr val="F26B43"/>
          </p15:clr>
        </p15:guide>
        <p15:guide id="10" orient="horz" pos="236">
          <p15:clr>
            <a:srgbClr val="F26B43"/>
          </p15:clr>
        </p15:guide>
        <p15:guide id="11" pos="1363">
          <p15:clr>
            <a:srgbClr val="F26B43"/>
          </p15:clr>
        </p15:guide>
        <p15:guide id="12" pos="1516">
          <p15:clr>
            <a:srgbClr val="F26B43"/>
          </p15:clr>
        </p15:guide>
        <p15:guide id="13" pos="2560">
          <p15:clr>
            <a:srgbClr val="F26B43"/>
          </p15:clr>
        </p15:guide>
        <p15:guide id="14" pos="2711">
          <p15:clr>
            <a:srgbClr val="F26B43"/>
          </p15:clr>
        </p15:guide>
        <p15:guide id="15" pos="6160">
          <p15:clr>
            <a:srgbClr val="F26B43"/>
          </p15:clr>
        </p15:guide>
        <p15:guide id="16" pos="3764">
          <p15:clr>
            <a:srgbClr val="F26B43"/>
          </p15:clr>
        </p15:guide>
        <p15:guide id="17" pos="3916">
          <p15:clr>
            <a:srgbClr val="F26B43"/>
          </p15:clr>
        </p15:guide>
        <p15:guide id="18" pos="3840">
          <p15:clr>
            <a:srgbClr val="F26B43"/>
          </p15:clr>
        </p15:guide>
        <p15:guide id="19" pos="6312">
          <p15:clr>
            <a:srgbClr val="F26B43"/>
          </p15:clr>
        </p15:guide>
        <p15:guide id="20" orient="horz" pos="1049">
          <p15:clr>
            <a:srgbClr val="F26B43"/>
          </p15:clr>
        </p15:guide>
        <p15:guide id="21" orient="horz" pos="6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5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65.xml"/><Relationship Id="rId1" Type="http://schemas.openxmlformats.org/officeDocument/2006/relationships/vmlDrawing" Target="../drawings/vmlDrawing4.vml"/><Relationship Id="rId5" Type="http://schemas.openxmlformats.org/officeDocument/2006/relationships/image" Target="../media/image13.wmf"/><Relationship Id="rId4" Type="http://schemas.openxmlformats.org/officeDocument/2006/relationships/oleObject" Target="../embeddings/oleObject4.bin"/></Relationships>
</file>

<file path=ppt/slides/_rels/slide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Group 30"/>
          <p:cNvGrpSpPr/>
          <p:nvPr/>
        </p:nvGrpSpPr>
        <p:grpSpPr>
          <a:xfrm>
            <a:off x="397241" y="825955"/>
            <a:ext cx="2036215" cy="387102"/>
            <a:chOff x="398463" y="404813"/>
            <a:chExt cx="1627187" cy="307976"/>
          </a:xfrm>
          <a:solidFill>
            <a:schemeClr val="tx1"/>
          </a:solidFill>
        </p:grpSpPr>
        <p:sp>
          <p:nvSpPr>
            <p:cNvPr id="32"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pitchFamily="34" charset="0"/>
                <a:ea typeface="+mn-ea"/>
                <a:cs typeface="Calibri" panose="020F0502020204030204" pitchFamily="34" charset="0"/>
              </a:endParaRPr>
            </a:p>
          </p:txBody>
        </p:sp>
        <p:sp>
          <p:nvSpPr>
            <p:cNvPr id="33"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pitchFamily="34" charset="0"/>
                <a:ea typeface="+mn-ea"/>
                <a:cs typeface="Calibri" panose="020F0502020204030204" pitchFamily="34" charset="0"/>
              </a:endParaRPr>
            </a:p>
          </p:txBody>
        </p:sp>
        <p:sp>
          <p:nvSpPr>
            <p:cNvPr id="34"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pitchFamily="34" charset="0"/>
                <a:ea typeface="+mn-ea"/>
                <a:cs typeface="Calibri" panose="020F0502020204030204" pitchFamily="34" charset="0"/>
              </a:endParaRPr>
            </a:p>
          </p:txBody>
        </p:sp>
        <p:sp>
          <p:nvSpPr>
            <p:cNvPr id="37"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pitchFamily="34" charset="0"/>
                <a:ea typeface="+mn-ea"/>
                <a:cs typeface="Calibri" panose="020F0502020204030204" pitchFamily="34" charset="0"/>
              </a:endParaRPr>
            </a:p>
          </p:txBody>
        </p:sp>
        <p:sp>
          <p:nvSpPr>
            <p:cNvPr id="39"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pitchFamily="34" charset="0"/>
                <a:ea typeface="+mn-ea"/>
                <a:cs typeface="Calibri" panose="020F0502020204030204" pitchFamily="34" charset="0"/>
              </a:endParaRPr>
            </a:p>
          </p:txBody>
        </p:sp>
        <p:sp>
          <p:nvSpPr>
            <p:cNvPr id="43"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pitchFamily="34" charset="0"/>
                <a:ea typeface="+mn-ea"/>
                <a:cs typeface="Calibri" panose="020F0502020204030204" pitchFamily="34" charset="0"/>
              </a:endParaRPr>
            </a:p>
          </p:txBody>
        </p:sp>
        <p:sp>
          <p:nvSpPr>
            <p:cNvPr id="44"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pitchFamily="34" charset="0"/>
                <a:ea typeface="+mn-ea"/>
                <a:cs typeface="Calibri" panose="020F0502020204030204" pitchFamily="34" charset="0"/>
              </a:endParaRPr>
            </a:p>
          </p:txBody>
        </p:sp>
        <p:sp>
          <p:nvSpPr>
            <p:cNvPr id="45"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pitchFamily="34" charset="0"/>
                <a:ea typeface="+mn-ea"/>
                <a:cs typeface="Calibri" panose="020F0502020204030204" pitchFamily="34" charset="0"/>
              </a:endParaRPr>
            </a:p>
          </p:txBody>
        </p:sp>
        <p:sp>
          <p:nvSpPr>
            <p:cNvPr id="46"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pitchFamily="34" charset="0"/>
                <a:ea typeface="+mn-ea"/>
                <a:cs typeface="Calibri" panose="020F0502020204030204" pitchFamily="34" charset="0"/>
              </a:endParaRPr>
            </a:p>
          </p:txBody>
        </p:sp>
        <p:sp>
          <p:nvSpPr>
            <p:cNvPr id="47"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pitchFamily="34" charset="0"/>
                <a:ea typeface="+mn-ea"/>
                <a:cs typeface="Calibri" panose="020F0502020204030204" pitchFamily="34" charset="0"/>
              </a:endParaRPr>
            </a:p>
          </p:txBody>
        </p:sp>
      </p:grpSp>
      <p:pic>
        <p:nvPicPr>
          <p:cNvPr id="48" name="Picture 4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155740" y="825955"/>
            <a:ext cx="1618488" cy="466227"/>
          </a:xfrm>
          <a:prstGeom prst="rect">
            <a:avLst/>
          </a:prstGeom>
        </p:spPr>
      </p:pic>
      <p:sp>
        <p:nvSpPr>
          <p:cNvPr id="49" name="Title 1"/>
          <p:cNvSpPr>
            <a:spLocks noGrp="1"/>
          </p:cNvSpPr>
          <p:nvPr>
            <p:ph type="title"/>
          </p:nvPr>
        </p:nvSpPr>
        <p:spPr>
          <a:xfrm>
            <a:off x="1771149" y="2632799"/>
            <a:ext cx="8649703" cy="1592403"/>
          </a:xfrm>
        </p:spPr>
        <p:txBody>
          <a:bodyPr/>
          <a:lstStyle/>
          <a:p>
            <a:pPr algn="ctr">
              <a:defRPr/>
            </a:pPr>
            <a:r>
              <a:rPr lang="en-US" sz="3200" dirty="0">
                <a:latin typeface="+mn-lt"/>
              </a:rPr>
              <a:t>SOAP UI POC</a:t>
            </a:r>
          </a:p>
        </p:txBody>
      </p:sp>
    </p:spTree>
    <p:extLst>
      <p:ext uri="{BB962C8B-B14F-4D97-AF65-F5344CB8AC3E}">
        <p14:creationId xmlns:p14="http://schemas.microsoft.com/office/powerpoint/2010/main" val="3390136661"/>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1"/>
          <p:cNvSpPr txBox="1">
            <a:spLocks/>
          </p:cNvSpPr>
          <p:nvPr/>
        </p:nvSpPr>
        <p:spPr bwMode="gray">
          <a:xfrm>
            <a:off x="501652" y="317502"/>
            <a:ext cx="11162349" cy="541142"/>
          </a:xfrm>
          <a:prstGeom prst="rect">
            <a:avLst/>
          </a:prstGeom>
        </p:spPr>
        <p:txBody>
          <a:bodyPr vert="horz" lIns="0" tIns="0" rIns="0" bIns="0" rtlCol="0" anchor="t" anchorCtr="0">
            <a:noAutofit/>
          </a:bodyPr>
          <a:lstStyle>
            <a:lvl1pPr algn="l" defTabSz="914400" rtl="0" eaLnBrk="1" latinLnBrk="0" hangingPunct="1">
              <a:spcBef>
                <a:spcPct val="0"/>
              </a:spcBef>
              <a:buNone/>
              <a:defRPr sz="2000" b="1" kern="1200">
                <a:solidFill>
                  <a:srgbClr val="77A72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800" i="0" u="none" strike="noStrike" kern="1200" cap="none" spc="0" normalizeH="0" baseline="0" noProof="0" dirty="0">
                <a:ln>
                  <a:noFill/>
                </a:ln>
                <a:solidFill>
                  <a:srgbClr val="77A721"/>
                </a:solidFill>
                <a:effectLst/>
                <a:uLnTx/>
                <a:uFillTx/>
                <a:latin typeface="+mn-lt"/>
                <a:ea typeface="+mj-ea"/>
                <a:cs typeface="+mj-cs"/>
              </a:rPr>
              <a:t>Soap UI POC</a:t>
            </a:r>
          </a:p>
        </p:txBody>
      </p:sp>
      <p:sp>
        <p:nvSpPr>
          <p:cNvPr id="17" name="Text Box 10"/>
          <p:cNvSpPr txBox="1">
            <a:spLocks noChangeArrowheads="1"/>
          </p:cNvSpPr>
          <p:nvPr/>
        </p:nvSpPr>
        <p:spPr bwMode="auto">
          <a:xfrm>
            <a:off x="486904" y="868734"/>
            <a:ext cx="11373022" cy="297611"/>
          </a:xfrm>
          <a:prstGeom prst="rect">
            <a:avLst/>
          </a:prstGeom>
          <a:solidFill>
            <a:schemeClr val="tx2"/>
          </a:solidFill>
          <a:ln w="12700" algn="ctr">
            <a:solidFill>
              <a:schemeClr val="tx2"/>
            </a:solidFill>
            <a:miter lim="800000"/>
            <a:headEnd/>
            <a:tailEnd type="none" w="sm" len="med"/>
          </a:ln>
        </p:spPr>
        <p:txBody>
          <a:bodyPr lIns="88900" tIns="88900" rIns="88900" bIns="88900" anchor="ctr" anchorCtr="0"/>
          <a:lstStyle/>
          <a:p>
            <a:pPr marL="0" marR="0" lvl="0" indent="0" algn="ctr" defTabSz="957263" rtl="0" eaLnBrk="1" fontAlgn="auto" latinLnBrk="0" hangingPunct="1">
              <a:lnSpc>
                <a:spcPct val="100000"/>
              </a:lnSpc>
              <a:spcBef>
                <a:spcPts val="200"/>
              </a:spcBef>
              <a:spcAft>
                <a:spcPts val="0"/>
              </a:spcAft>
              <a:buClrTx/>
              <a:buSzTx/>
              <a:buFontTx/>
              <a:buNone/>
              <a:tabLst/>
              <a:defRPr/>
            </a:pPr>
            <a:r>
              <a:rPr kumimoji="0" lang="en-US" sz="1100" i="0" u="none" strike="noStrike" kern="1200" cap="none" spc="0" normalizeH="0" baseline="0" noProof="0" dirty="0">
                <a:ln>
                  <a:noFill/>
                </a:ln>
                <a:solidFill>
                  <a:prstClr val="white"/>
                </a:solidFill>
                <a:effectLst/>
                <a:uLnTx/>
                <a:uFillTx/>
                <a:ea typeface="+mn-ea"/>
                <a:cs typeface="Arial" pitchFamily="34" charset="0"/>
              </a:rPr>
              <a:t>Testing Objective</a:t>
            </a:r>
          </a:p>
        </p:txBody>
      </p:sp>
      <p:sp>
        <p:nvSpPr>
          <p:cNvPr id="18" name="Rectangle 11"/>
          <p:cNvSpPr>
            <a:spLocks noChangeArrowheads="1"/>
          </p:cNvSpPr>
          <p:nvPr/>
        </p:nvSpPr>
        <p:spPr bwMode="auto">
          <a:xfrm>
            <a:off x="486904" y="1181163"/>
            <a:ext cx="11373022" cy="343107"/>
          </a:xfrm>
          <a:prstGeom prst="rect">
            <a:avLst/>
          </a:prstGeom>
          <a:solidFill>
            <a:schemeClr val="bg1"/>
          </a:solidFill>
          <a:ln w="12700" algn="ctr">
            <a:solidFill>
              <a:schemeClr val="tx2"/>
            </a:solidFill>
            <a:miter lim="800000"/>
            <a:headEnd/>
            <a:tailEnd/>
          </a:ln>
        </p:spPr>
        <p:txBody>
          <a:bodyPr lIns="88900" tIns="18288" rIns="88900" bIns="88900" anchor="t" anchorCtr="0"/>
          <a:lstStyle/>
          <a:p>
            <a:pPr lvl="0">
              <a:spcBef>
                <a:spcPts val="200"/>
              </a:spcBef>
              <a:buSzPct val="100000"/>
              <a:defRPr/>
            </a:pPr>
            <a:r>
              <a:rPr kumimoji="0" lang="en-US" sz="1100" i="0" u="none" strike="noStrike" kern="1200" cap="none" spc="0" normalizeH="0" baseline="0" noProof="0" dirty="0">
                <a:ln>
                  <a:noFill/>
                </a:ln>
                <a:solidFill>
                  <a:prstClr val="black"/>
                </a:solidFill>
                <a:effectLst/>
                <a:uLnTx/>
                <a:uFillTx/>
                <a:ea typeface="+mn-ea"/>
                <a:cs typeface="Arial" pitchFamily="34" charset="0"/>
              </a:rPr>
              <a:t>The objective of </a:t>
            </a:r>
            <a:r>
              <a:rPr lang="en-US" sz="1100" dirty="0">
                <a:solidFill>
                  <a:prstClr val="black"/>
                </a:solidFill>
                <a:cs typeface="Arial" pitchFamily="34" charset="0"/>
              </a:rPr>
              <a:t>POC is to use SOAP UI tool to v</a:t>
            </a:r>
            <a:r>
              <a:rPr lang="fr-FR" sz="1100" dirty="0">
                <a:solidFill>
                  <a:prstClr val="black"/>
                </a:solidFill>
                <a:cs typeface="Arial" pitchFamily="34" charset="0"/>
              </a:rPr>
              <a:t>alidate the Microservice Request and Response.</a:t>
            </a:r>
            <a:endParaRPr kumimoji="0" lang="en-US" sz="1100" i="0" u="none" strike="noStrike" kern="1200" cap="none" spc="0" normalizeH="0" baseline="0" noProof="0" dirty="0">
              <a:ln>
                <a:noFill/>
              </a:ln>
              <a:solidFill>
                <a:prstClr val="black"/>
              </a:solidFill>
              <a:effectLst/>
              <a:uLnTx/>
              <a:uFillTx/>
              <a:ea typeface="+mn-ea"/>
            </a:endParaRPr>
          </a:p>
        </p:txBody>
      </p:sp>
      <p:sp>
        <p:nvSpPr>
          <p:cNvPr id="14" name="Text Box 10"/>
          <p:cNvSpPr txBox="1">
            <a:spLocks noChangeArrowheads="1"/>
          </p:cNvSpPr>
          <p:nvPr/>
        </p:nvSpPr>
        <p:spPr bwMode="auto">
          <a:xfrm>
            <a:off x="471812" y="4911033"/>
            <a:ext cx="11380058" cy="368884"/>
          </a:xfrm>
          <a:prstGeom prst="rect">
            <a:avLst/>
          </a:prstGeom>
          <a:solidFill>
            <a:schemeClr val="tx2"/>
          </a:solidFill>
          <a:ln w="12700" algn="ctr">
            <a:solidFill>
              <a:schemeClr val="tx2"/>
            </a:solidFill>
            <a:miter lim="800000"/>
            <a:headEnd/>
            <a:tailEnd type="none" w="sm" len="med"/>
          </a:ln>
        </p:spPr>
        <p:txBody>
          <a:bodyPr lIns="88900" tIns="88900" rIns="88900" bIns="88900" anchor="ctr" anchorCtr="0"/>
          <a:lstStyle/>
          <a:p>
            <a:pPr marL="0" marR="0" lvl="0" indent="0" algn="ctr" defTabSz="957263" rtl="0" eaLnBrk="1" fontAlgn="auto" latinLnBrk="0" hangingPunct="1">
              <a:lnSpc>
                <a:spcPct val="100000"/>
              </a:lnSpc>
              <a:spcBef>
                <a:spcPts val="200"/>
              </a:spcBef>
              <a:spcAft>
                <a:spcPts val="0"/>
              </a:spcAft>
              <a:buClrTx/>
              <a:buSzTx/>
              <a:buFontTx/>
              <a:buNone/>
              <a:tabLst/>
              <a:defRPr/>
            </a:pPr>
            <a:r>
              <a:rPr kumimoji="0" lang="en-US" sz="1100" i="0" u="none" strike="noStrike" kern="1200" cap="none" spc="0" normalizeH="0" baseline="0" noProof="0" dirty="0">
                <a:ln>
                  <a:noFill/>
                </a:ln>
                <a:solidFill>
                  <a:prstClr val="white"/>
                </a:solidFill>
                <a:effectLst/>
                <a:uLnTx/>
                <a:uFillTx/>
                <a:ea typeface="+mn-ea"/>
                <a:cs typeface="Arial" pitchFamily="34" charset="0"/>
              </a:rPr>
              <a:t>Test Environment/Tools Required</a:t>
            </a:r>
          </a:p>
        </p:txBody>
      </p:sp>
      <p:sp>
        <p:nvSpPr>
          <p:cNvPr id="15" name="Rectangle 11"/>
          <p:cNvSpPr>
            <a:spLocks noChangeArrowheads="1"/>
          </p:cNvSpPr>
          <p:nvPr/>
        </p:nvSpPr>
        <p:spPr bwMode="auto">
          <a:xfrm>
            <a:off x="471812" y="5290007"/>
            <a:ext cx="11380058" cy="552688"/>
          </a:xfrm>
          <a:prstGeom prst="rect">
            <a:avLst/>
          </a:prstGeom>
          <a:solidFill>
            <a:schemeClr val="bg1"/>
          </a:solidFill>
          <a:ln w="12700" algn="ctr">
            <a:solidFill>
              <a:schemeClr val="tx2"/>
            </a:solidFill>
            <a:miter lim="800000"/>
            <a:headEnd/>
            <a:tailEnd/>
          </a:ln>
        </p:spPr>
        <p:txBody>
          <a:bodyPr lIns="88900" tIns="88900" rIns="88900" bIns="88900" anchor="t" anchorCtr="0"/>
          <a:lstStyle/>
          <a:p>
            <a:pPr marL="171450" lvl="0" indent="-171450" defTabSz="957263">
              <a:spcBef>
                <a:spcPts val="200"/>
              </a:spcBef>
              <a:spcAft>
                <a:spcPts val="300"/>
              </a:spcAft>
              <a:buFont typeface="Arial" panose="020B0604020202020204" pitchFamily="34" charset="0"/>
              <a:buChar char="•"/>
              <a:defRPr/>
            </a:pPr>
            <a:r>
              <a:rPr lang="fr-FR" sz="1100" dirty="0">
                <a:solidFill>
                  <a:prstClr val="black"/>
                </a:solidFill>
                <a:cs typeface="Arial" pitchFamily="34" charset="0"/>
              </a:rPr>
              <a:t> Drools Microservice URL Link </a:t>
            </a:r>
          </a:p>
          <a:p>
            <a:pPr marL="171450" lvl="0" indent="-171450" defTabSz="957263">
              <a:spcBef>
                <a:spcPts val="200"/>
              </a:spcBef>
              <a:spcAft>
                <a:spcPts val="300"/>
              </a:spcAft>
              <a:buFont typeface="Arial" panose="020B0604020202020204" pitchFamily="34" charset="0"/>
              <a:buChar char="•"/>
              <a:defRPr/>
            </a:pPr>
            <a:r>
              <a:rPr lang="fr-FR" sz="1100" dirty="0">
                <a:solidFill>
                  <a:prstClr val="black"/>
                </a:solidFill>
                <a:cs typeface="Arial" pitchFamily="34" charset="0"/>
              </a:rPr>
              <a:t> Soap UI open source</a:t>
            </a:r>
          </a:p>
        </p:txBody>
      </p:sp>
      <p:sp>
        <p:nvSpPr>
          <p:cNvPr id="26" name="Text Box 10"/>
          <p:cNvSpPr txBox="1">
            <a:spLocks noChangeArrowheads="1"/>
          </p:cNvSpPr>
          <p:nvPr/>
        </p:nvSpPr>
        <p:spPr bwMode="auto">
          <a:xfrm>
            <a:off x="479530" y="1516009"/>
            <a:ext cx="11380396" cy="366186"/>
          </a:xfrm>
          <a:prstGeom prst="rect">
            <a:avLst/>
          </a:prstGeom>
          <a:solidFill>
            <a:schemeClr val="accent1"/>
          </a:solidFill>
          <a:ln w="12700" algn="ctr">
            <a:noFill/>
            <a:miter lim="800000"/>
            <a:headEnd/>
            <a:tailEnd type="none" w="sm" len="med"/>
          </a:ln>
        </p:spPr>
        <p:txBody>
          <a:bodyPr lIns="88900" tIns="88900" rIns="88900" bIns="88900" anchor="ctr" anchorCtr="0"/>
          <a:lstStyle/>
          <a:p>
            <a:pPr marL="0" marR="0" lvl="0" indent="0" algn="ctr" defTabSz="957263" rtl="0" eaLnBrk="1" fontAlgn="auto" latinLnBrk="0" hangingPunct="1">
              <a:lnSpc>
                <a:spcPct val="100000"/>
              </a:lnSpc>
              <a:spcBef>
                <a:spcPts val="200"/>
              </a:spcBef>
              <a:spcAft>
                <a:spcPts val="0"/>
              </a:spcAft>
              <a:buClrTx/>
              <a:buSzTx/>
              <a:buFontTx/>
              <a:buNone/>
              <a:tabLst/>
              <a:defRPr/>
            </a:pPr>
            <a:r>
              <a:rPr kumimoji="0" lang="en-US" sz="1100" i="0" u="none" strike="noStrike" kern="1200" cap="none" spc="0" normalizeH="0" baseline="0" noProof="0" dirty="0">
                <a:ln>
                  <a:noFill/>
                </a:ln>
                <a:solidFill>
                  <a:prstClr val="white"/>
                </a:solidFill>
                <a:effectLst/>
                <a:uLnTx/>
                <a:uFillTx/>
                <a:ea typeface="+mn-ea"/>
                <a:cs typeface="Arial" pitchFamily="34" charset="0"/>
              </a:rPr>
              <a:t>Test Scenarios*</a:t>
            </a:r>
          </a:p>
        </p:txBody>
      </p:sp>
      <p:sp>
        <p:nvSpPr>
          <p:cNvPr id="27" name="Rectangle 11"/>
          <p:cNvSpPr>
            <a:spLocks noChangeArrowheads="1"/>
          </p:cNvSpPr>
          <p:nvPr/>
        </p:nvSpPr>
        <p:spPr bwMode="auto">
          <a:xfrm>
            <a:off x="486904" y="1888420"/>
            <a:ext cx="11365992" cy="2042016"/>
          </a:xfrm>
          <a:prstGeom prst="rect">
            <a:avLst/>
          </a:prstGeom>
          <a:solidFill>
            <a:schemeClr val="bg1"/>
          </a:solidFill>
          <a:ln w="12700" algn="ctr">
            <a:solidFill>
              <a:schemeClr val="accent1"/>
            </a:solidFill>
            <a:miter lim="800000"/>
            <a:headEnd/>
            <a:tailEnd/>
          </a:ln>
        </p:spPr>
        <p:txBody>
          <a:bodyPr lIns="88900" tIns="88900" rIns="88900" bIns="88900" anchor="t" anchorCtr="0"/>
          <a:lstStyle/>
          <a:p>
            <a:pPr marL="228600" lvl="0" indent="-228600">
              <a:spcBef>
                <a:spcPts val="200"/>
              </a:spcBef>
              <a:buSzPct val="100000"/>
              <a:buFont typeface="Arial" panose="020B0604020202020204" pitchFamily="34" charset="0"/>
              <a:buChar char="•"/>
              <a:defRPr/>
            </a:pPr>
            <a:r>
              <a:rPr lang="en-US" sz="1100" dirty="0">
                <a:solidFill>
                  <a:prstClr val="black"/>
                </a:solidFill>
              </a:rPr>
              <a:t>Validate discount amount is sent in rules response as per valid request</a:t>
            </a:r>
          </a:p>
          <a:p>
            <a:pPr marL="685800" lvl="1" indent="-228600" defTabSz="957263">
              <a:spcBef>
                <a:spcPts val="200"/>
              </a:spcBef>
              <a:spcAft>
                <a:spcPts val="300"/>
              </a:spcAft>
              <a:buFont typeface="Wingdings" panose="05000000000000000000" pitchFamily="2" charset="2"/>
              <a:buChar char="ü"/>
              <a:defRPr/>
            </a:pPr>
            <a:r>
              <a:rPr lang="fr-FR" sz="1100" dirty="0">
                <a:solidFill>
                  <a:prstClr val="black"/>
                </a:solidFill>
                <a:cs typeface="Arial" pitchFamily="34" charset="0"/>
              </a:rPr>
              <a:t>Validate discount amount for Alabama state as per Drools Rule-set</a:t>
            </a:r>
          </a:p>
          <a:p>
            <a:pPr marL="685800" lvl="1" indent="-228600" defTabSz="957263">
              <a:spcBef>
                <a:spcPts val="200"/>
              </a:spcBef>
              <a:spcAft>
                <a:spcPts val="300"/>
              </a:spcAft>
              <a:buFont typeface="Wingdings" panose="05000000000000000000" pitchFamily="2" charset="2"/>
              <a:buChar char="ü"/>
              <a:defRPr/>
            </a:pPr>
            <a:r>
              <a:rPr lang="fr-FR" sz="1100" dirty="0">
                <a:solidFill>
                  <a:prstClr val="black"/>
                </a:solidFill>
                <a:cs typeface="Arial" pitchFamily="34" charset="0"/>
              </a:rPr>
              <a:t>Validate discount amount for Virginia </a:t>
            </a:r>
            <a:r>
              <a:rPr lang="en-US" sz="1100" dirty="0">
                <a:solidFill>
                  <a:prstClr val="black"/>
                </a:solidFill>
                <a:cs typeface="Arial" pitchFamily="34" charset="0"/>
              </a:rPr>
              <a:t>state as per Drools Rule-set</a:t>
            </a:r>
            <a:endParaRPr lang="fr-FR" sz="1100" dirty="0">
              <a:solidFill>
                <a:prstClr val="black"/>
              </a:solidFill>
              <a:cs typeface="Arial" pitchFamily="34" charset="0"/>
            </a:endParaRPr>
          </a:p>
          <a:p>
            <a:pPr marL="685800" lvl="1" indent="-228600" defTabSz="957263">
              <a:spcBef>
                <a:spcPts val="200"/>
              </a:spcBef>
              <a:spcAft>
                <a:spcPts val="300"/>
              </a:spcAft>
              <a:buFont typeface="Wingdings" panose="05000000000000000000" pitchFamily="2" charset="2"/>
              <a:buChar char="ü"/>
              <a:defRPr/>
            </a:pPr>
            <a:r>
              <a:rPr lang="fr-FR" sz="1100" dirty="0">
                <a:solidFill>
                  <a:prstClr val="black"/>
                </a:solidFill>
                <a:cs typeface="Arial" pitchFamily="34" charset="0"/>
              </a:rPr>
              <a:t>Validate discount amount for New-York state as per Drools Rule-set</a:t>
            </a:r>
          </a:p>
          <a:p>
            <a:pPr lvl="1" defTabSz="957263">
              <a:spcBef>
                <a:spcPts val="200"/>
              </a:spcBef>
              <a:spcAft>
                <a:spcPts val="300"/>
              </a:spcAft>
              <a:defRPr/>
            </a:pPr>
            <a:endParaRPr lang="en-US" sz="1100" dirty="0">
              <a:solidFill>
                <a:prstClr val="black"/>
              </a:solidFill>
            </a:endParaRPr>
          </a:p>
          <a:p>
            <a:pPr marL="228600" lvl="0" indent="-228600">
              <a:spcBef>
                <a:spcPts val="200"/>
              </a:spcBef>
              <a:buSzPct val="100000"/>
              <a:buFont typeface="Arial" panose="020B0604020202020204" pitchFamily="34" charset="0"/>
              <a:buChar char="•"/>
              <a:defRPr/>
            </a:pPr>
            <a:r>
              <a:rPr lang="en-US" sz="1100" dirty="0">
                <a:solidFill>
                  <a:prstClr val="black"/>
                </a:solidFill>
              </a:rPr>
              <a:t>Validate error message sent in response for invalid request</a:t>
            </a:r>
          </a:p>
          <a:p>
            <a:pPr marL="685800" lvl="1" indent="-228600" defTabSz="957263">
              <a:spcBef>
                <a:spcPts val="200"/>
              </a:spcBef>
              <a:spcAft>
                <a:spcPts val="300"/>
              </a:spcAft>
              <a:buFont typeface="Wingdings" panose="05000000000000000000" pitchFamily="2" charset="2"/>
              <a:buChar char="ü"/>
              <a:defRPr/>
            </a:pPr>
            <a:r>
              <a:rPr lang="fr-FR" sz="1100" dirty="0">
                <a:solidFill>
                  <a:prstClr val="black"/>
                </a:solidFill>
                <a:cs typeface="Arial" pitchFamily="34" charset="0"/>
              </a:rPr>
              <a:t>Validate discount amount where input parameter for state is missing in Request </a:t>
            </a:r>
          </a:p>
          <a:p>
            <a:pPr marL="685800" lvl="1" indent="-228600" defTabSz="957263">
              <a:spcBef>
                <a:spcPts val="200"/>
              </a:spcBef>
              <a:spcAft>
                <a:spcPts val="300"/>
              </a:spcAft>
              <a:buFont typeface="Wingdings" panose="05000000000000000000" pitchFamily="2" charset="2"/>
              <a:buChar char="ü"/>
              <a:defRPr/>
            </a:pPr>
            <a:r>
              <a:rPr lang="fr-FR" sz="1100" dirty="0">
                <a:solidFill>
                  <a:prstClr val="black"/>
                </a:solidFill>
                <a:cs typeface="Arial" pitchFamily="34" charset="0"/>
              </a:rPr>
              <a:t>Validate discount amount for New-York state where State code sent in Request </a:t>
            </a:r>
          </a:p>
          <a:p>
            <a:pPr lvl="1">
              <a:spcBef>
                <a:spcPts val="200"/>
              </a:spcBef>
              <a:buSzPct val="100000"/>
              <a:defRPr/>
            </a:pPr>
            <a:endParaRPr lang="en-US" sz="1100" dirty="0">
              <a:solidFill>
                <a:prstClr val="black"/>
              </a:solidFill>
            </a:endParaRPr>
          </a:p>
        </p:txBody>
      </p:sp>
      <p:sp>
        <p:nvSpPr>
          <p:cNvPr id="40" name="Text Box 10"/>
          <p:cNvSpPr txBox="1">
            <a:spLocks noChangeArrowheads="1"/>
          </p:cNvSpPr>
          <p:nvPr/>
        </p:nvSpPr>
        <p:spPr bwMode="auto">
          <a:xfrm>
            <a:off x="479530" y="3947615"/>
            <a:ext cx="11380396" cy="295250"/>
          </a:xfrm>
          <a:prstGeom prst="rect">
            <a:avLst/>
          </a:prstGeom>
          <a:solidFill>
            <a:schemeClr val="accent1"/>
          </a:solidFill>
          <a:ln w="12700" algn="ctr">
            <a:solidFill>
              <a:schemeClr val="accent1"/>
            </a:solidFill>
            <a:miter lim="800000"/>
            <a:headEnd/>
            <a:tailEnd type="none" w="sm" len="med"/>
          </a:ln>
        </p:spPr>
        <p:txBody>
          <a:bodyPr lIns="88900" tIns="88900" rIns="88900" bIns="88900" anchor="ctr" anchorCtr="0"/>
          <a:lstStyle/>
          <a:p>
            <a:pPr marL="0" marR="0" lvl="0" indent="0" algn="ctr" defTabSz="957263" rtl="0" eaLnBrk="1" fontAlgn="auto" latinLnBrk="0" hangingPunct="1">
              <a:lnSpc>
                <a:spcPct val="100000"/>
              </a:lnSpc>
              <a:spcBef>
                <a:spcPts val="200"/>
              </a:spcBef>
              <a:spcAft>
                <a:spcPts val="0"/>
              </a:spcAft>
              <a:buClrTx/>
              <a:buSzTx/>
              <a:buFontTx/>
              <a:buNone/>
              <a:tabLst/>
              <a:defRPr/>
            </a:pPr>
            <a:r>
              <a:rPr kumimoji="0" lang="en-US" sz="1100" i="0" u="none" strike="noStrike" kern="1200" cap="none" spc="0" normalizeH="0" baseline="0" noProof="0" dirty="0">
                <a:ln>
                  <a:noFill/>
                </a:ln>
                <a:solidFill>
                  <a:prstClr val="white"/>
                </a:solidFill>
                <a:effectLst/>
                <a:uLnTx/>
                <a:uFillTx/>
                <a:ea typeface="+mn-ea"/>
                <a:cs typeface="Arial" pitchFamily="34" charset="0"/>
              </a:rPr>
              <a:t>Prerequisites</a:t>
            </a:r>
          </a:p>
        </p:txBody>
      </p:sp>
      <p:sp>
        <p:nvSpPr>
          <p:cNvPr id="41" name="Rectangle 11"/>
          <p:cNvSpPr>
            <a:spLocks noChangeArrowheads="1"/>
          </p:cNvSpPr>
          <p:nvPr/>
        </p:nvSpPr>
        <p:spPr bwMode="auto">
          <a:xfrm>
            <a:off x="479530" y="4258532"/>
            <a:ext cx="11372340" cy="642411"/>
          </a:xfrm>
          <a:prstGeom prst="rect">
            <a:avLst/>
          </a:prstGeom>
          <a:solidFill>
            <a:schemeClr val="bg1"/>
          </a:solidFill>
          <a:ln w="12700" algn="ctr">
            <a:solidFill>
              <a:schemeClr val="accent1"/>
            </a:solidFill>
            <a:miter lim="800000"/>
            <a:headEnd/>
            <a:tailEnd/>
          </a:ln>
        </p:spPr>
        <p:txBody>
          <a:bodyPr lIns="88900" tIns="88900" rIns="88900" bIns="88900" anchor="t" anchorCtr="0"/>
          <a:lstStyle/>
          <a:p>
            <a:pPr marL="171450" marR="0" lvl="0" indent="-171450" algn="l" defTabSz="957263" rtl="0" eaLnBrk="1" fontAlgn="auto" latinLnBrk="0" hangingPunct="1">
              <a:lnSpc>
                <a:spcPct val="100000"/>
              </a:lnSpc>
              <a:spcBef>
                <a:spcPts val="200"/>
              </a:spcBef>
              <a:spcAft>
                <a:spcPts val="300"/>
              </a:spcAft>
              <a:buClrTx/>
              <a:buSzTx/>
              <a:buFont typeface="Arial" panose="020B0604020202020204" pitchFamily="34" charset="0"/>
              <a:buChar char="•"/>
              <a:tabLst/>
              <a:defRPr/>
            </a:pPr>
            <a:r>
              <a:rPr lang="fr-FR" sz="1100" dirty="0">
                <a:solidFill>
                  <a:prstClr val="black"/>
                </a:solidFill>
                <a:cs typeface="Arial" pitchFamily="34" charset="0"/>
              </a:rPr>
              <a:t>Business Rule-set</a:t>
            </a:r>
          </a:p>
          <a:p>
            <a:pPr marL="171450" lvl="0" indent="-171450" defTabSz="957263">
              <a:spcBef>
                <a:spcPts val="200"/>
              </a:spcBef>
              <a:spcAft>
                <a:spcPts val="300"/>
              </a:spcAft>
              <a:buFont typeface="Arial" panose="020B0604020202020204" pitchFamily="34" charset="0"/>
              <a:buChar char="•"/>
              <a:defRPr/>
            </a:pPr>
            <a:r>
              <a:rPr lang="en-US" sz="1100" dirty="0">
                <a:solidFill>
                  <a:prstClr val="black"/>
                </a:solidFill>
                <a:cs typeface="Arial" pitchFamily="34" charset="0"/>
              </a:rPr>
              <a:t>Approved request and response payload by the business and technical leads</a:t>
            </a:r>
            <a:endParaRPr lang="fr-FR" sz="1100" dirty="0">
              <a:solidFill>
                <a:prstClr val="black"/>
              </a:solidFill>
              <a:cs typeface="Arial" pitchFamily="34" charset="0"/>
            </a:endParaRPr>
          </a:p>
          <a:p>
            <a:pPr marL="228600" marR="0" lvl="0" indent="-228600" algn="l" defTabSz="957263" rtl="0" eaLnBrk="1" fontAlgn="auto" latinLnBrk="0" hangingPunct="1">
              <a:lnSpc>
                <a:spcPct val="100000"/>
              </a:lnSpc>
              <a:spcBef>
                <a:spcPts val="200"/>
              </a:spcBef>
              <a:spcAft>
                <a:spcPts val="300"/>
              </a:spcAft>
              <a:buClrTx/>
              <a:buSzTx/>
              <a:buAutoNum type="arabicPeriod"/>
              <a:tabLst/>
              <a:defRPr/>
            </a:pPr>
            <a:endParaRPr lang="fr-FR" sz="1100" dirty="0">
              <a:solidFill>
                <a:prstClr val="black"/>
              </a:solidFill>
              <a:cs typeface="Arial" pitchFamily="34" charset="0"/>
            </a:endParaRPr>
          </a:p>
          <a:p>
            <a:pPr marL="228600" marR="0" lvl="0" indent="-228600" algn="l" defTabSz="957263" rtl="0" eaLnBrk="1" fontAlgn="auto" latinLnBrk="0" hangingPunct="1">
              <a:lnSpc>
                <a:spcPct val="100000"/>
              </a:lnSpc>
              <a:spcBef>
                <a:spcPts val="200"/>
              </a:spcBef>
              <a:spcAft>
                <a:spcPts val="300"/>
              </a:spcAft>
              <a:buClrTx/>
              <a:buSzTx/>
              <a:buFontTx/>
              <a:buAutoNum type="arabicPeriod"/>
              <a:tabLst/>
              <a:defRPr/>
            </a:pPr>
            <a:endParaRPr kumimoji="0" lang="fr-FR" sz="1100" i="0" u="none" strike="noStrike" kern="1200" cap="none" spc="0" normalizeH="0" baseline="0" noProof="0" dirty="0">
              <a:ln>
                <a:noFill/>
              </a:ln>
              <a:solidFill>
                <a:prstClr val="black"/>
              </a:solidFill>
              <a:effectLst/>
              <a:uLnTx/>
              <a:uFillTx/>
              <a:ea typeface="+mn-ea"/>
              <a:cs typeface="Arial" pitchFamily="34" charset="0"/>
            </a:endParaRPr>
          </a:p>
        </p:txBody>
      </p:sp>
      <p:graphicFrame>
        <p:nvGraphicFramePr>
          <p:cNvPr id="3" name="Object 2">
            <a:extLst>
              <a:ext uri="{FF2B5EF4-FFF2-40B4-BE49-F238E27FC236}">
                <a16:creationId xmlns:a16="http://schemas.microsoft.com/office/drawing/2014/main" xmlns="" id="{3AF27F0B-9185-46E1-8C8B-2A0D9D92B41D}"/>
              </a:ext>
            </a:extLst>
          </p:cNvPr>
          <p:cNvGraphicFramePr>
            <a:graphicFrameLocks noChangeAspect="1"/>
          </p:cNvGraphicFramePr>
          <p:nvPr>
            <p:extLst>
              <p:ext uri="{D42A27DB-BD31-4B8C-83A1-F6EECF244321}">
                <p14:modId xmlns:p14="http://schemas.microsoft.com/office/powerpoint/2010/main" val="139191290"/>
              </p:ext>
            </p:extLst>
          </p:nvPr>
        </p:nvGraphicFramePr>
        <p:xfrm>
          <a:off x="6956981" y="4212039"/>
          <a:ext cx="1247506" cy="1065578"/>
        </p:xfrm>
        <a:graphic>
          <a:graphicData uri="http://schemas.openxmlformats.org/presentationml/2006/ole">
            <mc:AlternateContent xmlns:mc="http://schemas.openxmlformats.org/markup-compatibility/2006">
              <mc:Choice xmlns:v="urn:schemas-microsoft-com:vml" Requires="v">
                <p:oleObj spid="_x0000_s16407" name="Worksheet" showAsIcon="1" r:id="rId4" imgW="914400" imgH="781200" progId="Excel.Sheet.8">
                  <p:embed/>
                </p:oleObj>
              </mc:Choice>
              <mc:Fallback>
                <p:oleObj name="Worksheet" showAsIcon="1" r:id="rId4" imgW="914400" imgH="781200" progId="Excel.Sheet.8">
                  <p:embed/>
                  <p:pic>
                    <p:nvPicPr>
                      <p:cNvPr id="0" name=""/>
                      <p:cNvPicPr/>
                      <p:nvPr/>
                    </p:nvPicPr>
                    <p:blipFill>
                      <a:blip r:embed="rId5"/>
                      <a:stretch>
                        <a:fillRect/>
                      </a:stretch>
                    </p:blipFill>
                    <p:spPr>
                      <a:xfrm>
                        <a:off x="6956981" y="4212039"/>
                        <a:ext cx="1247506" cy="1065578"/>
                      </a:xfrm>
                      <a:prstGeom prst="rect">
                        <a:avLst/>
                      </a:prstGeom>
                    </p:spPr>
                  </p:pic>
                </p:oleObj>
              </mc:Fallback>
            </mc:AlternateContent>
          </a:graphicData>
        </a:graphic>
      </p:graphicFrame>
      <p:sp>
        <p:nvSpPr>
          <p:cNvPr id="2" name="Rectangle 1">
            <a:extLst>
              <a:ext uri="{FF2B5EF4-FFF2-40B4-BE49-F238E27FC236}">
                <a16:creationId xmlns:a16="http://schemas.microsoft.com/office/drawing/2014/main" xmlns="" id="{5EF9C4BE-1DFD-4D5E-994B-7DC92FBE7C7A}"/>
              </a:ext>
            </a:extLst>
          </p:cNvPr>
          <p:cNvSpPr/>
          <p:nvPr/>
        </p:nvSpPr>
        <p:spPr>
          <a:xfrm>
            <a:off x="5024486" y="6046675"/>
            <a:ext cx="7484882" cy="261610"/>
          </a:xfrm>
          <a:prstGeom prst="rect">
            <a:avLst/>
          </a:prstGeom>
        </p:spPr>
        <p:txBody>
          <a:bodyPr wrap="square">
            <a:spAutoFit/>
          </a:bodyPr>
          <a:lstStyle/>
          <a:p>
            <a:pPr lvl="0" defTabSz="957263">
              <a:spcBef>
                <a:spcPts val="200"/>
              </a:spcBef>
              <a:spcAft>
                <a:spcPts val="300"/>
              </a:spcAft>
              <a:defRPr/>
            </a:pPr>
            <a:r>
              <a:rPr lang="fr-FR" sz="1100" i="1" dirty="0">
                <a:solidFill>
                  <a:prstClr val="black"/>
                </a:solidFill>
                <a:cs typeface="Arial" pitchFamily="34" charset="0"/>
              </a:rPr>
              <a:t>* Test Scenarios were created based on dummy Drools Microservice and Rules set for Discount. </a:t>
            </a:r>
          </a:p>
        </p:txBody>
      </p:sp>
    </p:spTree>
    <p:extLst>
      <p:ext uri="{BB962C8B-B14F-4D97-AF65-F5344CB8AC3E}">
        <p14:creationId xmlns:p14="http://schemas.microsoft.com/office/powerpoint/2010/main" val="331202910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501653" y="937360"/>
            <a:ext cx="1398586" cy="248513"/>
          </a:xfrm>
        </p:spPr>
        <p:txBody>
          <a:bodyPr/>
          <a:lstStyle/>
          <a:p>
            <a:r>
              <a:rPr lang="en-US" dirty="0"/>
              <a:t>SOAP UI View</a:t>
            </a:r>
          </a:p>
        </p:txBody>
      </p:sp>
      <p:sp>
        <p:nvSpPr>
          <p:cNvPr id="3" name="Title 2"/>
          <p:cNvSpPr>
            <a:spLocks noGrp="1"/>
          </p:cNvSpPr>
          <p:nvPr>
            <p:ph type="title"/>
          </p:nvPr>
        </p:nvSpPr>
        <p:spPr>
          <a:xfrm>
            <a:off x="465060" y="211082"/>
            <a:ext cx="11162349" cy="480985"/>
          </a:xfrm>
        </p:spPr>
        <p:txBody>
          <a:bodyPr/>
          <a:lstStyle/>
          <a:p>
            <a:r>
              <a:rPr lang="en-US" sz="2800" dirty="0"/>
              <a:t>SOAP UI Service Mock-up for Bing</a:t>
            </a:r>
          </a:p>
        </p:txBody>
      </p:sp>
      <p:pic>
        <p:nvPicPr>
          <p:cNvPr id="4" name="Picture 3" descr="image001">
            <a:extLst>
              <a:ext uri="{FF2B5EF4-FFF2-40B4-BE49-F238E27FC236}">
                <a16:creationId xmlns:a16="http://schemas.microsoft.com/office/drawing/2014/main" xmlns="" id="{3964AB5E-69EE-431F-89B0-369887B505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17" y="1335957"/>
            <a:ext cx="3543300" cy="461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Arrow: Right 3">
            <a:extLst>
              <a:ext uri="{FF2B5EF4-FFF2-40B4-BE49-F238E27FC236}">
                <a16:creationId xmlns:a16="http://schemas.microsoft.com/office/drawing/2014/main" xmlns="" id="{7F18AAE5-99C7-4E75-AE70-18C92E6C79FC}"/>
              </a:ext>
            </a:extLst>
          </p:cNvPr>
          <p:cNvSpPr/>
          <p:nvPr/>
        </p:nvSpPr>
        <p:spPr>
          <a:xfrm>
            <a:off x="4107391" y="3024187"/>
            <a:ext cx="855407" cy="4793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6" name="Rectangle 5">
            <a:extLst>
              <a:ext uri="{FF2B5EF4-FFF2-40B4-BE49-F238E27FC236}">
                <a16:creationId xmlns:a16="http://schemas.microsoft.com/office/drawing/2014/main" xmlns="" id="{5644FE32-946E-40AC-A8F3-726FD9D56DB3}"/>
              </a:ext>
            </a:extLst>
          </p:cNvPr>
          <p:cNvSpPr/>
          <p:nvPr/>
        </p:nvSpPr>
        <p:spPr>
          <a:xfrm>
            <a:off x="5854928" y="1584344"/>
            <a:ext cx="3591233" cy="93652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rgbClr val="00B0F0"/>
              </a:solidFill>
            </a:endParaRPr>
          </a:p>
          <a:p>
            <a:pPr algn="ctr"/>
            <a:r>
              <a:rPr lang="en-US" dirty="0">
                <a:solidFill>
                  <a:srgbClr val="00B0F0"/>
                </a:solidFill>
              </a:rPr>
              <a:t>GET</a:t>
            </a:r>
            <a:r>
              <a:rPr lang="en-US" sz="1600" dirty="0">
                <a:solidFill>
                  <a:srgbClr val="00B0F0"/>
                </a:solidFill>
              </a:rPr>
              <a:t> call for Geo Code</a:t>
            </a:r>
          </a:p>
        </p:txBody>
      </p:sp>
      <p:sp>
        <p:nvSpPr>
          <p:cNvPr id="7" name="Rectangle 6">
            <a:extLst>
              <a:ext uri="{FF2B5EF4-FFF2-40B4-BE49-F238E27FC236}">
                <a16:creationId xmlns:a16="http://schemas.microsoft.com/office/drawing/2014/main" xmlns="" id="{DAC262A9-6361-4AD1-969D-981A653A9B34}"/>
              </a:ext>
            </a:extLst>
          </p:cNvPr>
          <p:cNvSpPr/>
          <p:nvPr/>
        </p:nvSpPr>
        <p:spPr>
          <a:xfrm>
            <a:off x="6371122" y="1259879"/>
            <a:ext cx="2750574" cy="6931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i="1" dirty="0"/>
              <a:t>REST service </a:t>
            </a:r>
          </a:p>
          <a:p>
            <a:pPr algn="ctr"/>
            <a:r>
              <a:rPr lang="en-US" sz="1600" i="1" dirty="0"/>
              <a:t>GET Geo code</a:t>
            </a:r>
          </a:p>
        </p:txBody>
      </p:sp>
      <p:sp>
        <p:nvSpPr>
          <p:cNvPr id="8" name="Rectangle: Rounded Corners 6">
            <a:extLst>
              <a:ext uri="{FF2B5EF4-FFF2-40B4-BE49-F238E27FC236}">
                <a16:creationId xmlns:a16="http://schemas.microsoft.com/office/drawing/2014/main" xmlns="" id="{6418F224-9A72-468B-9D04-637BD66A40A8}"/>
              </a:ext>
            </a:extLst>
          </p:cNvPr>
          <p:cNvSpPr/>
          <p:nvPr/>
        </p:nvSpPr>
        <p:spPr>
          <a:xfrm>
            <a:off x="10108762" y="1134518"/>
            <a:ext cx="1637071" cy="899652"/>
          </a:xfrm>
          <a:prstGeom prst="roundRect">
            <a:avLst/>
          </a:pr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dirty="0">
                <a:solidFill>
                  <a:schemeClr val="tx1"/>
                </a:solidFill>
              </a:rPr>
              <a:t>Bing Mock up</a:t>
            </a:r>
          </a:p>
          <a:p>
            <a:pPr algn="ctr"/>
            <a:r>
              <a:rPr lang="en-US" sz="1400" dirty="0">
                <a:solidFill>
                  <a:schemeClr val="tx1"/>
                </a:solidFill>
              </a:rPr>
              <a:t>geo_code</a:t>
            </a:r>
          </a:p>
        </p:txBody>
      </p:sp>
      <p:cxnSp>
        <p:nvCxnSpPr>
          <p:cNvPr id="9" name="Connector: Elbow 8">
            <a:extLst>
              <a:ext uri="{FF2B5EF4-FFF2-40B4-BE49-F238E27FC236}">
                <a16:creationId xmlns:a16="http://schemas.microsoft.com/office/drawing/2014/main" xmlns="" id="{E72BEDF7-D67A-4EF3-B18F-3CE771BD4670}"/>
              </a:ext>
            </a:extLst>
          </p:cNvPr>
          <p:cNvCxnSpPr>
            <a:cxnSpLocks/>
            <a:stCxn id="6" idx="3"/>
            <a:endCxn id="8" idx="1"/>
          </p:cNvCxnSpPr>
          <p:nvPr/>
        </p:nvCxnSpPr>
        <p:spPr>
          <a:xfrm flipV="1">
            <a:off x="9446161" y="1584344"/>
            <a:ext cx="662601" cy="46826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Connector: Elbow 13">
            <a:extLst>
              <a:ext uri="{FF2B5EF4-FFF2-40B4-BE49-F238E27FC236}">
                <a16:creationId xmlns:a16="http://schemas.microsoft.com/office/drawing/2014/main" xmlns="" id="{83BD6BC9-91C7-4493-9500-0C4E6DC80C5A}"/>
              </a:ext>
            </a:extLst>
          </p:cNvPr>
          <p:cNvCxnSpPr>
            <a:cxnSpLocks/>
            <a:stCxn id="8" idx="2"/>
          </p:cNvCxnSpPr>
          <p:nvPr/>
        </p:nvCxnSpPr>
        <p:spPr>
          <a:xfrm rot="5400000">
            <a:off x="10011592" y="1468740"/>
            <a:ext cx="350277" cy="148113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xmlns="" id="{61AB0D8E-6902-4DC6-9685-F5915682945B}"/>
              </a:ext>
            </a:extLst>
          </p:cNvPr>
          <p:cNvCxnSpPr>
            <a:stCxn id="6" idx="2"/>
            <a:endCxn id="12" idx="0"/>
          </p:cNvCxnSpPr>
          <p:nvPr/>
        </p:nvCxnSpPr>
        <p:spPr>
          <a:xfrm flipH="1">
            <a:off x="7647318" y="2520866"/>
            <a:ext cx="3227" cy="2940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xmlns="" id="{49294497-5202-4052-AE20-998A60B7BC32}"/>
              </a:ext>
            </a:extLst>
          </p:cNvPr>
          <p:cNvSpPr/>
          <p:nvPr/>
        </p:nvSpPr>
        <p:spPr>
          <a:xfrm>
            <a:off x="6917273" y="2814905"/>
            <a:ext cx="1460090" cy="77429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200" b="1" dirty="0">
                <a:solidFill>
                  <a:schemeClr val="bg2">
                    <a:lumMod val="50000"/>
                  </a:schemeClr>
                </a:solidFill>
              </a:rPr>
              <a:t>{ </a:t>
            </a:r>
          </a:p>
          <a:p>
            <a:pPr algn="ctr"/>
            <a:r>
              <a:rPr lang="en-US" sz="1200" b="1" dirty="0">
                <a:solidFill>
                  <a:schemeClr val="bg2">
                    <a:lumMod val="50000"/>
                  </a:schemeClr>
                </a:solidFill>
              </a:rPr>
              <a:t>response</a:t>
            </a:r>
          </a:p>
          <a:p>
            <a:pPr algn="ctr"/>
            <a:r>
              <a:rPr lang="en-US" sz="1200" b="1" dirty="0">
                <a:solidFill>
                  <a:schemeClr val="bg2">
                    <a:lumMod val="50000"/>
                  </a:schemeClr>
                </a:solidFill>
              </a:rPr>
              <a:t>geo codes</a:t>
            </a:r>
          </a:p>
          <a:p>
            <a:pPr algn="r"/>
            <a:r>
              <a:rPr lang="en-US" sz="1200" b="1" dirty="0">
                <a:solidFill>
                  <a:schemeClr val="bg2">
                    <a:lumMod val="50000"/>
                  </a:schemeClr>
                </a:solidFill>
              </a:rPr>
              <a:t>}</a:t>
            </a:r>
          </a:p>
        </p:txBody>
      </p:sp>
      <p:sp>
        <p:nvSpPr>
          <p:cNvPr id="13" name="Rectangle 12">
            <a:extLst>
              <a:ext uri="{FF2B5EF4-FFF2-40B4-BE49-F238E27FC236}">
                <a16:creationId xmlns:a16="http://schemas.microsoft.com/office/drawing/2014/main" xmlns="" id="{8F9B67ED-4651-4287-BDFF-006BE82EF958}"/>
              </a:ext>
            </a:extLst>
          </p:cNvPr>
          <p:cNvSpPr/>
          <p:nvPr/>
        </p:nvSpPr>
        <p:spPr>
          <a:xfrm>
            <a:off x="5854995" y="4130927"/>
            <a:ext cx="3591233" cy="93652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rgbClr val="00B0F0"/>
              </a:solidFill>
            </a:endParaRPr>
          </a:p>
          <a:p>
            <a:pPr algn="ctr"/>
            <a:r>
              <a:rPr lang="en-US" dirty="0">
                <a:solidFill>
                  <a:srgbClr val="00B0F0"/>
                </a:solidFill>
              </a:rPr>
              <a:t>POST</a:t>
            </a:r>
            <a:r>
              <a:rPr lang="en-US" sz="1600" dirty="0">
                <a:solidFill>
                  <a:srgbClr val="00B0F0"/>
                </a:solidFill>
              </a:rPr>
              <a:t> call for MDO score service</a:t>
            </a:r>
          </a:p>
        </p:txBody>
      </p:sp>
      <p:sp>
        <p:nvSpPr>
          <p:cNvPr id="14" name="Rectangle 13">
            <a:extLst>
              <a:ext uri="{FF2B5EF4-FFF2-40B4-BE49-F238E27FC236}">
                <a16:creationId xmlns:a16="http://schemas.microsoft.com/office/drawing/2014/main" xmlns="" id="{D640FA16-0993-444D-925E-3E960AF5E813}"/>
              </a:ext>
            </a:extLst>
          </p:cNvPr>
          <p:cNvSpPr/>
          <p:nvPr/>
        </p:nvSpPr>
        <p:spPr>
          <a:xfrm>
            <a:off x="6371189" y="3806462"/>
            <a:ext cx="2750574" cy="6931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i="1" dirty="0"/>
              <a:t>REST service </a:t>
            </a:r>
          </a:p>
          <a:p>
            <a:pPr algn="ctr"/>
            <a:r>
              <a:rPr lang="en-US" sz="1600" i="1" dirty="0"/>
              <a:t>MDO Score service</a:t>
            </a:r>
          </a:p>
        </p:txBody>
      </p:sp>
      <p:sp>
        <p:nvSpPr>
          <p:cNvPr id="15" name="Rectangle: Rounded Corners 22">
            <a:extLst>
              <a:ext uri="{FF2B5EF4-FFF2-40B4-BE49-F238E27FC236}">
                <a16:creationId xmlns:a16="http://schemas.microsoft.com/office/drawing/2014/main" xmlns="" id="{FC8A5619-B32A-45C2-B9FA-B0F2C3C50628}"/>
              </a:ext>
            </a:extLst>
          </p:cNvPr>
          <p:cNvSpPr/>
          <p:nvPr/>
        </p:nvSpPr>
        <p:spPr>
          <a:xfrm>
            <a:off x="10108829" y="3681101"/>
            <a:ext cx="1637071" cy="899652"/>
          </a:xfrm>
          <a:prstGeom prst="roundRect">
            <a:avLst/>
          </a:pr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dirty="0">
                <a:solidFill>
                  <a:schemeClr val="tx1"/>
                </a:solidFill>
              </a:rPr>
              <a:t>Bing Mock up</a:t>
            </a:r>
          </a:p>
          <a:p>
            <a:pPr algn="ctr"/>
            <a:r>
              <a:rPr lang="en-US" sz="1400" dirty="0">
                <a:solidFill>
                  <a:schemeClr val="tx1"/>
                </a:solidFill>
              </a:rPr>
              <a:t>driving distance and duration</a:t>
            </a:r>
          </a:p>
        </p:txBody>
      </p:sp>
      <p:cxnSp>
        <p:nvCxnSpPr>
          <p:cNvPr id="16" name="Connector: Elbow 23">
            <a:extLst>
              <a:ext uri="{FF2B5EF4-FFF2-40B4-BE49-F238E27FC236}">
                <a16:creationId xmlns:a16="http://schemas.microsoft.com/office/drawing/2014/main" xmlns="" id="{50F3E248-0F5F-440E-ABCE-75B5F0420712}"/>
              </a:ext>
            </a:extLst>
          </p:cNvPr>
          <p:cNvCxnSpPr>
            <a:cxnSpLocks/>
            <a:stCxn id="13" idx="3"/>
            <a:endCxn id="15" idx="1"/>
          </p:cNvCxnSpPr>
          <p:nvPr/>
        </p:nvCxnSpPr>
        <p:spPr>
          <a:xfrm flipV="1">
            <a:off x="9446228" y="4130927"/>
            <a:ext cx="662601" cy="46826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Connector: Elbow 24">
            <a:extLst>
              <a:ext uri="{FF2B5EF4-FFF2-40B4-BE49-F238E27FC236}">
                <a16:creationId xmlns:a16="http://schemas.microsoft.com/office/drawing/2014/main" xmlns="" id="{16B3435E-F043-431B-B5DB-16A8E9D55785}"/>
              </a:ext>
            </a:extLst>
          </p:cNvPr>
          <p:cNvCxnSpPr>
            <a:cxnSpLocks/>
            <a:stCxn id="15" idx="2"/>
          </p:cNvCxnSpPr>
          <p:nvPr/>
        </p:nvCxnSpPr>
        <p:spPr>
          <a:xfrm rot="5400000">
            <a:off x="10011659" y="4015323"/>
            <a:ext cx="350277" cy="148113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xmlns="" id="{7C3B2C9F-0ED7-48E9-A053-4127AE0DC627}"/>
              </a:ext>
            </a:extLst>
          </p:cNvPr>
          <p:cNvCxnSpPr>
            <a:stCxn id="13" idx="2"/>
            <a:endCxn id="22" idx="0"/>
          </p:cNvCxnSpPr>
          <p:nvPr/>
        </p:nvCxnSpPr>
        <p:spPr>
          <a:xfrm flipH="1">
            <a:off x="7650611" y="5067449"/>
            <a:ext cx="1" cy="3134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xmlns="" id="{2B80FFEC-8915-4373-9B02-90F94AC13036}"/>
              </a:ext>
            </a:extLst>
          </p:cNvPr>
          <p:cNvSpPr/>
          <p:nvPr/>
        </p:nvSpPr>
        <p:spPr>
          <a:xfrm>
            <a:off x="5019252" y="1335957"/>
            <a:ext cx="221226" cy="4163963"/>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20" name="Arrow: Right 28">
            <a:extLst>
              <a:ext uri="{FF2B5EF4-FFF2-40B4-BE49-F238E27FC236}">
                <a16:creationId xmlns:a16="http://schemas.microsoft.com/office/drawing/2014/main" xmlns="" id="{B60A4959-EC67-4611-900D-CE3FC6018136}"/>
              </a:ext>
            </a:extLst>
          </p:cNvPr>
          <p:cNvSpPr/>
          <p:nvPr/>
        </p:nvSpPr>
        <p:spPr>
          <a:xfrm>
            <a:off x="5240445" y="1925677"/>
            <a:ext cx="614517" cy="25195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1" name="Arrow: Right 29">
            <a:extLst>
              <a:ext uri="{FF2B5EF4-FFF2-40B4-BE49-F238E27FC236}">
                <a16:creationId xmlns:a16="http://schemas.microsoft.com/office/drawing/2014/main" xmlns="" id="{28066F28-2CE3-47CB-9F18-8C3DC1AB08AE}"/>
              </a:ext>
            </a:extLst>
          </p:cNvPr>
          <p:cNvSpPr/>
          <p:nvPr/>
        </p:nvSpPr>
        <p:spPr>
          <a:xfrm>
            <a:off x="5240478" y="4505780"/>
            <a:ext cx="614517" cy="25195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2" name="Rectangle 21">
            <a:extLst>
              <a:ext uri="{FF2B5EF4-FFF2-40B4-BE49-F238E27FC236}">
                <a16:creationId xmlns:a16="http://schemas.microsoft.com/office/drawing/2014/main" xmlns="" id="{2E3DD410-7151-4CF0-A19E-BDA3F1CB6A9D}"/>
              </a:ext>
            </a:extLst>
          </p:cNvPr>
          <p:cNvSpPr/>
          <p:nvPr/>
        </p:nvSpPr>
        <p:spPr>
          <a:xfrm>
            <a:off x="6550012" y="5380917"/>
            <a:ext cx="2201197" cy="10053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200" b="1" dirty="0">
                <a:solidFill>
                  <a:schemeClr val="bg2">
                    <a:lumMod val="50000"/>
                  </a:schemeClr>
                </a:solidFill>
              </a:rPr>
              <a:t>{ </a:t>
            </a:r>
          </a:p>
          <a:p>
            <a:pPr algn="ctr"/>
            <a:r>
              <a:rPr lang="en-US" sz="1200" b="1" dirty="0">
                <a:solidFill>
                  <a:schemeClr val="bg2">
                    <a:lumMod val="50000"/>
                  </a:schemeClr>
                </a:solidFill>
              </a:rPr>
              <a:t>response</a:t>
            </a:r>
          </a:p>
          <a:p>
            <a:pPr algn="ctr"/>
            <a:r>
              <a:rPr lang="en-US" sz="1200" b="1" dirty="0">
                <a:solidFill>
                  <a:schemeClr val="bg2">
                    <a:lumMod val="50000"/>
                  </a:schemeClr>
                </a:solidFill>
              </a:rPr>
              <a:t>driving distance</a:t>
            </a:r>
          </a:p>
          <a:p>
            <a:pPr algn="ctr"/>
            <a:r>
              <a:rPr lang="en-US" sz="1200" b="1" dirty="0">
                <a:solidFill>
                  <a:schemeClr val="bg2">
                    <a:lumMod val="50000"/>
                  </a:schemeClr>
                </a:solidFill>
              </a:rPr>
              <a:t>driving duration</a:t>
            </a:r>
          </a:p>
          <a:p>
            <a:pPr algn="r"/>
            <a:r>
              <a:rPr lang="en-US" sz="1200" b="1" dirty="0">
                <a:solidFill>
                  <a:schemeClr val="bg2">
                    <a:lumMod val="50000"/>
                  </a:schemeClr>
                </a:solidFill>
              </a:rPr>
              <a:t>}</a:t>
            </a:r>
          </a:p>
        </p:txBody>
      </p:sp>
      <p:sp>
        <p:nvSpPr>
          <p:cNvPr id="27" name="Text Placeholder 1"/>
          <p:cNvSpPr txBox="1">
            <a:spLocks/>
          </p:cNvSpPr>
          <p:nvPr/>
        </p:nvSpPr>
        <p:spPr>
          <a:xfrm>
            <a:off x="5019251" y="923105"/>
            <a:ext cx="1898021" cy="279296"/>
          </a:xfrm>
          <a:prstGeom prst="rect">
            <a:avLst/>
          </a:prstGeom>
        </p:spPr>
        <p:txBody>
          <a:bodyPr lIns="0" tIns="0" rIns="0" bIns="0">
            <a:noAutofit/>
          </a:bodyPr>
          <a:lstStyle>
            <a:lvl1pPr marL="0" indent="0" algn="l" defTabSz="914400" rtl="0" eaLnBrk="1" latinLnBrk="0" hangingPunct="1">
              <a:spcBef>
                <a:spcPts val="0"/>
              </a:spcBef>
              <a:spcAft>
                <a:spcPts val="1000"/>
              </a:spcAft>
              <a:buSzPct val="100000"/>
              <a:buFontTx/>
              <a:buNone/>
              <a:defRPr sz="1400" b="0" kern="1200">
                <a:solidFill>
                  <a:schemeClr val="tx2"/>
                </a:solidFill>
                <a:latin typeface="+mn-lt"/>
                <a:ea typeface="+mn-ea"/>
                <a:cs typeface="+mn-cs"/>
              </a:defRPr>
            </a:lvl1pPr>
            <a:lvl2pPr marL="127000" indent="-127000" algn="l" defTabSz="914400" rtl="0" eaLnBrk="1" latinLnBrk="0" hangingPunct="1">
              <a:spcBef>
                <a:spcPts val="0"/>
              </a:spcBef>
              <a:spcAft>
                <a:spcPts val="1000"/>
              </a:spcAft>
              <a:buClrTx/>
              <a:buSzPct val="100000"/>
              <a:buFont typeface="Arial" panose="020B0604020202020204" pitchFamily="34" charset="0"/>
              <a:buChar char="•"/>
              <a:defRPr lang="en-US" sz="1200" b="0" kern="1200" dirty="0" smtClean="0">
                <a:solidFill>
                  <a:schemeClr val="tx1"/>
                </a:solidFill>
                <a:latin typeface="+mn-lt"/>
                <a:ea typeface="+mn-ea"/>
                <a:cs typeface="+mn-cs"/>
              </a:defRPr>
            </a:lvl2pPr>
            <a:lvl3pPr marL="279400" indent="-127000" algn="l" defTabSz="914400" rtl="0" eaLnBrk="1" latinLnBrk="0" hangingPunct="1">
              <a:spcBef>
                <a:spcPts val="0"/>
              </a:spcBef>
              <a:spcAft>
                <a:spcPts val="1000"/>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431800" indent="-127000" algn="l" defTabSz="914400" rtl="0" eaLnBrk="1" latinLnBrk="0" hangingPunct="1">
              <a:spcBef>
                <a:spcPts val="0"/>
              </a:spcBef>
              <a:spcAft>
                <a:spcPts val="1000"/>
              </a:spcAft>
              <a:buClrTx/>
              <a:buSzPct val="100000"/>
              <a:buFont typeface="Arial" panose="020B0604020202020204" pitchFamily="34" charset="0"/>
              <a:buChar char="◦"/>
              <a:defRPr lang="en-US" sz="1200" kern="1200" baseline="0" dirty="0" smtClean="0">
                <a:solidFill>
                  <a:schemeClr val="tx1"/>
                </a:solidFill>
                <a:latin typeface="+mn-lt"/>
                <a:ea typeface="+mn-ea"/>
                <a:cs typeface="+mn-cs"/>
              </a:defRPr>
            </a:lvl4pPr>
            <a:lvl5pPr marL="584200" indent="-127000" algn="l" defTabSz="798513" rtl="0" eaLnBrk="1" latinLnBrk="0" hangingPunct="1">
              <a:spcBef>
                <a:spcPts val="0"/>
              </a:spcBef>
              <a:spcAft>
                <a:spcPts val="1000"/>
              </a:spcAft>
              <a:buClrTx/>
              <a:buSzPct val="100000"/>
              <a:buFont typeface="Arial" panose="020B0604020202020204" pitchFamily="34" charset="0"/>
              <a:buChar char="−"/>
              <a:tabLst/>
              <a:defRPr lang="en-US" sz="1200" kern="1200" baseline="0" dirty="0" smtClean="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r>
              <a:rPr lang="en-US" dirty="0"/>
              <a:t>Bing Mock-up Flow</a:t>
            </a:r>
          </a:p>
        </p:txBody>
      </p:sp>
    </p:spTree>
    <p:extLst>
      <p:ext uri="{BB962C8B-B14F-4D97-AF65-F5344CB8AC3E}">
        <p14:creationId xmlns:p14="http://schemas.microsoft.com/office/powerpoint/2010/main" val="2902292954"/>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p:cNvSpPr>
            <a:spLocks noGrp="1"/>
          </p:cNvSpPr>
          <p:nvPr>
            <p:ph type="title"/>
          </p:nvPr>
        </p:nvSpPr>
        <p:spPr>
          <a:xfrm>
            <a:off x="504000" y="3008048"/>
            <a:ext cx="11184001" cy="841904"/>
          </a:xfrm>
        </p:spPr>
        <p:txBody>
          <a:bodyPr/>
          <a:lstStyle/>
          <a:p>
            <a:pPr algn="ctr"/>
            <a:r>
              <a:rPr lang="en-GB" dirty="0">
                <a:solidFill>
                  <a:schemeClr val="bg1"/>
                </a:solidFill>
                <a:latin typeface="Verdana Headings"/>
              </a:rPr>
              <a:t>Soap UI Demo</a:t>
            </a:r>
            <a:endParaRPr lang="en-GB" dirty="0">
              <a:solidFill>
                <a:srgbClr val="FF0000"/>
              </a:solidFill>
              <a:latin typeface="Verdana Headings"/>
            </a:endParaRPr>
          </a:p>
        </p:txBody>
      </p:sp>
    </p:spTree>
    <p:extLst>
      <p:ext uri="{BB962C8B-B14F-4D97-AF65-F5344CB8AC3E}">
        <p14:creationId xmlns:p14="http://schemas.microsoft.com/office/powerpoint/2010/main" val="675085923"/>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3D8D21A7-6C5E-44B6-A0C0-F0A9806672C1}"/>
              </a:ext>
            </a:extLst>
          </p:cNvPr>
          <p:cNvSpPr>
            <a:spLocks noGrp="1"/>
          </p:cNvSpPr>
          <p:nvPr>
            <p:ph type="title"/>
          </p:nvPr>
        </p:nvSpPr>
        <p:spPr/>
        <p:txBody>
          <a:bodyPr/>
          <a:lstStyle/>
          <a:p>
            <a:r>
              <a:rPr lang="en-US" dirty="0"/>
              <a:t>Soap UI Pro Benefits :</a:t>
            </a:r>
          </a:p>
        </p:txBody>
      </p:sp>
      <p:graphicFrame>
        <p:nvGraphicFramePr>
          <p:cNvPr id="4" name="Table 3">
            <a:extLst>
              <a:ext uri="{FF2B5EF4-FFF2-40B4-BE49-F238E27FC236}">
                <a16:creationId xmlns:a16="http://schemas.microsoft.com/office/drawing/2014/main" xmlns="" id="{CD03CB0E-FAB6-4644-A3D3-7F60AAE2E04E}"/>
              </a:ext>
            </a:extLst>
          </p:cNvPr>
          <p:cNvGraphicFramePr>
            <a:graphicFrameLocks noGrp="1"/>
          </p:cNvGraphicFramePr>
          <p:nvPr>
            <p:extLst>
              <p:ext uri="{D42A27DB-BD31-4B8C-83A1-F6EECF244321}">
                <p14:modId xmlns:p14="http://schemas.microsoft.com/office/powerpoint/2010/main" val="861598629"/>
              </p:ext>
            </p:extLst>
          </p:nvPr>
        </p:nvGraphicFramePr>
        <p:xfrm>
          <a:off x="557212" y="722673"/>
          <a:ext cx="10329864" cy="5460832"/>
        </p:xfrm>
        <a:graphic>
          <a:graphicData uri="http://schemas.openxmlformats.org/drawingml/2006/table">
            <a:tbl>
              <a:tblPr firstRow="1" bandRow="1">
                <a:tableStyleId>{5C22544A-7EE6-4342-B048-85BDC9FD1C3A}</a:tableStyleId>
              </a:tblPr>
              <a:tblGrid>
                <a:gridCol w="4288951">
                  <a:extLst>
                    <a:ext uri="{9D8B030D-6E8A-4147-A177-3AD203B41FA5}">
                      <a16:colId xmlns:a16="http://schemas.microsoft.com/office/drawing/2014/main" xmlns="" val="3675337927"/>
                    </a:ext>
                  </a:extLst>
                </a:gridCol>
                <a:gridCol w="3335787">
                  <a:extLst>
                    <a:ext uri="{9D8B030D-6E8A-4147-A177-3AD203B41FA5}">
                      <a16:colId xmlns:a16="http://schemas.microsoft.com/office/drawing/2014/main" xmlns="" val="482654943"/>
                    </a:ext>
                  </a:extLst>
                </a:gridCol>
                <a:gridCol w="2705126">
                  <a:extLst>
                    <a:ext uri="{9D8B030D-6E8A-4147-A177-3AD203B41FA5}">
                      <a16:colId xmlns:a16="http://schemas.microsoft.com/office/drawing/2014/main" xmlns="" val="1346822347"/>
                    </a:ext>
                  </a:extLst>
                </a:gridCol>
              </a:tblGrid>
              <a:tr h="378588">
                <a:tc>
                  <a:txBody>
                    <a:bodyPr/>
                    <a:lstStyle/>
                    <a:p>
                      <a:pPr algn="l">
                        <a:lnSpc>
                          <a:spcPct val="150000"/>
                        </a:lnSpc>
                      </a:pPr>
                      <a:r>
                        <a:rPr lang="en-US" sz="1500" dirty="0"/>
                        <a:t>Parameter</a:t>
                      </a:r>
                    </a:p>
                  </a:txBody>
                  <a:tcPr marT="37785" marB="37785"/>
                </a:tc>
                <a:tc>
                  <a:txBody>
                    <a:bodyPr/>
                    <a:lstStyle/>
                    <a:p>
                      <a:pPr algn="ctr">
                        <a:lnSpc>
                          <a:spcPct val="150000"/>
                        </a:lnSpc>
                      </a:pPr>
                      <a:r>
                        <a:rPr lang="en-US" sz="1500" dirty="0"/>
                        <a:t>  Soap UI Open Source</a:t>
                      </a:r>
                    </a:p>
                  </a:txBody>
                  <a:tcPr marT="37785" marB="37785"/>
                </a:tc>
                <a:tc>
                  <a:txBody>
                    <a:bodyPr/>
                    <a:lstStyle/>
                    <a:p>
                      <a:pPr algn="ctr">
                        <a:lnSpc>
                          <a:spcPct val="150000"/>
                        </a:lnSpc>
                      </a:pPr>
                      <a:r>
                        <a:rPr lang="en-US" sz="1500" dirty="0"/>
                        <a:t>Soap UI Pro</a:t>
                      </a:r>
                    </a:p>
                  </a:txBody>
                  <a:tcPr marT="37785" marB="37785"/>
                </a:tc>
                <a:extLst>
                  <a:ext uri="{0D108BD9-81ED-4DB2-BD59-A6C34878D82A}">
                    <a16:rowId xmlns:a16="http://schemas.microsoft.com/office/drawing/2014/main" xmlns="" val="2653364669"/>
                  </a:ext>
                </a:extLst>
              </a:tr>
              <a:tr h="387874">
                <a:tc>
                  <a:txBody>
                    <a:bodyPr/>
                    <a:lstStyle/>
                    <a:p>
                      <a:pPr algn="l" fontAlgn="t">
                        <a:lnSpc>
                          <a:spcPct val="100000"/>
                        </a:lnSpc>
                      </a:pPr>
                      <a:r>
                        <a:rPr lang="en-US" sz="1400" b="0" dirty="0">
                          <a:effectLst/>
                          <a:latin typeface="+mn-lt"/>
                        </a:rPr>
                        <a:t> Manual Test Step </a:t>
                      </a:r>
                      <a:endParaRPr lang="en-US" sz="1400" b="0" kern="1200" dirty="0">
                        <a:solidFill>
                          <a:schemeClr val="dk1"/>
                        </a:solidFill>
                        <a:latin typeface="+mn-lt"/>
                        <a:ea typeface="+mn-ea"/>
                        <a:cs typeface="+mn-cs"/>
                      </a:endParaRPr>
                    </a:p>
                  </a:txBody>
                  <a:tcPr marL="38100" marR="38100" marT="31487" marB="31487"/>
                </a:tc>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lang="en-US" sz="1600" b="1" dirty="0">
                          <a:effectLst/>
                          <a:latin typeface="Open Sans" panose="020B0606030504020204" pitchFamily="34" charset="0"/>
                        </a:rPr>
                        <a:t> √ </a:t>
                      </a:r>
                    </a:p>
                  </a:txBody>
                  <a:tcPr marL="38100" marR="38100" marT="31487" marB="31487"/>
                </a:tc>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lang="en-US" sz="1600" b="1" dirty="0">
                          <a:effectLst/>
                          <a:latin typeface="Open Sans" panose="020B0606030504020204" pitchFamily="34" charset="0"/>
                        </a:rPr>
                        <a:t> √ </a:t>
                      </a:r>
                    </a:p>
                  </a:txBody>
                  <a:tcPr marL="38100" marR="38100" marT="31487" marB="31487"/>
                </a:tc>
                <a:extLst>
                  <a:ext uri="{0D108BD9-81ED-4DB2-BD59-A6C34878D82A}">
                    <a16:rowId xmlns:a16="http://schemas.microsoft.com/office/drawing/2014/main" xmlns="" val="1136911318"/>
                  </a:ext>
                </a:extLst>
              </a:tr>
              <a:tr h="387874">
                <a:tc>
                  <a:txBody>
                    <a:bodyPr/>
                    <a:lstStyle/>
                    <a:p>
                      <a:pPr algn="l" fontAlgn="t">
                        <a:lnSpc>
                          <a:spcPct val="100000"/>
                        </a:lnSpc>
                      </a:pPr>
                      <a:r>
                        <a:rPr lang="en-US" sz="1400" b="0" dirty="0">
                          <a:effectLst/>
                          <a:latin typeface="+mn-lt"/>
                        </a:rPr>
                        <a:t> Message Assertion</a:t>
                      </a:r>
                    </a:p>
                  </a:txBody>
                  <a:tcPr marL="38100" marR="38100" marT="38100" marB="38100"/>
                </a:tc>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lang="en-US" sz="1600" b="1" dirty="0">
                          <a:effectLst/>
                          <a:latin typeface="Open Sans" panose="020B0606030504020204" pitchFamily="34" charset="0"/>
                        </a:rPr>
                        <a:t> √(Basic)</a:t>
                      </a:r>
                    </a:p>
                  </a:txBody>
                  <a:tcPr marL="38100" marR="38100" marT="31487" marB="31487"/>
                </a:tc>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lang="en-US" sz="1600" b="1" dirty="0">
                          <a:effectLst/>
                          <a:latin typeface="Open Sans" panose="020B0606030504020204" pitchFamily="34" charset="0"/>
                        </a:rPr>
                        <a:t> √ </a:t>
                      </a:r>
                    </a:p>
                  </a:txBody>
                  <a:tcPr marL="38100" marR="38100" marT="31487" marB="31487"/>
                </a:tc>
                <a:extLst>
                  <a:ext uri="{0D108BD9-81ED-4DB2-BD59-A6C34878D82A}">
                    <a16:rowId xmlns:a16="http://schemas.microsoft.com/office/drawing/2014/main" xmlns="" val="2664443329"/>
                  </a:ext>
                </a:extLst>
              </a:tr>
              <a:tr h="387874">
                <a:tc>
                  <a:txBody>
                    <a:bodyPr/>
                    <a:lstStyle/>
                    <a:p>
                      <a:pPr algn="l">
                        <a:lnSpc>
                          <a:spcPct val="100000"/>
                        </a:lnSpc>
                      </a:pPr>
                      <a:r>
                        <a:rPr lang="en-US" sz="1400" b="0" dirty="0">
                          <a:latin typeface="+mn-lt"/>
                        </a:rPr>
                        <a:t>Data-Driven Test Automation</a:t>
                      </a:r>
                    </a:p>
                  </a:txBody>
                  <a:tcPr marT="37785" marB="37785"/>
                </a:tc>
                <a:tc>
                  <a:txBody>
                    <a:bodyPr/>
                    <a:lstStyle/>
                    <a:p>
                      <a:pPr algn="ctr" fontAlgn="t">
                        <a:lnSpc>
                          <a:spcPct val="100000"/>
                        </a:lnSpc>
                      </a:pPr>
                      <a:r>
                        <a:rPr lang="az-Cyrl-AZ" sz="1600" b="1" dirty="0">
                          <a:effectLst/>
                          <a:latin typeface="Open Sans" panose="020B0606030504020204" pitchFamily="34" charset="0"/>
                        </a:rPr>
                        <a:t>Х</a:t>
                      </a:r>
                      <a:endParaRPr lang="en-US" sz="1600" b="1" dirty="0">
                        <a:effectLst/>
                        <a:latin typeface="Open Sans" panose="020B0606030504020204" pitchFamily="34" charset="0"/>
                      </a:endParaRPr>
                    </a:p>
                  </a:txBody>
                  <a:tcPr marL="38100" marR="38100" marT="31487" marB="31487"/>
                </a:tc>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lang="en-US" sz="1600" b="1" dirty="0">
                          <a:effectLst/>
                          <a:latin typeface="Open Sans" panose="020B0606030504020204" pitchFamily="34" charset="0"/>
                        </a:rPr>
                        <a:t> √ </a:t>
                      </a:r>
                    </a:p>
                  </a:txBody>
                  <a:tcPr marL="38100" marR="38100" marT="31487" marB="31487"/>
                </a:tc>
                <a:extLst>
                  <a:ext uri="{0D108BD9-81ED-4DB2-BD59-A6C34878D82A}">
                    <a16:rowId xmlns:a16="http://schemas.microsoft.com/office/drawing/2014/main" xmlns="" val="2533760858"/>
                  </a:ext>
                </a:extLst>
              </a:tr>
              <a:tr h="387874">
                <a:tc>
                  <a:txBody>
                    <a:bodyPr/>
                    <a:lstStyle/>
                    <a:p>
                      <a:pPr algn="l">
                        <a:lnSpc>
                          <a:spcPct val="100000"/>
                        </a:lnSpc>
                      </a:pPr>
                      <a:r>
                        <a:rPr lang="en-US" sz="1400" b="0" dirty="0">
                          <a:latin typeface="+mn-lt"/>
                        </a:rPr>
                        <a:t>Dynamic Data Generation</a:t>
                      </a:r>
                    </a:p>
                  </a:txBody>
                  <a:tcPr marT="37785" marB="37785"/>
                </a:tc>
                <a:tc>
                  <a:txBody>
                    <a:bodyPr/>
                    <a:lstStyle/>
                    <a:p>
                      <a:pPr algn="ctr" fontAlgn="t">
                        <a:lnSpc>
                          <a:spcPct val="100000"/>
                        </a:lnSpc>
                      </a:pPr>
                      <a:r>
                        <a:rPr lang="az-Cyrl-AZ" sz="1600" b="1" dirty="0">
                          <a:effectLst/>
                          <a:latin typeface="Open Sans" panose="020B0606030504020204" pitchFamily="34" charset="0"/>
                        </a:rPr>
                        <a:t>Х</a:t>
                      </a:r>
                      <a:endParaRPr lang="en-US" sz="1600" b="1" dirty="0">
                        <a:effectLst/>
                        <a:latin typeface="Open Sans" panose="020B0606030504020204" pitchFamily="34" charset="0"/>
                      </a:endParaRPr>
                    </a:p>
                  </a:txBody>
                  <a:tcPr marL="38100" marR="38100" marT="31487" marB="31487"/>
                </a:tc>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lang="en-US" sz="1600" b="1" dirty="0">
                          <a:effectLst/>
                          <a:latin typeface="Open Sans" panose="020B0606030504020204" pitchFamily="34" charset="0"/>
                        </a:rPr>
                        <a:t> √ </a:t>
                      </a:r>
                    </a:p>
                  </a:txBody>
                  <a:tcPr marL="38100" marR="38100" marT="31487" marB="31487"/>
                </a:tc>
                <a:extLst>
                  <a:ext uri="{0D108BD9-81ED-4DB2-BD59-A6C34878D82A}">
                    <a16:rowId xmlns:a16="http://schemas.microsoft.com/office/drawing/2014/main" xmlns="" val="561617420"/>
                  </a:ext>
                </a:extLst>
              </a:tr>
              <a:tr h="387874">
                <a:tc>
                  <a:txBody>
                    <a:bodyPr/>
                    <a:lstStyle/>
                    <a:p>
                      <a:pPr algn="l" fontAlgn="t">
                        <a:lnSpc>
                          <a:spcPct val="100000"/>
                        </a:lnSpc>
                      </a:pPr>
                      <a:r>
                        <a:rPr lang="en-US" sz="1400" b="0" dirty="0">
                          <a:effectLst/>
                          <a:latin typeface="+mn-lt"/>
                        </a:rPr>
                        <a:t> Multi Environment Support</a:t>
                      </a:r>
                    </a:p>
                  </a:txBody>
                  <a:tcPr marL="38100" marR="38100" marT="38100" marB="38100"/>
                </a:tc>
                <a:tc>
                  <a:txBody>
                    <a:bodyPr/>
                    <a:lstStyle/>
                    <a:p>
                      <a:pPr algn="ctr" fontAlgn="t">
                        <a:lnSpc>
                          <a:spcPct val="100000"/>
                        </a:lnSpc>
                      </a:pPr>
                      <a:r>
                        <a:rPr lang="az-Cyrl-AZ" sz="1600" b="1" dirty="0">
                          <a:effectLst/>
                          <a:latin typeface="Open Sans" panose="020B0606030504020204" pitchFamily="34" charset="0"/>
                        </a:rPr>
                        <a:t>Х</a:t>
                      </a:r>
                      <a:endParaRPr lang="en-US" sz="1600" b="1" dirty="0">
                        <a:effectLst/>
                        <a:latin typeface="Open Sans" panose="020B0606030504020204" pitchFamily="34" charset="0"/>
                      </a:endParaRPr>
                    </a:p>
                  </a:txBody>
                  <a:tcPr marL="38100" marR="38100" marT="31487" marB="31487"/>
                </a:tc>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lang="en-US" sz="1600" b="1" dirty="0">
                          <a:effectLst/>
                          <a:latin typeface="Open Sans" panose="020B0606030504020204" pitchFamily="34" charset="0"/>
                        </a:rPr>
                        <a:t> √ </a:t>
                      </a:r>
                    </a:p>
                  </a:txBody>
                  <a:tcPr marL="38100" marR="38100" marT="31487" marB="31487"/>
                </a:tc>
                <a:extLst>
                  <a:ext uri="{0D108BD9-81ED-4DB2-BD59-A6C34878D82A}">
                    <a16:rowId xmlns:a16="http://schemas.microsoft.com/office/drawing/2014/main" xmlns="" val="2029237193"/>
                  </a:ext>
                </a:extLst>
              </a:tr>
              <a:tr h="387874">
                <a:tc>
                  <a:txBody>
                    <a:bodyPr/>
                    <a:lstStyle/>
                    <a:p>
                      <a:pPr algn="l" fontAlgn="t">
                        <a:lnSpc>
                          <a:spcPct val="100000"/>
                        </a:lnSpc>
                      </a:pPr>
                      <a:r>
                        <a:rPr lang="en-US" sz="1400" b="0" kern="1200" dirty="0">
                          <a:solidFill>
                            <a:schemeClr val="dk1"/>
                          </a:solidFill>
                          <a:latin typeface="+mn-lt"/>
                          <a:ea typeface="+mn-ea"/>
                          <a:cs typeface="+mn-cs"/>
                        </a:rPr>
                        <a:t> Test Coverage</a:t>
                      </a:r>
                      <a:endParaRPr lang="en-US" sz="1400" b="0" dirty="0">
                        <a:effectLst/>
                        <a:latin typeface="+mn-lt"/>
                      </a:endParaRPr>
                    </a:p>
                  </a:txBody>
                  <a:tcPr marL="38100" marR="38100" marT="38100" marB="38100"/>
                </a:tc>
                <a:tc>
                  <a:txBody>
                    <a:bodyPr/>
                    <a:lstStyle/>
                    <a:p>
                      <a:pPr algn="ctr" fontAlgn="t">
                        <a:lnSpc>
                          <a:spcPct val="100000"/>
                        </a:lnSpc>
                      </a:pPr>
                      <a:r>
                        <a:rPr lang="az-Cyrl-AZ" sz="1600" b="1" dirty="0">
                          <a:effectLst/>
                          <a:latin typeface="Open Sans" panose="020B0606030504020204" pitchFamily="34" charset="0"/>
                        </a:rPr>
                        <a:t>Х</a:t>
                      </a:r>
                      <a:endParaRPr lang="en-US" sz="1600" b="1" dirty="0">
                        <a:effectLst/>
                        <a:latin typeface="Open Sans" panose="020B0606030504020204" pitchFamily="34" charset="0"/>
                      </a:endParaRPr>
                    </a:p>
                  </a:txBody>
                  <a:tcPr marL="38100" marR="38100" marT="31487" marB="31487"/>
                </a:tc>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lang="en-US" sz="1600" b="1" dirty="0">
                          <a:effectLst/>
                          <a:latin typeface="Open Sans" panose="020B0606030504020204" pitchFamily="34" charset="0"/>
                        </a:rPr>
                        <a:t> √ </a:t>
                      </a:r>
                    </a:p>
                  </a:txBody>
                  <a:tcPr marL="38100" marR="38100" marT="31487" marB="31487"/>
                </a:tc>
                <a:extLst>
                  <a:ext uri="{0D108BD9-81ED-4DB2-BD59-A6C34878D82A}">
                    <a16:rowId xmlns:a16="http://schemas.microsoft.com/office/drawing/2014/main" xmlns="" val="2055375849"/>
                  </a:ext>
                </a:extLst>
              </a:tr>
              <a:tr h="387874">
                <a:tc>
                  <a:txBody>
                    <a:bodyPr/>
                    <a:lstStyle/>
                    <a:p>
                      <a:pPr algn="l" fontAlgn="t">
                        <a:lnSpc>
                          <a:spcPct val="100000"/>
                        </a:lnSpc>
                      </a:pPr>
                      <a:r>
                        <a:rPr lang="en-US" sz="1400" b="0" kern="1200" dirty="0">
                          <a:solidFill>
                            <a:schemeClr val="dk1"/>
                          </a:solidFill>
                          <a:effectLst/>
                          <a:latin typeface="+mn-lt"/>
                          <a:ea typeface="+mn-ea"/>
                          <a:cs typeface="+mn-cs"/>
                        </a:rPr>
                        <a:t> Scripting Support (Groovy, JavaScript)</a:t>
                      </a:r>
                    </a:p>
                  </a:txBody>
                  <a:tcPr marL="38100" marR="38100" marT="38100" marB="38100"/>
                </a:tc>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lang="en-US" sz="1600" b="1" dirty="0">
                          <a:effectLst/>
                          <a:latin typeface="Open Sans" panose="020B0606030504020204" pitchFamily="34" charset="0"/>
                        </a:rPr>
                        <a:t> √ </a:t>
                      </a:r>
                    </a:p>
                  </a:txBody>
                  <a:tcPr marL="38100" marR="38100" marT="31487" marB="31487"/>
                </a:tc>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lang="en-US" sz="1600" b="1" dirty="0">
                          <a:effectLst/>
                          <a:latin typeface="Open Sans" panose="020B0606030504020204" pitchFamily="34" charset="0"/>
                        </a:rPr>
                        <a:t> √ </a:t>
                      </a:r>
                    </a:p>
                  </a:txBody>
                  <a:tcPr marL="38100" marR="38100" marT="31487" marB="31487"/>
                </a:tc>
                <a:extLst>
                  <a:ext uri="{0D108BD9-81ED-4DB2-BD59-A6C34878D82A}">
                    <a16:rowId xmlns:a16="http://schemas.microsoft.com/office/drawing/2014/main" xmlns="" val="1373890783"/>
                  </a:ext>
                </a:extLst>
              </a:tr>
              <a:tr h="387874">
                <a:tc>
                  <a:txBody>
                    <a:bodyPr/>
                    <a:lstStyle/>
                    <a:p>
                      <a:pPr algn="l" fontAlgn="t">
                        <a:lnSpc>
                          <a:spcPct val="100000"/>
                        </a:lnSpc>
                      </a:pPr>
                      <a:r>
                        <a:rPr lang="en-US" sz="1400" b="0" kern="1200" dirty="0">
                          <a:solidFill>
                            <a:schemeClr val="dk1"/>
                          </a:solidFill>
                          <a:effectLst/>
                          <a:latin typeface="+mn-lt"/>
                          <a:ea typeface="+mn-ea"/>
                          <a:cs typeface="+mn-cs"/>
                        </a:rPr>
                        <a:t> Scripting Libraries</a:t>
                      </a:r>
                    </a:p>
                  </a:txBody>
                  <a:tcPr marL="38100" marR="38100" marT="38100" marB="38100"/>
                </a:tc>
                <a:tc>
                  <a:txBody>
                    <a:bodyPr/>
                    <a:lstStyle/>
                    <a:p>
                      <a:pPr algn="ctr" fontAlgn="t">
                        <a:lnSpc>
                          <a:spcPct val="100000"/>
                        </a:lnSpc>
                      </a:pPr>
                      <a:r>
                        <a:rPr lang="az-Cyrl-AZ" sz="1600" b="1" dirty="0">
                          <a:effectLst/>
                          <a:latin typeface="Open Sans" panose="020B0606030504020204" pitchFamily="34" charset="0"/>
                        </a:rPr>
                        <a:t>Х</a:t>
                      </a:r>
                      <a:endParaRPr lang="en-US" sz="1600" b="1" dirty="0">
                        <a:effectLst/>
                        <a:latin typeface="Open Sans" panose="020B0606030504020204" pitchFamily="34" charset="0"/>
                      </a:endParaRPr>
                    </a:p>
                  </a:txBody>
                  <a:tcPr marL="38100" marR="38100" marT="31487" marB="31487"/>
                </a:tc>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lang="en-US" sz="1600" b="1" dirty="0">
                          <a:effectLst/>
                          <a:latin typeface="Open Sans" panose="020B0606030504020204" pitchFamily="34" charset="0"/>
                        </a:rPr>
                        <a:t> √ </a:t>
                      </a:r>
                    </a:p>
                  </a:txBody>
                  <a:tcPr marL="38100" marR="38100" marT="31487" marB="31487"/>
                </a:tc>
                <a:extLst>
                  <a:ext uri="{0D108BD9-81ED-4DB2-BD59-A6C34878D82A}">
                    <a16:rowId xmlns:a16="http://schemas.microsoft.com/office/drawing/2014/main" xmlns="" val="506202925"/>
                  </a:ext>
                </a:extLst>
              </a:tr>
              <a:tr h="387874">
                <a:tc>
                  <a:txBody>
                    <a:bodyPr/>
                    <a:lstStyle/>
                    <a:p>
                      <a:pPr algn="l" fontAlgn="t">
                        <a:lnSpc>
                          <a:spcPct val="100000"/>
                        </a:lnSpc>
                      </a:pPr>
                      <a:r>
                        <a:rPr lang="en-US" sz="1400" b="0" dirty="0">
                          <a:effectLst/>
                          <a:latin typeface="+mn-lt"/>
                        </a:rPr>
                        <a:t> e-Mailing Test</a:t>
                      </a:r>
                      <a:r>
                        <a:rPr lang="en-US" sz="1400" b="0" baseline="0" dirty="0">
                          <a:effectLst/>
                          <a:latin typeface="+mn-lt"/>
                        </a:rPr>
                        <a:t> Report with Groovy Script </a:t>
                      </a:r>
                      <a:endParaRPr lang="en-US" sz="1400" b="0" dirty="0">
                        <a:effectLst/>
                        <a:latin typeface="+mn-lt"/>
                      </a:endParaRPr>
                    </a:p>
                  </a:txBody>
                  <a:tcPr marL="38100" marR="38100" marT="38100" marB="38100"/>
                </a:tc>
                <a:tc>
                  <a:txBody>
                    <a:bodyPr/>
                    <a:lstStyle/>
                    <a:p>
                      <a:pPr algn="ctr" fontAlgn="t">
                        <a:lnSpc>
                          <a:spcPct val="100000"/>
                        </a:lnSpc>
                      </a:pPr>
                      <a:r>
                        <a:rPr lang="az-Cyrl-AZ" sz="1600" b="1" dirty="0">
                          <a:effectLst/>
                          <a:latin typeface="Open Sans" panose="020B0606030504020204" pitchFamily="34" charset="0"/>
                        </a:rPr>
                        <a:t>Х</a:t>
                      </a:r>
                      <a:endParaRPr lang="en-US" sz="1600" b="1" dirty="0">
                        <a:effectLst/>
                        <a:latin typeface="Open Sans" panose="020B0606030504020204" pitchFamily="34" charset="0"/>
                      </a:endParaRPr>
                    </a:p>
                  </a:txBody>
                  <a:tcPr marL="38100" marR="38100" marT="31487" marB="31487"/>
                </a:tc>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lang="en-US" sz="1600" b="1" dirty="0">
                          <a:effectLst/>
                          <a:latin typeface="Open Sans" panose="020B0606030504020204" pitchFamily="34" charset="0"/>
                        </a:rPr>
                        <a:t> √ </a:t>
                      </a:r>
                    </a:p>
                  </a:txBody>
                  <a:tcPr marL="38100" marR="38100" marT="31487" marB="31487"/>
                </a:tc>
                <a:extLst>
                  <a:ext uri="{0D108BD9-81ED-4DB2-BD59-A6C34878D82A}">
                    <a16:rowId xmlns:a16="http://schemas.microsoft.com/office/drawing/2014/main" xmlns="" val="10009"/>
                  </a:ext>
                </a:extLst>
              </a:tr>
              <a:tr h="387874">
                <a:tc>
                  <a:txBody>
                    <a:bodyPr/>
                    <a:lstStyle/>
                    <a:p>
                      <a:pPr algn="l" fontAlgn="t">
                        <a:lnSpc>
                          <a:spcPct val="100000"/>
                        </a:lnSpc>
                      </a:pPr>
                      <a:r>
                        <a:rPr lang="en-US" sz="1400" b="0" dirty="0">
                          <a:effectLst/>
                          <a:latin typeface="+mn-lt"/>
                        </a:rPr>
                        <a:t> Test History: Baseline and Comparison</a:t>
                      </a:r>
                    </a:p>
                  </a:txBody>
                  <a:tcPr marL="38100" marR="38100" marT="38100" marB="38100"/>
                </a:tc>
                <a:tc>
                  <a:txBody>
                    <a:bodyPr/>
                    <a:lstStyle/>
                    <a:p>
                      <a:pPr algn="ctr" fontAlgn="t">
                        <a:lnSpc>
                          <a:spcPct val="100000"/>
                        </a:lnSpc>
                      </a:pPr>
                      <a:r>
                        <a:rPr lang="az-Cyrl-AZ" sz="1600" b="1" dirty="0">
                          <a:effectLst/>
                          <a:latin typeface="Open Sans" panose="020B0606030504020204" pitchFamily="34" charset="0"/>
                        </a:rPr>
                        <a:t>Х</a:t>
                      </a:r>
                      <a:endParaRPr lang="en-US" sz="1600" b="1" dirty="0">
                        <a:effectLst/>
                        <a:latin typeface="Open Sans" panose="020B0606030504020204" pitchFamily="34" charset="0"/>
                      </a:endParaRPr>
                    </a:p>
                  </a:txBody>
                  <a:tcPr marL="38100" marR="38100" marT="31487" marB="31487"/>
                </a:tc>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lang="en-US" sz="1600" b="1" dirty="0">
                          <a:effectLst/>
                          <a:latin typeface="Open Sans" panose="020B0606030504020204" pitchFamily="34" charset="0"/>
                        </a:rPr>
                        <a:t> √ </a:t>
                      </a:r>
                    </a:p>
                  </a:txBody>
                  <a:tcPr marL="38100" marR="38100" marT="31487" marB="31487"/>
                </a:tc>
                <a:extLst>
                  <a:ext uri="{0D108BD9-81ED-4DB2-BD59-A6C34878D82A}">
                    <a16:rowId xmlns:a16="http://schemas.microsoft.com/office/drawing/2014/main" xmlns="" val="1681094273"/>
                  </a:ext>
                </a:extLst>
              </a:tr>
              <a:tr h="387874">
                <a:tc>
                  <a:txBody>
                    <a:bodyPr/>
                    <a:lstStyle/>
                    <a:p>
                      <a:pPr algn="l">
                        <a:lnSpc>
                          <a:spcPct val="100000"/>
                        </a:lnSpc>
                      </a:pPr>
                      <a:r>
                        <a:rPr lang="en-US" sz="1400" b="0" dirty="0">
                          <a:latin typeface="+mn-lt"/>
                        </a:rPr>
                        <a:t>Test Reporting(Printable &amp; Export)</a:t>
                      </a:r>
                    </a:p>
                  </a:txBody>
                  <a:tcPr marT="37785" marB="37785"/>
                </a:tc>
                <a:tc>
                  <a:txBody>
                    <a:bodyPr/>
                    <a:lstStyle/>
                    <a:p>
                      <a:pPr algn="ctr" fontAlgn="t">
                        <a:lnSpc>
                          <a:spcPct val="100000"/>
                        </a:lnSpc>
                      </a:pPr>
                      <a:r>
                        <a:rPr lang="az-Cyrl-AZ" sz="1600" b="1" dirty="0">
                          <a:effectLst/>
                          <a:latin typeface="Open Sans" panose="020B0606030504020204" pitchFamily="34" charset="0"/>
                        </a:rPr>
                        <a:t>Х</a:t>
                      </a:r>
                      <a:endParaRPr lang="en-US" sz="1600" b="1" dirty="0">
                        <a:effectLst/>
                        <a:latin typeface="Open Sans" panose="020B0606030504020204" pitchFamily="34" charset="0"/>
                      </a:endParaRPr>
                    </a:p>
                  </a:txBody>
                  <a:tcPr marL="38100" marR="38100" marT="31487" marB="31487"/>
                </a:tc>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lang="en-US" sz="1600" b="1" dirty="0">
                          <a:effectLst/>
                          <a:latin typeface="Open Sans" panose="020B0606030504020204" pitchFamily="34" charset="0"/>
                        </a:rPr>
                        <a:t> √ </a:t>
                      </a:r>
                    </a:p>
                  </a:txBody>
                  <a:tcPr marL="38100" marR="38100" marT="31487" marB="31487"/>
                </a:tc>
                <a:extLst>
                  <a:ext uri="{0D108BD9-81ED-4DB2-BD59-A6C34878D82A}">
                    <a16:rowId xmlns:a16="http://schemas.microsoft.com/office/drawing/2014/main" xmlns="" val="1191434093"/>
                  </a:ext>
                </a:extLst>
              </a:tr>
              <a:tr h="387874">
                <a:tc>
                  <a:txBody>
                    <a:bodyPr/>
                    <a:lstStyle/>
                    <a:p>
                      <a:pPr algn="l" fontAlgn="t">
                        <a:lnSpc>
                          <a:spcPct val="100000"/>
                        </a:lnSpc>
                      </a:pPr>
                      <a:r>
                        <a:rPr lang="en-US" sz="1400" b="0" dirty="0">
                          <a:effectLst/>
                          <a:latin typeface="+mn-lt"/>
                        </a:rPr>
                        <a:t> Load UI</a:t>
                      </a:r>
                    </a:p>
                  </a:txBody>
                  <a:tcPr marL="38100" marR="38100" marT="38100" marB="38100"/>
                </a:tc>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lang="en-US" sz="1600" b="1" dirty="0">
                          <a:effectLst/>
                          <a:latin typeface="Open Sans" panose="020B0606030504020204" pitchFamily="34" charset="0"/>
                        </a:rPr>
                        <a:t> √ (Basic)</a:t>
                      </a:r>
                    </a:p>
                  </a:txBody>
                  <a:tcPr marL="38100" marR="38100" marT="31487" marB="31487"/>
                </a:tc>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lang="en-US" sz="1600" b="1" dirty="0">
                          <a:effectLst/>
                          <a:latin typeface="Open Sans" panose="020B0606030504020204" pitchFamily="34" charset="0"/>
                        </a:rPr>
                        <a:t> √ </a:t>
                      </a:r>
                    </a:p>
                  </a:txBody>
                  <a:tcPr marL="38100" marR="38100" marT="31487" marB="31487"/>
                </a:tc>
                <a:extLst>
                  <a:ext uri="{0D108BD9-81ED-4DB2-BD59-A6C34878D82A}">
                    <a16:rowId xmlns:a16="http://schemas.microsoft.com/office/drawing/2014/main" xmlns="" val="1732528093"/>
                  </a:ext>
                </a:extLst>
              </a:tr>
              <a:tr h="387874">
                <a:tc>
                  <a:txBody>
                    <a:bodyPr/>
                    <a:lstStyle/>
                    <a:p>
                      <a:pPr algn="l">
                        <a:lnSpc>
                          <a:spcPct val="100000"/>
                        </a:lnSpc>
                      </a:pPr>
                      <a:r>
                        <a:rPr lang="en-US" sz="1400" b="0" dirty="0">
                          <a:latin typeface="+mn-lt"/>
                        </a:rPr>
                        <a:t>Secure UI</a:t>
                      </a:r>
                    </a:p>
                  </a:txBody>
                  <a:tcPr marT="37785" marB="37785"/>
                </a:tc>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lang="en-US" sz="1600" b="1" dirty="0">
                          <a:effectLst/>
                          <a:latin typeface="Open Sans" panose="020B0606030504020204" pitchFamily="34" charset="0"/>
                        </a:rPr>
                        <a:t> √ (Basic)</a:t>
                      </a:r>
                    </a:p>
                  </a:txBody>
                  <a:tcPr marL="38100" marR="38100" marT="31487" marB="31487"/>
                </a:tc>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lang="en-US" sz="1600" b="1" dirty="0">
                          <a:effectLst/>
                          <a:latin typeface="Open Sans" panose="020B0606030504020204" pitchFamily="34" charset="0"/>
                        </a:rPr>
                        <a:t> √ </a:t>
                      </a:r>
                    </a:p>
                  </a:txBody>
                  <a:tcPr marL="38100" marR="38100" marT="31487" marB="31487"/>
                </a:tc>
                <a:extLst>
                  <a:ext uri="{0D108BD9-81ED-4DB2-BD59-A6C34878D82A}">
                    <a16:rowId xmlns:a16="http://schemas.microsoft.com/office/drawing/2014/main" xmlns="" val="3434447854"/>
                  </a:ext>
                </a:extLst>
              </a:tr>
            </a:tbl>
          </a:graphicData>
        </a:graphic>
      </p:graphicFrame>
    </p:spTree>
    <p:extLst>
      <p:ext uri="{BB962C8B-B14F-4D97-AF65-F5344CB8AC3E}">
        <p14:creationId xmlns:p14="http://schemas.microsoft.com/office/powerpoint/2010/main" val="3445724987"/>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8_WellPoint_Data_Design">
  <a:themeElements>
    <a:clrScheme name="WellPoint Palette">
      <a:dk1>
        <a:srgbClr val="000000"/>
      </a:dk1>
      <a:lt1>
        <a:sysClr val="window" lastClr="FFFFFF"/>
      </a:lt1>
      <a:dk2>
        <a:srgbClr val="5E5E5E"/>
      </a:dk2>
      <a:lt2>
        <a:srgbClr val="FFFFFF"/>
      </a:lt2>
      <a:accent1>
        <a:srgbClr val="0C2577"/>
      </a:accent1>
      <a:accent2>
        <a:srgbClr val="3D719C"/>
      </a:accent2>
      <a:accent3>
        <a:srgbClr val="FEC246"/>
      </a:accent3>
      <a:accent4>
        <a:srgbClr val="98B460"/>
      </a:accent4>
      <a:accent5>
        <a:srgbClr val="D9D9D9"/>
      </a:accent5>
      <a:accent6>
        <a:srgbClr val="D90026"/>
      </a:accent6>
      <a:hlink>
        <a:srgbClr val="3D719C"/>
      </a:hlink>
      <a:folHlink>
        <a:srgbClr val="FEC246"/>
      </a:folHlink>
    </a:clrScheme>
    <a:fontScheme name="WellPoint">
      <a:majorFont>
        <a:latin typeface="Georgia"/>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5"/>
        </a:solidFill>
        <a:ln>
          <a:noFill/>
        </a:ln>
      </a:spPr>
      <a:bodyPr rtlCol="0" anchor="ctr"/>
      <a:lstStyle>
        <a:defPPr algn="ctr">
          <a:defRPr sz="2000" dirty="0" err="1" smtClean="0">
            <a:solidFill>
              <a:schemeClr val="tx2"/>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9_WellPoint_Data_Design">
  <a:themeElements>
    <a:clrScheme name="WellPoint Palette">
      <a:dk1>
        <a:srgbClr val="000000"/>
      </a:dk1>
      <a:lt1>
        <a:sysClr val="window" lastClr="FFFFFF"/>
      </a:lt1>
      <a:dk2>
        <a:srgbClr val="5E5E5E"/>
      </a:dk2>
      <a:lt2>
        <a:srgbClr val="FFFFFF"/>
      </a:lt2>
      <a:accent1>
        <a:srgbClr val="0C2577"/>
      </a:accent1>
      <a:accent2>
        <a:srgbClr val="3D719C"/>
      </a:accent2>
      <a:accent3>
        <a:srgbClr val="FEC246"/>
      </a:accent3>
      <a:accent4>
        <a:srgbClr val="98B460"/>
      </a:accent4>
      <a:accent5>
        <a:srgbClr val="D9D9D9"/>
      </a:accent5>
      <a:accent6>
        <a:srgbClr val="D90026"/>
      </a:accent6>
      <a:hlink>
        <a:srgbClr val="3D719C"/>
      </a:hlink>
      <a:folHlink>
        <a:srgbClr val="FEC246"/>
      </a:folHlink>
    </a:clrScheme>
    <a:fontScheme name="WellPoint">
      <a:majorFont>
        <a:latin typeface="Georgia"/>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5"/>
        </a:solidFill>
        <a:ln>
          <a:noFill/>
        </a:ln>
      </a:spPr>
      <a:bodyPr rtlCol="0" anchor="ctr"/>
      <a:lstStyle>
        <a:defPPr algn="ctr">
          <a:defRPr sz="2000" dirty="0" err="1" smtClean="0">
            <a:solidFill>
              <a:schemeClr val="tx2"/>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AnthemIncChevrons.4x3">
  <a:themeElements>
    <a:clrScheme name="Anthem NEW">
      <a:dk1>
        <a:srgbClr val="000000"/>
      </a:dk1>
      <a:lt1>
        <a:sysClr val="window" lastClr="FFFFFF"/>
      </a:lt1>
      <a:dk2>
        <a:srgbClr val="5E5E5E"/>
      </a:dk2>
      <a:lt2>
        <a:srgbClr val="FFFFFF"/>
      </a:lt2>
      <a:accent1>
        <a:srgbClr val="0C2577"/>
      </a:accent1>
      <a:accent2>
        <a:srgbClr val="3D719C"/>
      </a:accent2>
      <a:accent3>
        <a:srgbClr val="FEC246"/>
      </a:accent3>
      <a:accent4>
        <a:srgbClr val="98B460"/>
      </a:accent4>
      <a:accent5>
        <a:srgbClr val="D9D9D9"/>
      </a:accent5>
      <a:accent6>
        <a:srgbClr val="D90026"/>
      </a:accent6>
      <a:hlink>
        <a:srgbClr val="3D719C"/>
      </a:hlink>
      <a:folHlink>
        <a:srgbClr val="FEC246"/>
      </a:folHlink>
    </a:clrScheme>
    <a:fontScheme name="Custom 1">
      <a:majorFont>
        <a:latin typeface="Georgia"/>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5"/>
        </a:solidFill>
        <a:ln>
          <a:noFill/>
        </a:ln>
      </a:spPr>
      <a:bodyPr rtlCol="0" anchor="ctr"/>
      <a:lstStyle>
        <a:defPPr algn="ctr">
          <a:defRPr sz="2000" dirty="0" err="1" smtClean="0">
            <a:solidFill>
              <a:schemeClr val="tx2"/>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custClrLst>
    <a:custClr name="Accent 1">
      <a:srgbClr val="BA9D80"/>
    </a:custClr>
    <a:custClr name="Accent 2">
      <a:srgbClr val="5D9674"/>
    </a:custClr>
    <a:custClr name="Accent 3">
      <a:srgbClr val="F3833D"/>
    </a:custClr>
    <a:custClr name="Accent 4">
      <a:srgbClr val="815E90"/>
    </a:custClr>
    <a:custClr name="Accent 5">
      <a:srgbClr val="766B2B"/>
    </a:custClr>
    <a:custClr name="Accent 6">
      <a:srgbClr val="D3D0A1"/>
    </a:custClr>
    <a:custClr name="Accent 7">
      <a:srgbClr val="3C3C3C"/>
    </a:custClr>
    <a:custClr name="Anthem Blue">
      <a:srgbClr val="0063A8"/>
    </a:custClr>
  </a:custClrLst>
  <a:extLst>
    <a:ext uri="{05A4C25C-085E-4340-85A3-A5531E510DB2}">
      <thm15:themeFamily xmlns:thm15="http://schemas.microsoft.com/office/thememl/2012/main" name="AnthemIncChevrons.4x3.potx" id="{1575E2D0-CAD7-496A-A9F2-14D2EFCEE594}" vid="{32A53290-E464-4EAF-A767-24B403C0E62F}"/>
    </a:ext>
  </a:extLst>
</a:theme>
</file>

<file path=ppt/theme/theme4.xml><?xml version="1.0" encoding="utf-8"?>
<a:theme xmlns:a="http://schemas.openxmlformats.org/drawingml/2006/main" name="2_Deloitte 16_9 onscreen">
  <a:themeElements>
    <a:clrScheme name="Deloitte US Color1">
      <a:dk1>
        <a:sysClr val="windowText" lastClr="000000"/>
      </a:dk1>
      <a:lt1>
        <a:sysClr val="window" lastClr="FFFFFF"/>
      </a:lt1>
      <a:dk2>
        <a:srgbClr val="53565A"/>
      </a:dk2>
      <a:lt2>
        <a:srgbClr val="D0D0CE"/>
      </a:lt2>
      <a:accent1>
        <a:srgbClr val="86BC25"/>
      </a:accent1>
      <a:accent2>
        <a:srgbClr val="046A38"/>
      </a:accent2>
      <a:accent3>
        <a:srgbClr val="62B5E5"/>
      </a:accent3>
      <a:accent4>
        <a:srgbClr val="012169"/>
      </a:accent4>
      <a:accent5>
        <a:srgbClr val="0097A9"/>
      </a:accent5>
      <a:accent6>
        <a:srgbClr val="75787B"/>
      </a:accent6>
      <a:hlink>
        <a:srgbClr val="00A3E0"/>
      </a:hlink>
      <a:folHlink>
        <a:srgbClr val="53565A"/>
      </a:folHlink>
    </a:clrScheme>
    <a:fontScheme name="Deloitte Powerpoint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3"/>
        </a:solidFill>
        <a:ln w="19050" algn="ctr">
          <a:noFill/>
          <a:miter lim="800000"/>
          <a:headEnd/>
          <a:tailEnd/>
        </a:ln>
      </a:spPr>
      <a:bodyPr wrap="square" lIns="88900" tIns="88900" rIns="88900" bIns="88900" rtlCol="0" anchor="ctr"/>
      <a:lstStyle>
        <a:defPPr>
          <a:lnSpc>
            <a:spcPct val="106000"/>
          </a:lnSpc>
          <a:buFont typeface="Wingdings 2" pitchFamily="18" charset="2"/>
          <a:buNone/>
          <a:defRPr sz="1600" b="1" dirty="0" smtClean="0">
            <a:solidFill>
              <a:schemeClr val="bg1"/>
            </a:solidFill>
          </a:defRPr>
        </a:defPPr>
      </a:lst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vert="horz" wrap="square" lIns="0" tIns="0" rIns="0" bIns="0" rtlCol="0">
        <a:spAutoFit/>
      </a:bodyPr>
      <a:lstStyle>
        <a:defPPr>
          <a:spcBef>
            <a:spcPts val="200"/>
          </a:spcBef>
          <a:buSzPct val="100000"/>
          <a:defRPr sz="1200" dirty="0" smtClean="0"/>
        </a:defPPr>
      </a:lstStyle>
    </a:txDef>
  </a:objectDefaults>
  <a:extraClrSchemeLst/>
  <a:custClrLst>
    <a:custClr name="Green 7">
      <a:srgbClr val="2C5234"/>
    </a:custClr>
    <a:custClr name="Green 6">
      <a:srgbClr val="046A38"/>
    </a:custClr>
    <a:custClr name="Green 5">
      <a:srgbClr val="009A44"/>
    </a:custClr>
    <a:custClr name="Green 4">
      <a:srgbClr val="43B02A"/>
    </a:custClr>
    <a:custClr name="Deloitte Green">
      <a:srgbClr val="86BC25"/>
    </a:custClr>
    <a:custClr name="Green 2">
      <a:srgbClr val="C4D600"/>
    </a:custClr>
    <a:custClr name="Green 1">
      <a:srgbClr val="E3E48D"/>
    </a:custClr>
    <a:custClr name="Teal 7">
      <a:srgbClr val="004F59"/>
    </a:custClr>
    <a:custClr name="Teal 6">
      <a:srgbClr val="007680"/>
    </a:custClr>
    <a:custClr name="Teal 5">
      <a:srgbClr val="0097A9"/>
    </a:custClr>
    <a:custClr name="Teal 4">
      <a:srgbClr val="00ABAB"/>
    </a:custClr>
    <a:custClr name="Teal 3">
      <a:srgbClr val="6FC2B4"/>
    </a:custClr>
    <a:custClr name="Teal 2">
      <a:srgbClr val="9DD4CF"/>
    </a:custClr>
    <a:custClr name="Teal 1">
      <a:srgbClr val="DDEFE8"/>
    </a:custClr>
    <a:custClr name="Blue 7">
      <a:srgbClr val="041E42"/>
    </a:custClr>
    <a:custClr name="Blue 6">
      <a:srgbClr val="012169"/>
    </a:custClr>
    <a:custClr name="Blue 5">
      <a:srgbClr val="005587"/>
    </a:custClr>
    <a:custClr name="Blue 4">
      <a:srgbClr val="0076A8"/>
    </a:custClr>
    <a:custClr name="Blue 3">
      <a:srgbClr val="00A3E0"/>
    </a:custClr>
    <a:custClr name="Blue 2">
      <a:srgbClr val="62B5E5"/>
    </a:custClr>
    <a:custClr name="Blue 1">
      <a:srgbClr val="A0DCFF"/>
    </a:custClr>
    <a:custClr name="Cool Gray 11">
      <a:srgbClr val="53565A"/>
    </a:custClr>
    <a:custClr name="Cool Gray 10">
      <a:srgbClr val="63666A"/>
    </a:custClr>
    <a:custClr name="Cool Gray 9">
      <a:srgbClr val="75787B"/>
    </a:custClr>
    <a:custClr name="Cool Gray 7">
      <a:srgbClr val="97999B"/>
    </a:custClr>
    <a:custClr name="Cool Gray 6">
      <a:srgbClr val="A7A8AA"/>
    </a:custClr>
    <a:custClr name="Cool Gray 4">
      <a:srgbClr val="BBBCBC"/>
    </a:custClr>
    <a:custClr name="Cool Gray 2">
      <a:srgbClr val="D0D0CE"/>
    </a:custClr>
    <a:custClr name="White">
      <a:srgbClr val="FFFFFF"/>
    </a:custClr>
    <a:custClr name="Black">
      <a:srgbClr val="000000"/>
    </a:custClr>
    <a:custClr name="Red">
      <a:srgbClr val="DA291C"/>
    </a:custClr>
    <a:custClr name="Orange">
      <a:srgbClr val="ED8B00"/>
    </a:custClr>
    <a:custClr name="Yellow">
      <a:srgbClr val="FFCD00"/>
    </a:custClr>
  </a:custClrLst>
  <a:extLst>
    <a:ext uri="{05A4C25C-085E-4340-85A3-A5531E510DB2}">
      <thm15:themeFamily xmlns:thm15="http://schemas.microsoft.com/office/thememl/2012/main" name="Deloitte_Timesaver_US.pptx" id="{AFBD7472-25DC-4C12-A646-052A32140324}" vid="{C40AC676-7194-4170-A39B-D516E39717A7}"/>
    </a:ext>
  </a:extLst>
</a:theme>
</file>

<file path=ppt/theme/theme5.xml><?xml version="1.0" encoding="utf-8"?>
<a:theme xmlns:a="http://schemas.openxmlformats.org/drawingml/2006/main" name="DD_Black v1">
  <a:themeElements>
    <a:clrScheme name="Custom 1">
      <a:dk1>
        <a:srgbClr val="5C5C5C"/>
      </a:dk1>
      <a:lt1>
        <a:sysClr val="window" lastClr="FFFFFF"/>
      </a:lt1>
      <a:dk2>
        <a:srgbClr val="3F3F3F"/>
      </a:dk2>
      <a:lt2>
        <a:srgbClr val="E7E7E8"/>
      </a:lt2>
      <a:accent1>
        <a:srgbClr val="000000"/>
      </a:accent1>
      <a:accent2>
        <a:srgbClr val="8C8C8C"/>
      </a:accent2>
      <a:accent3>
        <a:srgbClr val="B4B4B4"/>
      </a:accent3>
      <a:accent4>
        <a:srgbClr val="DCDCDC"/>
      </a:accent4>
      <a:accent5>
        <a:srgbClr val="81BC00"/>
      </a:accent5>
      <a:accent6>
        <a:srgbClr val="00A1DE"/>
      </a:accent6>
      <a:hlink>
        <a:srgbClr val="8CC249"/>
      </a:hlink>
      <a:folHlink>
        <a:srgbClr val="8CC249"/>
      </a:folHlink>
    </a:clrScheme>
    <a:fontScheme name="Deloitte Digital">
      <a:majorFont>
        <a:latin typeface="Knockout HTF27-JuniorBantamwt"/>
        <a:ea typeface=""/>
        <a:cs typeface=""/>
      </a:majorFont>
      <a:minorFont>
        <a:latin typeface="Frutiger Nex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5_Deloitte 16_9 onscreen">
  <a:themeElements>
    <a:clrScheme name="Deloitte colors">
      <a:dk1>
        <a:sysClr val="windowText" lastClr="000000"/>
      </a:dk1>
      <a:lt1>
        <a:sysClr val="window" lastClr="FFFFFF"/>
      </a:lt1>
      <a:dk2>
        <a:srgbClr val="53565A"/>
      </a:dk2>
      <a:lt2>
        <a:srgbClr val="D0D0CE"/>
      </a:lt2>
      <a:accent1>
        <a:srgbClr val="86BC25"/>
      </a:accent1>
      <a:accent2>
        <a:srgbClr val="046A38"/>
      </a:accent2>
      <a:accent3>
        <a:srgbClr val="62B5E5"/>
      </a:accent3>
      <a:accent4>
        <a:srgbClr val="012169"/>
      </a:accent4>
      <a:accent5>
        <a:srgbClr val="0097A9"/>
      </a:accent5>
      <a:accent6>
        <a:srgbClr val="75787B"/>
      </a:accent6>
      <a:hlink>
        <a:srgbClr val="00A3E0"/>
      </a:hlink>
      <a:folHlink>
        <a:srgbClr val="53565A"/>
      </a:folHlink>
    </a:clrScheme>
    <a:fontScheme name="Deloitte Powerpoint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3"/>
        </a:solidFill>
        <a:ln w="19050" algn="ctr">
          <a:noFill/>
          <a:miter lim="800000"/>
          <a:headEnd/>
          <a:tailEnd/>
        </a:ln>
      </a:spPr>
      <a:bodyPr wrap="square" lIns="88900" tIns="88900" rIns="88900" bIns="88900" rtlCol="0" anchor="ctr"/>
      <a:lstStyle>
        <a:defPPr>
          <a:lnSpc>
            <a:spcPct val="106000"/>
          </a:lnSpc>
          <a:buFont typeface="Wingdings 2" pitchFamily="18" charset="2"/>
          <a:buNone/>
          <a:defRPr sz="1600" b="1" dirty="0" smtClean="0">
            <a:solidFill>
              <a:schemeClr val="bg1"/>
            </a:solidFill>
          </a:defRPr>
        </a:defPPr>
      </a:lst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vert="horz" wrap="square" lIns="0" tIns="0" rIns="0" bIns="0" rtlCol="0">
        <a:spAutoFit/>
      </a:bodyPr>
      <a:lstStyle>
        <a:defPPr>
          <a:spcBef>
            <a:spcPts val="200"/>
          </a:spcBef>
          <a:buSzPct val="100000"/>
          <a:defRPr sz="1200" dirty="0" smtClean="0"/>
        </a:defPPr>
      </a:lstStyle>
    </a:txDef>
  </a:objectDefaults>
  <a:extraClrSchemeLst/>
  <a:custClrLst>
    <a:custClr name="Green 7">
      <a:srgbClr val="2C5234"/>
    </a:custClr>
    <a:custClr name="Green 6">
      <a:srgbClr val="046A38"/>
    </a:custClr>
    <a:custClr name="Green 5">
      <a:srgbClr val="009A44"/>
    </a:custClr>
    <a:custClr name="Green 4">
      <a:srgbClr val="43B02A"/>
    </a:custClr>
    <a:custClr name="Deloitte Green">
      <a:srgbClr val="86BC25"/>
    </a:custClr>
    <a:custClr name="Green 2">
      <a:srgbClr val="C4D600"/>
    </a:custClr>
    <a:custClr name="Green 1">
      <a:srgbClr val="E3E48D"/>
    </a:custClr>
    <a:custClr name="Teal 7">
      <a:srgbClr val="004F59"/>
    </a:custClr>
    <a:custClr name="Teal 6">
      <a:srgbClr val="007680"/>
    </a:custClr>
    <a:custClr name="Teal 5">
      <a:srgbClr val="0097A9"/>
    </a:custClr>
    <a:custClr name="Teal 4">
      <a:srgbClr val="00ABAB"/>
    </a:custClr>
    <a:custClr name="Teal 3">
      <a:srgbClr val="6FC2B4"/>
    </a:custClr>
    <a:custClr name="Teal 2">
      <a:srgbClr val="9DD4CF"/>
    </a:custClr>
    <a:custClr name="Teal 1">
      <a:srgbClr val="DDEFE8"/>
    </a:custClr>
    <a:custClr name="Blue 7">
      <a:srgbClr val="041E42"/>
    </a:custClr>
    <a:custClr name="Blue 6">
      <a:srgbClr val="012169"/>
    </a:custClr>
    <a:custClr name="Blue 5">
      <a:srgbClr val="005587"/>
    </a:custClr>
    <a:custClr name="Blue 4">
      <a:srgbClr val="0076A8"/>
    </a:custClr>
    <a:custClr name="Blue 3">
      <a:srgbClr val="00A3E0"/>
    </a:custClr>
    <a:custClr name="Blue 2">
      <a:srgbClr val="62B5E5"/>
    </a:custClr>
    <a:custClr name="Blue 1">
      <a:srgbClr val="A0DCFF"/>
    </a:custClr>
    <a:custClr name="Cool Gray 11">
      <a:srgbClr val="53565A"/>
    </a:custClr>
    <a:custClr name="Cool Gray 10">
      <a:srgbClr val="63666A"/>
    </a:custClr>
    <a:custClr name="Cool Gray 9">
      <a:srgbClr val="75787B"/>
    </a:custClr>
    <a:custClr name="Cool Gray 7">
      <a:srgbClr val="97999B"/>
    </a:custClr>
    <a:custClr name="Cool Gray 6">
      <a:srgbClr val="A7A8AA"/>
    </a:custClr>
    <a:custClr name="Cool Gray 4">
      <a:srgbClr val="BBBCBC"/>
    </a:custClr>
    <a:custClr name="Cool Gray 2">
      <a:srgbClr val="D0D0CE"/>
    </a:custClr>
    <a:custClr name="White">
      <a:srgbClr val="FFFFFF"/>
    </a:custClr>
    <a:custClr name="Black">
      <a:srgbClr val="000000"/>
    </a:custClr>
    <a:custClr name="Red">
      <a:srgbClr val="DA291C"/>
    </a:custClr>
    <a:custClr name="Orange">
      <a:srgbClr val="ED8B00"/>
    </a:custClr>
    <a:custClr name="Yellow">
      <a:srgbClr val="FFCD00"/>
    </a:custClr>
  </a:custClrLst>
  <a:extLst>
    <a:ext uri="{05A4C25C-085E-4340-85A3-A5531E510DB2}">
      <thm15:themeFamily xmlns:thm15="http://schemas.microsoft.com/office/thememl/2012/main" name="Deloitte_Timesaver_US.pptx" id="{AFBD7472-25DC-4C12-A646-052A32140324}" vid="{C40AC676-7194-4170-A39B-D516E39717A7}"/>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53608</TotalTime>
  <Words>291</Words>
  <Application>Microsoft Office PowerPoint</Application>
  <PresentationFormat>Widescreen</PresentationFormat>
  <Paragraphs>93</Paragraphs>
  <Slides>5</Slides>
  <Notes>3</Notes>
  <HiddenSlides>0</HiddenSlides>
  <MMClips>0</MMClips>
  <ScaleCrop>false</ScaleCrop>
  <HeadingPairs>
    <vt:vector size="8" baseType="variant">
      <vt:variant>
        <vt:lpstr>Fonts Used</vt:lpstr>
      </vt:variant>
      <vt:variant>
        <vt:i4>12</vt:i4>
      </vt:variant>
      <vt:variant>
        <vt:lpstr>Theme</vt:lpstr>
      </vt:variant>
      <vt:variant>
        <vt:i4>6</vt:i4>
      </vt:variant>
      <vt:variant>
        <vt:lpstr>Embedded OLE Servers</vt:lpstr>
      </vt:variant>
      <vt:variant>
        <vt:i4>2</vt:i4>
      </vt:variant>
      <vt:variant>
        <vt:lpstr>Slide Titles</vt:lpstr>
      </vt:variant>
      <vt:variant>
        <vt:i4>5</vt:i4>
      </vt:variant>
    </vt:vector>
  </HeadingPairs>
  <TitlesOfParts>
    <vt:vector size="25" baseType="lpstr">
      <vt:lpstr>ＭＳ Ｐゴシック</vt:lpstr>
      <vt:lpstr>Arial</vt:lpstr>
      <vt:lpstr>Calibri</vt:lpstr>
      <vt:lpstr>Frutiger Next Pro Bold</vt:lpstr>
      <vt:lpstr>Frutiger Next Pro Light</vt:lpstr>
      <vt:lpstr>Georgia</vt:lpstr>
      <vt:lpstr>Knockout HTF27-JuniorBantamwt</vt:lpstr>
      <vt:lpstr>Open Sans</vt:lpstr>
      <vt:lpstr>Verdana</vt:lpstr>
      <vt:lpstr>Verdana Headings</vt:lpstr>
      <vt:lpstr>Wingdings</vt:lpstr>
      <vt:lpstr>Wingdings 2</vt:lpstr>
      <vt:lpstr>8_WellPoint_Data_Design</vt:lpstr>
      <vt:lpstr>9_WellPoint_Data_Design</vt:lpstr>
      <vt:lpstr>AnthemIncChevrons.4x3</vt:lpstr>
      <vt:lpstr>2_Deloitte 16_9 onscreen</vt:lpstr>
      <vt:lpstr>DD_Black v1</vt:lpstr>
      <vt:lpstr>5_Deloitte 16_9 onscreen</vt:lpstr>
      <vt:lpstr>think-cell Slide</vt:lpstr>
      <vt:lpstr>Worksheet</vt:lpstr>
      <vt:lpstr>SOAP UI POC</vt:lpstr>
      <vt:lpstr>PowerPoint Presentation</vt:lpstr>
      <vt:lpstr>SOAP UI Service Mock-up for Bing</vt:lpstr>
      <vt:lpstr>Soap UI Demo</vt:lpstr>
      <vt:lpstr>Soap UI Pro Benefits :</vt:lpstr>
    </vt:vector>
  </TitlesOfParts>
  <Company>Deloitte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Thomas, Maria</dc:creator>
  <cp:lastModifiedBy>Li, Yuntao</cp:lastModifiedBy>
  <cp:revision>1229</cp:revision>
  <dcterms:created xsi:type="dcterms:W3CDTF">2017-04-26T12:33:42Z</dcterms:created>
  <dcterms:modified xsi:type="dcterms:W3CDTF">2018-05-02T02:48:49Z</dcterms:modified>
</cp:coreProperties>
</file>