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diagrams/data1.xml" ContentType="application/vnd.openxmlformats-officedocument.drawingml.diagramData+xml"/>
  <Override PartName="/ppt/diagrams/data5.xml" ContentType="application/vnd.openxmlformats-officedocument.drawingml.diagramData+xml"/>
  <Override PartName="/ppt/diagrams/data4.xml" ContentType="application/vnd.openxmlformats-officedocument.drawingml.diagramData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2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1.xml" ContentType="application/vnd.openxmlformats-officedocument.presentationml.slideLayout+xml"/>
  <Override PartName="/ppt/diagrams/colors3.xml" ContentType="application/vnd.openxmlformats-officedocument.drawingml.diagramColors+xml"/>
  <Override PartName="/ppt/theme/theme2.xml" ContentType="application/vnd.openxmlformats-officedocument.theme+xml"/>
  <Override PartName="/ppt/theme/theme3.xml" ContentType="application/vnd.openxmlformats-officedocument.them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quickStyle5.xml" ContentType="application/vnd.openxmlformats-officedocument.drawingml.diagramStyle+xml"/>
  <Override PartName="/ppt/diagrams/layout5.xml" ContentType="application/vnd.openxmlformats-officedocument.drawingml.diagramLayout+xml"/>
  <Override PartName="/ppt/theme/theme1.xml" ContentType="application/vnd.openxmlformats-officedocument.theme+xml"/>
  <Override PartName="/ppt/diagrams/drawing3.xml" ContentType="application/vnd.ms-office.drawingml.diagramDrawing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2.xml" ContentType="application/vnd.ms-office.drawingml.diagramDrawing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diagrams/quickStyle3.xml" ContentType="application/vnd.openxmlformats-officedocument.drawingml.diagramStyle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handoutMasters/handoutMaster1.xml" ContentType="application/vnd.openxmlformats-officedocument.presentationml.handoutMaster+xml"/>
  <Override PartName="/ppt/diagrams/layout2.xml" ContentType="application/vnd.openxmlformats-officedocument.drawingml.diagram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5"/>
  </p:notesMasterIdLst>
  <p:handoutMasterIdLst>
    <p:handoutMasterId r:id="rId16"/>
  </p:handoutMasterIdLst>
  <p:sldIdLst>
    <p:sldId id="261" r:id="rId2"/>
    <p:sldId id="277" r:id="rId3"/>
    <p:sldId id="268" r:id="rId4"/>
    <p:sldId id="289" r:id="rId5"/>
    <p:sldId id="298" r:id="rId6"/>
    <p:sldId id="270" r:id="rId7"/>
    <p:sldId id="304" r:id="rId8"/>
    <p:sldId id="302" r:id="rId9"/>
    <p:sldId id="300" r:id="rId10"/>
    <p:sldId id="301" r:id="rId11"/>
    <p:sldId id="299" r:id="rId12"/>
    <p:sldId id="303" r:id="rId13"/>
    <p:sldId id="297" r:id="rId14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pos="288">
          <p15:clr>
            <a:srgbClr val="A4A3A4"/>
          </p15:clr>
        </p15:guide>
        <p15:guide id="4" pos="1536">
          <p15:clr>
            <a:srgbClr val="A4A3A4"/>
          </p15:clr>
        </p15:guide>
        <p15:guide id="5" pos="1608">
          <p15:clr>
            <a:srgbClr val="A4A3A4"/>
          </p15:clr>
        </p15:guide>
        <p15:guide id="6" pos="2844">
          <p15:clr>
            <a:srgbClr val="A4A3A4"/>
          </p15:clr>
        </p15:guide>
        <p15:guide id="7" pos="2916">
          <p15:clr>
            <a:srgbClr val="A4A3A4"/>
          </p15:clr>
        </p15:guide>
        <p15:guide id="8" pos="4170">
          <p15:clr>
            <a:srgbClr val="A4A3A4"/>
          </p15:clr>
        </p15:guide>
        <p15:guide id="9" pos="4236">
          <p15:clr>
            <a:srgbClr val="A4A3A4"/>
          </p15:clr>
        </p15:guide>
        <p15:guide id="10" pos="54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5E90"/>
    <a:srgbClr val="5D9674"/>
    <a:srgbClr val="3C3C3C"/>
    <a:srgbClr val="BA9D80"/>
    <a:srgbClr val="D3D0A1"/>
    <a:srgbClr val="766B2B"/>
    <a:srgbClr val="F3833D"/>
    <a:srgbClr val="99999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87" autoAdjust="0"/>
    <p:restoredTop sz="96433" autoAdjust="0"/>
  </p:normalViewPr>
  <p:slideViewPr>
    <p:cSldViewPr snapToGrid="0">
      <p:cViewPr varScale="1">
        <p:scale>
          <a:sx n="116" d="100"/>
          <a:sy n="116" d="100"/>
        </p:scale>
        <p:origin x="2178" y="138"/>
      </p:cViewPr>
      <p:guideLst>
        <p:guide orient="horz" pos="286"/>
        <p:guide orient="horz" pos="4030"/>
        <p:guide pos="288"/>
        <p:guide pos="1536"/>
        <p:guide pos="1608"/>
        <p:guide pos="2844"/>
        <p:guide pos="2916"/>
        <p:guide pos="4170"/>
        <p:guide pos="4236"/>
        <p:guide pos="54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3288" y="1884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5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4DAAC1-8395-4B6E-A980-F119B43176A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67B529-E196-4933-8664-B1B3293094BE}">
      <dgm:prSet phldrT="[Text]"/>
      <dgm:spPr/>
      <dgm:t>
        <a:bodyPr/>
        <a:lstStyle/>
        <a:p>
          <a:r>
            <a:rPr lang="en-US" dirty="0" smtClean="0"/>
            <a:t>Self Select</a:t>
          </a:r>
          <a:endParaRPr lang="en-US" dirty="0"/>
        </a:p>
      </dgm:t>
    </dgm:pt>
    <dgm:pt modelId="{901FD811-1BDE-4C62-8DD0-A5FEF8A6AF71}" type="parTrans" cxnId="{A3F5D9C8-8DA9-4E4B-AC1E-648FBE270DDC}">
      <dgm:prSet/>
      <dgm:spPr/>
      <dgm:t>
        <a:bodyPr/>
        <a:lstStyle/>
        <a:p>
          <a:endParaRPr lang="en-US"/>
        </a:p>
      </dgm:t>
    </dgm:pt>
    <dgm:pt modelId="{8E95C2CF-B514-4121-94B2-70394EAE768E}" type="sibTrans" cxnId="{A3F5D9C8-8DA9-4E4B-AC1E-648FBE270DDC}">
      <dgm:prSet/>
      <dgm:spPr/>
      <dgm:t>
        <a:bodyPr/>
        <a:lstStyle/>
        <a:p>
          <a:endParaRPr lang="en-US"/>
        </a:p>
      </dgm:t>
    </dgm:pt>
    <dgm:pt modelId="{08206FBC-D98F-4176-86DB-F1935F15D4F0}">
      <dgm:prSet phldrT="[Text]"/>
      <dgm:spPr/>
      <dgm:t>
        <a:bodyPr/>
        <a:lstStyle/>
        <a:p>
          <a:r>
            <a:rPr lang="en-US" dirty="0" smtClean="0"/>
            <a:t>If member self-selected a PCP then member is assigned to that PCP and no other enrollment process is triggered.</a:t>
          </a:r>
          <a:endParaRPr lang="en-US" dirty="0"/>
        </a:p>
      </dgm:t>
    </dgm:pt>
    <dgm:pt modelId="{C354AD0E-1BB8-4DC6-B507-9DF5F1DEF2B0}" type="parTrans" cxnId="{131BD40B-5407-4758-83C5-0D625011B095}">
      <dgm:prSet/>
      <dgm:spPr/>
      <dgm:t>
        <a:bodyPr/>
        <a:lstStyle/>
        <a:p>
          <a:endParaRPr lang="en-US"/>
        </a:p>
      </dgm:t>
    </dgm:pt>
    <dgm:pt modelId="{BAABF288-9C1B-4262-A729-9F6FED3763C0}" type="sibTrans" cxnId="{131BD40B-5407-4758-83C5-0D625011B095}">
      <dgm:prSet/>
      <dgm:spPr/>
      <dgm:t>
        <a:bodyPr/>
        <a:lstStyle/>
        <a:p>
          <a:endParaRPr lang="en-US"/>
        </a:p>
      </dgm:t>
    </dgm:pt>
    <dgm:pt modelId="{6D8F041E-4BE6-41D3-B64C-CA47D37F2CBB}">
      <dgm:prSet phldrT="[Text]"/>
      <dgm:spPr/>
      <dgm:t>
        <a:bodyPr/>
        <a:lstStyle/>
        <a:p>
          <a:r>
            <a:rPr lang="en-US" dirty="0" smtClean="0"/>
            <a:t>MDO</a:t>
          </a:r>
          <a:endParaRPr lang="en-US" dirty="0"/>
        </a:p>
      </dgm:t>
    </dgm:pt>
    <dgm:pt modelId="{2ABF7377-072E-42EF-A53A-B9C8AAD5198D}" type="parTrans" cxnId="{261740BC-43BC-4611-B659-1671A704EA8D}">
      <dgm:prSet/>
      <dgm:spPr/>
      <dgm:t>
        <a:bodyPr/>
        <a:lstStyle/>
        <a:p>
          <a:endParaRPr lang="en-US"/>
        </a:p>
      </dgm:t>
    </dgm:pt>
    <dgm:pt modelId="{2433EA7B-41C8-4907-B8A4-0D554DB99FCF}" type="sibTrans" cxnId="{261740BC-43BC-4611-B659-1671A704EA8D}">
      <dgm:prSet/>
      <dgm:spPr/>
      <dgm:t>
        <a:bodyPr/>
        <a:lstStyle/>
        <a:p>
          <a:endParaRPr lang="en-US"/>
        </a:p>
      </dgm:t>
    </dgm:pt>
    <dgm:pt modelId="{D56B6C76-A7E1-4B44-907D-CD626EE647D3}">
      <dgm:prSet phldrT="[Text]"/>
      <dgm:spPr/>
      <dgm:t>
        <a:bodyPr/>
        <a:lstStyle/>
        <a:p>
          <a:r>
            <a:rPr lang="en-US" dirty="0" smtClean="0"/>
            <a:t>Trigger SMART assignment scoring and process when member doesn’t select a PCP</a:t>
          </a:r>
          <a:endParaRPr lang="en-US" dirty="0"/>
        </a:p>
      </dgm:t>
    </dgm:pt>
    <dgm:pt modelId="{D79468D7-FE25-41AF-9A0F-D4BA1EE4E496}" type="parTrans" cxnId="{FE8D4AD6-3410-405E-935B-E325FFA81A39}">
      <dgm:prSet/>
      <dgm:spPr/>
      <dgm:t>
        <a:bodyPr/>
        <a:lstStyle/>
        <a:p>
          <a:endParaRPr lang="en-US"/>
        </a:p>
      </dgm:t>
    </dgm:pt>
    <dgm:pt modelId="{CE59E620-55E2-489C-B1BA-5A54AEB265D1}" type="sibTrans" cxnId="{FE8D4AD6-3410-405E-935B-E325FFA81A39}">
      <dgm:prSet/>
      <dgm:spPr/>
      <dgm:t>
        <a:bodyPr/>
        <a:lstStyle/>
        <a:p>
          <a:endParaRPr lang="en-US"/>
        </a:p>
      </dgm:t>
    </dgm:pt>
    <dgm:pt modelId="{C75396F7-A4DE-4C6D-9682-E5DBCEBF3440}">
      <dgm:prSet phldrT="[Text]"/>
      <dgm:spPr/>
      <dgm:t>
        <a:bodyPr/>
        <a:lstStyle/>
        <a:p>
          <a:r>
            <a:rPr lang="en-US" dirty="0" smtClean="0"/>
            <a:t>Assign member to highest scoring PCP</a:t>
          </a:r>
          <a:endParaRPr lang="en-US" dirty="0"/>
        </a:p>
      </dgm:t>
    </dgm:pt>
    <dgm:pt modelId="{AFC90861-D0FC-42E2-9944-27B7FE299289}" type="parTrans" cxnId="{2CBDCFB1-F8B6-41BA-89A8-50036ABE29EA}">
      <dgm:prSet/>
      <dgm:spPr/>
      <dgm:t>
        <a:bodyPr/>
        <a:lstStyle/>
        <a:p>
          <a:endParaRPr lang="en-US"/>
        </a:p>
      </dgm:t>
    </dgm:pt>
    <dgm:pt modelId="{3613FC7B-DA0D-49AC-8DA2-F4E2CC32BA01}" type="sibTrans" cxnId="{2CBDCFB1-F8B6-41BA-89A8-50036ABE29EA}">
      <dgm:prSet/>
      <dgm:spPr/>
      <dgm:t>
        <a:bodyPr/>
        <a:lstStyle/>
        <a:p>
          <a:endParaRPr lang="en-US"/>
        </a:p>
      </dgm:t>
    </dgm:pt>
    <dgm:pt modelId="{C561E979-71CD-4362-827C-C57E05ACFF03}" type="pres">
      <dgm:prSet presAssocID="{084DAAC1-8395-4B6E-A980-F119B43176A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AAAB1C-8F4F-48C8-84A5-87D8713595D9}" type="pres">
      <dgm:prSet presAssocID="{1867B529-E196-4933-8664-B1B3293094BE}" presName="composite" presStyleCnt="0"/>
      <dgm:spPr/>
    </dgm:pt>
    <dgm:pt modelId="{4EA425ED-99B0-4DA7-BAF4-64E7D31E5B09}" type="pres">
      <dgm:prSet presAssocID="{1867B529-E196-4933-8664-B1B3293094BE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88ACD3-396B-4D8F-94C5-FF12C651366F}" type="pres">
      <dgm:prSet presAssocID="{1867B529-E196-4933-8664-B1B3293094BE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6F9774-475D-4C98-AA94-A2C9C01FFC5F}" type="pres">
      <dgm:prSet presAssocID="{8E95C2CF-B514-4121-94B2-70394EAE768E}" presName="sp" presStyleCnt="0"/>
      <dgm:spPr/>
    </dgm:pt>
    <dgm:pt modelId="{38BBDAB8-1DB8-4578-9166-8807CDF13AF5}" type="pres">
      <dgm:prSet presAssocID="{6D8F041E-4BE6-41D3-B64C-CA47D37F2CBB}" presName="composite" presStyleCnt="0"/>
      <dgm:spPr/>
    </dgm:pt>
    <dgm:pt modelId="{227D170F-8814-4C8B-866A-4C75C2AA1B46}" type="pres">
      <dgm:prSet presAssocID="{6D8F041E-4BE6-41D3-B64C-CA47D37F2CBB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C6CB70-F246-45B2-B352-0A00F4E16BE4}" type="pres">
      <dgm:prSet presAssocID="{6D8F041E-4BE6-41D3-B64C-CA47D37F2CBB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859D4C-4AD0-41E4-89BC-65E441C2FDF0}" type="presOf" srcId="{084DAAC1-8395-4B6E-A980-F119B43176A9}" destId="{C561E979-71CD-4362-827C-C57E05ACFF03}" srcOrd="0" destOrd="0" presId="urn:microsoft.com/office/officeart/2005/8/layout/chevron2"/>
    <dgm:cxn modelId="{32A62537-3637-47D2-911F-DEB1AC450D49}" type="presOf" srcId="{6D8F041E-4BE6-41D3-B64C-CA47D37F2CBB}" destId="{227D170F-8814-4C8B-866A-4C75C2AA1B46}" srcOrd="0" destOrd="0" presId="urn:microsoft.com/office/officeart/2005/8/layout/chevron2"/>
    <dgm:cxn modelId="{A3F5D9C8-8DA9-4E4B-AC1E-648FBE270DDC}" srcId="{084DAAC1-8395-4B6E-A980-F119B43176A9}" destId="{1867B529-E196-4933-8664-B1B3293094BE}" srcOrd="0" destOrd="0" parTransId="{901FD811-1BDE-4C62-8DD0-A5FEF8A6AF71}" sibTransId="{8E95C2CF-B514-4121-94B2-70394EAE768E}"/>
    <dgm:cxn modelId="{6479FDF7-BB17-4C0B-A7E2-F85A03B23BB6}" type="presOf" srcId="{D56B6C76-A7E1-4B44-907D-CD626EE647D3}" destId="{AEC6CB70-F246-45B2-B352-0A00F4E16BE4}" srcOrd="0" destOrd="0" presId="urn:microsoft.com/office/officeart/2005/8/layout/chevron2"/>
    <dgm:cxn modelId="{131BD40B-5407-4758-83C5-0D625011B095}" srcId="{1867B529-E196-4933-8664-B1B3293094BE}" destId="{08206FBC-D98F-4176-86DB-F1935F15D4F0}" srcOrd="0" destOrd="0" parTransId="{C354AD0E-1BB8-4DC6-B507-9DF5F1DEF2B0}" sibTransId="{BAABF288-9C1B-4262-A729-9F6FED3763C0}"/>
    <dgm:cxn modelId="{FE8D4AD6-3410-405E-935B-E325FFA81A39}" srcId="{6D8F041E-4BE6-41D3-B64C-CA47D37F2CBB}" destId="{D56B6C76-A7E1-4B44-907D-CD626EE647D3}" srcOrd="0" destOrd="0" parTransId="{D79468D7-FE25-41AF-9A0F-D4BA1EE4E496}" sibTransId="{CE59E620-55E2-489C-B1BA-5A54AEB265D1}"/>
    <dgm:cxn modelId="{261740BC-43BC-4611-B659-1671A704EA8D}" srcId="{084DAAC1-8395-4B6E-A980-F119B43176A9}" destId="{6D8F041E-4BE6-41D3-B64C-CA47D37F2CBB}" srcOrd="1" destOrd="0" parTransId="{2ABF7377-072E-42EF-A53A-B9C8AAD5198D}" sibTransId="{2433EA7B-41C8-4907-B8A4-0D554DB99FCF}"/>
    <dgm:cxn modelId="{66FE64BE-57BA-44A1-BB0E-930360473F6C}" type="presOf" srcId="{08206FBC-D98F-4176-86DB-F1935F15D4F0}" destId="{5588ACD3-396B-4D8F-94C5-FF12C651366F}" srcOrd="0" destOrd="0" presId="urn:microsoft.com/office/officeart/2005/8/layout/chevron2"/>
    <dgm:cxn modelId="{2CBDCFB1-F8B6-41BA-89A8-50036ABE29EA}" srcId="{6D8F041E-4BE6-41D3-B64C-CA47D37F2CBB}" destId="{C75396F7-A4DE-4C6D-9682-E5DBCEBF3440}" srcOrd="1" destOrd="0" parTransId="{AFC90861-D0FC-42E2-9944-27B7FE299289}" sibTransId="{3613FC7B-DA0D-49AC-8DA2-F4E2CC32BA01}"/>
    <dgm:cxn modelId="{7DA5D82F-A068-4E2A-A81C-474F30203558}" type="presOf" srcId="{1867B529-E196-4933-8664-B1B3293094BE}" destId="{4EA425ED-99B0-4DA7-BAF4-64E7D31E5B09}" srcOrd="0" destOrd="0" presId="urn:microsoft.com/office/officeart/2005/8/layout/chevron2"/>
    <dgm:cxn modelId="{52FAAA96-2AF5-4668-8A02-8F32C7BBE96B}" type="presOf" srcId="{C75396F7-A4DE-4C6D-9682-E5DBCEBF3440}" destId="{AEC6CB70-F246-45B2-B352-0A00F4E16BE4}" srcOrd="0" destOrd="1" presId="urn:microsoft.com/office/officeart/2005/8/layout/chevron2"/>
    <dgm:cxn modelId="{185B4762-D43D-40E5-A9F6-A5AECAE77A6D}" type="presParOf" srcId="{C561E979-71CD-4362-827C-C57E05ACFF03}" destId="{A4AAAB1C-8F4F-48C8-84A5-87D8713595D9}" srcOrd="0" destOrd="0" presId="urn:microsoft.com/office/officeart/2005/8/layout/chevron2"/>
    <dgm:cxn modelId="{A189A786-19A7-4481-85EB-8D8D33D82AA0}" type="presParOf" srcId="{A4AAAB1C-8F4F-48C8-84A5-87D8713595D9}" destId="{4EA425ED-99B0-4DA7-BAF4-64E7D31E5B09}" srcOrd="0" destOrd="0" presId="urn:microsoft.com/office/officeart/2005/8/layout/chevron2"/>
    <dgm:cxn modelId="{603EFC24-9D89-4761-AB4B-F7063F538BC2}" type="presParOf" srcId="{A4AAAB1C-8F4F-48C8-84A5-87D8713595D9}" destId="{5588ACD3-396B-4D8F-94C5-FF12C651366F}" srcOrd="1" destOrd="0" presId="urn:microsoft.com/office/officeart/2005/8/layout/chevron2"/>
    <dgm:cxn modelId="{62C306A1-A655-45D9-941A-0FE604DF1F76}" type="presParOf" srcId="{C561E979-71CD-4362-827C-C57E05ACFF03}" destId="{186F9774-475D-4C98-AA94-A2C9C01FFC5F}" srcOrd="1" destOrd="0" presId="urn:microsoft.com/office/officeart/2005/8/layout/chevron2"/>
    <dgm:cxn modelId="{01C4F2FE-F4E6-41D5-A789-30B445DE3FDC}" type="presParOf" srcId="{C561E979-71CD-4362-827C-C57E05ACFF03}" destId="{38BBDAB8-1DB8-4578-9166-8807CDF13AF5}" srcOrd="2" destOrd="0" presId="urn:microsoft.com/office/officeart/2005/8/layout/chevron2"/>
    <dgm:cxn modelId="{1A729D69-7426-480B-8FB8-9848B312FACF}" type="presParOf" srcId="{38BBDAB8-1DB8-4578-9166-8807CDF13AF5}" destId="{227D170F-8814-4C8B-866A-4C75C2AA1B46}" srcOrd="0" destOrd="0" presId="urn:microsoft.com/office/officeart/2005/8/layout/chevron2"/>
    <dgm:cxn modelId="{740E97D3-726C-4B3C-89B8-2034EFECAF65}" type="presParOf" srcId="{38BBDAB8-1DB8-4578-9166-8807CDF13AF5}" destId="{AEC6CB70-F246-45B2-B352-0A00F4E16B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90FC4D-2D9B-40DD-8C59-E23C3D475147}" type="doc">
      <dgm:prSet loTypeId="urn:microsoft.com/office/officeart/2008/layout/HexagonCluster" loCatId="pictur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CAEC99-81CA-43A9-8710-A27249046538}">
      <dgm:prSet custT="1"/>
      <dgm:spPr/>
      <dgm:t>
        <a:bodyPr/>
        <a:lstStyle/>
        <a:p>
          <a:r>
            <a:rPr lang="en-US" sz="2000" b="1" dirty="0" smtClean="0"/>
            <a:t>Tiered into Quintiles</a:t>
          </a:r>
        </a:p>
      </dgm:t>
    </dgm:pt>
    <dgm:pt modelId="{517C776A-D102-4F72-BD29-21A6FEFF9DB3}" type="parTrans" cxnId="{75008802-DBA5-4CF3-989C-88611F9AA9DB}">
      <dgm:prSet/>
      <dgm:spPr/>
      <dgm:t>
        <a:bodyPr/>
        <a:lstStyle/>
        <a:p>
          <a:endParaRPr lang="en-US" sz="2000"/>
        </a:p>
      </dgm:t>
    </dgm:pt>
    <dgm:pt modelId="{FB717E2D-8AAE-4025-A9C6-736B4018CB63}" type="sibTrans" cxnId="{75008802-DBA5-4CF3-989C-88611F9AA9DB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 sz="2000"/>
        </a:p>
      </dgm:t>
    </dgm:pt>
    <dgm:pt modelId="{2025C8BA-C348-4991-BAF1-2163859D78D2}">
      <dgm:prSet custT="1"/>
      <dgm:spPr/>
      <dgm:t>
        <a:bodyPr/>
        <a:lstStyle/>
        <a:p>
          <a:r>
            <a:rPr lang="en-US" sz="2000" b="1" dirty="0" smtClean="0"/>
            <a:t>Standard set of measures</a:t>
          </a:r>
          <a:endParaRPr lang="en-US" sz="2000" b="1" dirty="0"/>
        </a:p>
      </dgm:t>
    </dgm:pt>
    <dgm:pt modelId="{3A650799-5688-474B-9BBF-5EAE1B8D713B}" type="parTrans" cxnId="{4841F177-B1CE-4EF4-BA81-0EF9265499BC}">
      <dgm:prSet/>
      <dgm:spPr/>
      <dgm:t>
        <a:bodyPr/>
        <a:lstStyle/>
        <a:p>
          <a:endParaRPr lang="en-US" sz="2000"/>
        </a:p>
      </dgm:t>
    </dgm:pt>
    <dgm:pt modelId="{1C6E010E-AABF-4C86-879B-434645B04A78}" type="sibTrans" cxnId="{4841F177-B1CE-4EF4-BA81-0EF9265499BC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 sz="2000"/>
        </a:p>
      </dgm:t>
    </dgm:pt>
    <dgm:pt modelId="{052FB683-D68F-46A3-B4D7-6A562AAFB596}">
      <dgm:prSet custT="1"/>
      <dgm:spPr/>
      <dgm:t>
        <a:bodyPr/>
        <a:lstStyle/>
        <a:p>
          <a:r>
            <a:rPr lang="en-US" sz="2000" b="1" dirty="0" smtClean="0"/>
            <a:t>Quality</a:t>
          </a:r>
        </a:p>
        <a:p>
          <a:r>
            <a:rPr lang="en-US" sz="2000" b="1" dirty="0" smtClean="0"/>
            <a:t>60%</a:t>
          </a:r>
          <a:endParaRPr lang="en-US" sz="2000" b="1" dirty="0"/>
        </a:p>
      </dgm:t>
    </dgm:pt>
    <dgm:pt modelId="{B6C79268-2861-4D38-8A36-3A490D851C1C}" type="parTrans" cxnId="{653B6BEF-D268-44D5-B2BE-01E311A101FC}">
      <dgm:prSet/>
      <dgm:spPr/>
      <dgm:t>
        <a:bodyPr/>
        <a:lstStyle/>
        <a:p>
          <a:endParaRPr lang="en-US" sz="2000"/>
        </a:p>
      </dgm:t>
    </dgm:pt>
    <dgm:pt modelId="{EA86D2CA-843B-48F7-8D1C-CC8723276010}" type="sibTrans" cxnId="{653B6BEF-D268-44D5-B2BE-01E311A101FC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 sz="2000"/>
        </a:p>
      </dgm:t>
    </dgm:pt>
    <dgm:pt modelId="{1F79E75C-E8B5-4E7D-8CFF-F9E17CD94EAB}" type="pres">
      <dgm:prSet presAssocID="{6990FC4D-2D9B-40DD-8C59-E23C3D475147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F363E108-2671-4E29-9EBA-4BFD1EB77F25}" type="pres">
      <dgm:prSet presAssocID="{052FB683-D68F-46A3-B4D7-6A562AAFB596}" presName="text1" presStyleCnt="0"/>
      <dgm:spPr/>
    </dgm:pt>
    <dgm:pt modelId="{6C0886D7-F1A1-4015-8C9D-4AD86B3D5716}" type="pres">
      <dgm:prSet presAssocID="{052FB683-D68F-46A3-B4D7-6A562AAFB596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837270-2207-4B86-A919-0510EC3563F5}" type="pres">
      <dgm:prSet presAssocID="{052FB683-D68F-46A3-B4D7-6A562AAFB596}" presName="textaccent1" presStyleCnt="0"/>
      <dgm:spPr/>
    </dgm:pt>
    <dgm:pt modelId="{F431A5F2-1490-4C8E-B37D-FA2B3434C89A}" type="pres">
      <dgm:prSet presAssocID="{052FB683-D68F-46A3-B4D7-6A562AAFB596}" presName="accentRepeatNode" presStyleLbl="solidAlignAcc1" presStyleIdx="0" presStyleCnt="6"/>
      <dgm:spPr/>
    </dgm:pt>
    <dgm:pt modelId="{2A41B295-6CD9-410F-BD4B-E59F67D5B8D3}" type="pres">
      <dgm:prSet presAssocID="{EA86D2CA-843B-48F7-8D1C-CC8723276010}" presName="image1" presStyleCnt="0"/>
      <dgm:spPr/>
    </dgm:pt>
    <dgm:pt modelId="{F0C32CB5-E60D-4284-949D-A1725F723192}" type="pres">
      <dgm:prSet presAssocID="{EA86D2CA-843B-48F7-8D1C-CC8723276010}" presName="imageRepeatNode" presStyleLbl="alignAcc1" presStyleIdx="0" presStyleCnt="3"/>
      <dgm:spPr/>
      <dgm:t>
        <a:bodyPr/>
        <a:lstStyle/>
        <a:p>
          <a:endParaRPr lang="en-US"/>
        </a:p>
      </dgm:t>
    </dgm:pt>
    <dgm:pt modelId="{7D7414AF-7480-41C9-A0F9-68A6BCA87740}" type="pres">
      <dgm:prSet presAssocID="{EA86D2CA-843B-48F7-8D1C-CC8723276010}" presName="imageaccent1" presStyleCnt="0"/>
      <dgm:spPr/>
    </dgm:pt>
    <dgm:pt modelId="{C6C864CB-8A07-4DD8-870E-CE37C82CE2E7}" type="pres">
      <dgm:prSet presAssocID="{EA86D2CA-843B-48F7-8D1C-CC8723276010}" presName="accentRepeatNode" presStyleLbl="solidAlignAcc1" presStyleIdx="1" presStyleCnt="6"/>
      <dgm:spPr/>
    </dgm:pt>
    <dgm:pt modelId="{49FF7F82-7032-4348-A69E-116E8BE7AD25}" type="pres">
      <dgm:prSet presAssocID="{3ECAEC99-81CA-43A9-8710-A27249046538}" presName="text2" presStyleCnt="0"/>
      <dgm:spPr/>
    </dgm:pt>
    <dgm:pt modelId="{5C895B89-F32A-435B-AA63-380D46892146}" type="pres">
      <dgm:prSet presAssocID="{3ECAEC99-81CA-43A9-8710-A27249046538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A95873-D817-4AF6-B464-76F75BEE7B55}" type="pres">
      <dgm:prSet presAssocID="{3ECAEC99-81CA-43A9-8710-A27249046538}" presName="textaccent2" presStyleCnt="0"/>
      <dgm:spPr/>
    </dgm:pt>
    <dgm:pt modelId="{A80CEC92-8AC1-4E04-AD49-AB23BBDD1400}" type="pres">
      <dgm:prSet presAssocID="{3ECAEC99-81CA-43A9-8710-A27249046538}" presName="accentRepeatNode" presStyleLbl="solidAlignAcc1" presStyleIdx="2" presStyleCnt="6"/>
      <dgm:spPr/>
    </dgm:pt>
    <dgm:pt modelId="{F1448899-19B7-4202-BC18-D8D0C4E66C18}" type="pres">
      <dgm:prSet presAssocID="{FB717E2D-8AAE-4025-A9C6-736B4018CB63}" presName="image2" presStyleCnt="0"/>
      <dgm:spPr/>
    </dgm:pt>
    <dgm:pt modelId="{E9B57201-D17A-41F2-A404-21D0084B9568}" type="pres">
      <dgm:prSet presAssocID="{FB717E2D-8AAE-4025-A9C6-736B4018CB63}" presName="imageRepeatNode" presStyleLbl="alignAcc1" presStyleIdx="1" presStyleCnt="3"/>
      <dgm:spPr/>
      <dgm:t>
        <a:bodyPr/>
        <a:lstStyle/>
        <a:p>
          <a:endParaRPr lang="en-US"/>
        </a:p>
      </dgm:t>
    </dgm:pt>
    <dgm:pt modelId="{5D470337-54BB-477D-9FC2-2E6307CDA32B}" type="pres">
      <dgm:prSet presAssocID="{FB717E2D-8AAE-4025-A9C6-736B4018CB63}" presName="imageaccent2" presStyleCnt="0"/>
      <dgm:spPr/>
    </dgm:pt>
    <dgm:pt modelId="{5F6E2FD3-F55D-45F9-A2E6-73C8AFE50F74}" type="pres">
      <dgm:prSet presAssocID="{FB717E2D-8AAE-4025-A9C6-736B4018CB63}" presName="accentRepeatNode" presStyleLbl="solidAlignAcc1" presStyleIdx="3" presStyleCnt="6"/>
      <dgm:spPr/>
    </dgm:pt>
    <dgm:pt modelId="{A84B7DC7-CC7B-4500-9A48-E585750C3E49}" type="pres">
      <dgm:prSet presAssocID="{2025C8BA-C348-4991-BAF1-2163859D78D2}" presName="text3" presStyleCnt="0"/>
      <dgm:spPr/>
    </dgm:pt>
    <dgm:pt modelId="{0E8DA228-90DC-4977-8A86-671DB1CA7F2A}" type="pres">
      <dgm:prSet presAssocID="{2025C8BA-C348-4991-BAF1-2163859D78D2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924267-5B50-46DC-85A4-3C19F336F5F7}" type="pres">
      <dgm:prSet presAssocID="{2025C8BA-C348-4991-BAF1-2163859D78D2}" presName="textaccent3" presStyleCnt="0"/>
      <dgm:spPr/>
    </dgm:pt>
    <dgm:pt modelId="{5C38CD69-0D6E-4A6D-970B-C7BDAF247840}" type="pres">
      <dgm:prSet presAssocID="{2025C8BA-C348-4991-BAF1-2163859D78D2}" presName="accentRepeatNode" presStyleLbl="solidAlignAcc1" presStyleIdx="4" presStyleCnt="6"/>
      <dgm:spPr/>
    </dgm:pt>
    <dgm:pt modelId="{DE6DF6B8-E1EF-4F84-AF36-50575E5D9317}" type="pres">
      <dgm:prSet presAssocID="{1C6E010E-AABF-4C86-879B-434645B04A78}" presName="image3" presStyleCnt="0"/>
      <dgm:spPr/>
    </dgm:pt>
    <dgm:pt modelId="{10D09A01-0A8E-4591-B8D5-D8919350D3F0}" type="pres">
      <dgm:prSet presAssocID="{1C6E010E-AABF-4C86-879B-434645B04A78}" presName="imageRepeatNode" presStyleLbl="alignAcc1" presStyleIdx="2" presStyleCnt="3"/>
      <dgm:spPr/>
      <dgm:t>
        <a:bodyPr/>
        <a:lstStyle/>
        <a:p>
          <a:endParaRPr lang="en-US"/>
        </a:p>
      </dgm:t>
    </dgm:pt>
    <dgm:pt modelId="{4766F986-675B-4744-AD85-0FABDCB3ED20}" type="pres">
      <dgm:prSet presAssocID="{1C6E010E-AABF-4C86-879B-434645B04A78}" presName="imageaccent3" presStyleCnt="0"/>
      <dgm:spPr/>
    </dgm:pt>
    <dgm:pt modelId="{FC19C372-C510-4A36-8BD0-8A7638F9C3D1}" type="pres">
      <dgm:prSet presAssocID="{1C6E010E-AABF-4C86-879B-434645B04A78}" presName="accentRepeatNode" presStyleLbl="solidAlignAcc1" presStyleIdx="5" presStyleCnt="6"/>
      <dgm:spPr/>
    </dgm:pt>
  </dgm:ptLst>
  <dgm:cxnLst>
    <dgm:cxn modelId="{61089474-6CFA-4534-922F-887C5209D6CE}" type="presOf" srcId="{1C6E010E-AABF-4C86-879B-434645B04A78}" destId="{10D09A01-0A8E-4591-B8D5-D8919350D3F0}" srcOrd="0" destOrd="0" presId="urn:microsoft.com/office/officeart/2008/layout/HexagonCluster"/>
    <dgm:cxn modelId="{A010C3F4-B25E-487D-8B49-7D61641AD452}" type="presOf" srcId="{3ECAEC99-81CA-43A9-8710-A27249046538}" destId="{5C895B89-F32A-435B-AA63-380D46892146}" srcOrd="0" destOrd="0" presId="urn:microsoft.com/office/officeart/2008/layout/HexagonCluster"/>
    <dgm:cxn modelId="{653B6BEF-D268-44D5-B2BE-01E311A101FC}" srcId="{6990FC4D-2D9B-40DD-8C59-E23C3D475147}" destId="{052FB683-D68F-46A3-B4D7-6A562AAFB596}" srcOrd="0" destOrd="0" parTransId="{B6C79268-2861-4D38-8A36-3A490D851C1C}" sibTransId="{EA86D2CA-843B-48F7-8D1C-CC8723276010}"/>
    <dgm:cxn modelId="{4841F177-B1CE-4EF4-BA81-0EF9265499BC}" srcId="{6990FC4D-2D9B-40DD-8C59-E23C3D475147}" destId="{2025C8BA-C348-4991-BAF1-2163859D78D2}" srcOrd="2" destOrd="0" parTransId="{3A650799-5688-474B-9BBF-5EAE1B8D713B}" sibTransId="{1C6E010E-AABF-4C86-879B-434645B04A78}"/>
    <dgm:cxn modelId="{5FD1FF31-A905-46C0-B9D7-97FD4B451096}" type="presOf" srcId="{6990FC4D-2D9B-40DD-8C59-E23C3D475147}" destId="{1F79E75C-E8B5-4E7D-8CFF-F9E17CD94EAB}" srcOrd="0" destOrd="0" presId="urn:microsoft.com/office/officeart/2008/layout/HexagonCluster"/>
    <dgm:cxn modelId="{0852063A-AAB8-4D39-B820-746A53F3B46F}" type="presOf" srcId="{2025C8BA-C348-4991-BAF1-2163859D78D2}" destId="{0E8DA228-90DC-4977-8A86-671DB1CA7F2A}" srcOrd="0" destOrd="0" presId="urn:microsoft.com/office/officeart/2008/layout/HexagonCluster"/>
    <dgm:cxn modelId="{75008802-DBA5-4CF3-989C-88611F9AA9DB}" srcId="{6990FC4D-2D9B-40DD-8C59-E23C3D475147}" destId="{3ECAEC99-81CA-43A9-8710-A27249046538}" srcOrd="1" destOrd="0" parTransId="{517C776A-D102-4F72-BD29-21A6FEFF9DB3}" sibTransId="{FB717E2D-8AAE-4025-A9C6-736B4018CB63}"/>
    <dgm:cxn modelId="{03C45D09-3ACC-48CB-84AC-216A477BD58C}" type="presOf" srcId="{052FB683-D68F-46A3-B4D7-6A562AAFB596}" destId="{6C0886D7-F1A1-4015-8C9D-4AD86B3D5716}" srcOrd="0" destOrd="0" presId="urn:microsoft.com/office/officeart/2008/layout/HexagonCluster"/>
    <dgm:cxn modelId="{5F8F0FE8-C816-4C4C-BAE3-FA5C2EC10B76}" type="presOf" srcId="{FB717E2D-8AAE-4025-A9C6-736B4018CB63}" destId="{E9B57201-D17A-41F2-A404-21D0084B9568}" srcOrd="0" destOrd="0" presId="urn:microsoft.com/office/officeart/2008/layout/HexagonCluster"/>
    <dgm:cxn modelId="{1EF22B9D-1158-4E86-A27F-155DE6151F35}" type="presOf" srcId="{EA86D2CA-843B-48F7-8D1C-CC8723276010}" destId="{F0C32CB5-E60D-4284-949D-A1725F723192}" srcOrd="0" destOrd="0" presId="urn:microsoft.com/office/officeart/2008/layout/HexagonCluster"/>
    <dgm:cxn modelId="{B6D4B587-BA23-4930-9253-AAEBB9E9D68B}" type="presParOf" srcId="{1F79E75C-E8B5-4E7D-8CFF-F9E17CD94EAB}" destId="{F363E108-2671-4E29-9EBA-4BFD1EB77F25}" srcOrd="0" destOrd="0" presId="urn:microsoft.com/office/officeart/2008/layout/HexagonCluster"/>
    <dgm:cxn modelId="{F5B8DAF6-37E6-4297-8587-99DCF257326E}" type="presParOf" srcId="{F363E108-2671-4E29-9EBA-4BFD1EB77F25}" destId="{6C0886D7-F1A1-4015-8C9D-4AD86B3D5716}" srcOrd="0" destOrd="0" presId="urn:microsoft.com/office/officeart/2008/layout/HexagonCluster"/>
    <dgm:cxn modelId="{F7490606-D75D-4445-8482-7833DA6DA034}" type="presParOf" srcId="{1F79E75C-E8B5-4E7D-8CFF-F9E17CD94EAB}" destId="{3A837270-2207-4B86-A919-0510EC3563F5}" srcOrd="1" destOrd="0" presId="urn:microsoft.com/office/officeart/2008/layout/HexagonCluster"/>
    <dgm:cxn modelId="{FD4C9F88-5574-43C1-97EE-A54944FE853C}" type="presParOf" srcId="{3A837270-2207-4B86-A919-0510EC3563F5}" destId="{F431A5F2-1490-4C8E-B37D-FA2B3434C89A}" srcOrd="0" destOrd="0" presId="urn:microsoft.com/office/officeart/2008/layout/HexagonCluster"/>
    <dgm:cxn modelId="{BED8CF99-5269-4D8F-A0FF-ABC1B7BBA58C}" type="presParOf" srcId="{1F79E75C-E8B5-4E7D-8CFF-F9E17CD94EAB}" destId="{2A41B295-6CD9-410F-BD4B-E59F67D5B8D3}" srcOrd="2" destOrd="0" presId="urn:microsoft.com/office/officeart/2008/layout/HexagonCluster"/>
    <dgm:cxn modelId="{F78DD88E-932C-4888-896D-CBA843A5ECCD}" type="presParOf" srcId="{2A41B295-6CD9-410F-BD4B-E59F67D5B8D3}" destId="{F0C32CB5-E60D-4284-949D-A1725F723192}" srcOrd="0" destOrd="0" presId="urn:microsoft.com/office/officeart/2008/layout/HexagonCluster"/>
    <dgm:cxn modelId="{0C04222A-7A86-4C7B-91DD-7456972C2F60}" type="presParOf" srcId="{1F79E75C-E8B5-4E7D-8CFF-F9E17CD94EAB}" destId="{7D7414AF-7480-41C9-A0F9-68A6BCA87740}" srcOrd="3" destOrd="0" presId="urn:microsoft.com/office/officeart/2008/layout/HexagonCluster"/>
    <dgm:cxn modelId="{9BB0E5A6-6524-4EC5-85AD-EEC907C31C66}" type="presParOf" srcId="{7D7414AF-7480-41C9-A0F9-68A6BCA87740}" destId="{C6C864CB-8A07-4DD8-870E-CE37C82CE2E7}" srcOrd="0" destOrd="0" presId="urn:microsoft.com/office/officeart/2008/layout/HexagonCluster"/>
    <dgm:cxn modelId="{543B486D-9BE6-4C6E-A23E-0B2F7F255779}" type="presParOf" srcId="{1F79E75C-E8B5-4E7D-8CFF-F9E17CD94EAB}" destId="{49FF7F82-7032-4348-A69E-116E8BE7AD25}" srcOrd="4" destOrd="0" presId="urn:microsoft.com/office/officeart/2008/layout/HexagonCluster"/>
    <dgm:cxn modelId="{D19ACED4-46EE-4330-B8E1-7508B419797C}" type="presParOf" srcId="{49FF7F82-7032-4348-A69E-116E8BE7AD25}" destId="{5C895B89-F32A-435B-AA63-380D46892146}" srcOrd="0" destOrd="0" presId="urn:microsoft.com/office/officeart/2008/layout/HexagonCluster"/>
    <dgm:cxn modelId="{81B2F5B5-C50C-4C04-9FD1-CED3C29BAB0B}" type="presParOf" srcId="{1F79E75C-E8B5-4E7D-8CFF-F9E17CD94EAB}" destId="{27A95873-D817-4AF6-B464-76F75BEE7B55}" srcOrd="5" destOrd="0" presId="urn:microsoft.com/office/officeart/2008/layout/HexagonCluster"/>
    <dgm:cxn modelId="{3A2E0A39-3422-4905-8FA3-8A344C8F7A7B}" type="presParOf" srcId="{27A95873-D817-4AF6-B464-76F75BEE7B55}" destId="{A80CEC92-8AC1-4E04-AD49-AB23BBDD1400}" srcOrd="0" destOrd="0" presId="urn:microsoft.com/office/officeart/2008/layout/HexagonCluster"/>
    <dgm:cxn modelId="{EE1D7708-7012-4BBC-B089-D50BCFB2053C}" type="presParOf" srcId="{1F79E75C-E8B5-4E7D-8CFF-F9E17CD94EAB}" destId="{F1448899-19B7-4202-BC18-D8D0C4E66C18}" srcOrd="6" destOrd="0" presId="urn:microsoft.com/office/officeart/2008/layout/HexagonCluster"/>
    <dgm:cxn modelId="{DC23C989-5507-4ECD-B384-DF3487C0BB79}" type="presParOf" srcId="{F1448899-19B7-4202-BC18-D8D0C4E66C18}" destId="{E9B57201-D17A-41F2-A404-21D0084B9568}" srcOrd="0" destOrd="0" presId="urn:microsoft.com/office/officeart/2008/layout/HexagonCluster"/>
    <dgm:cxn modelId="{E5162E04-E179-4663-9662-9CF830F72672}" type="presParOf" srcId="{1F79E75C-E8B5-4E7D-8CFF-F9E17CD94EAB}" destId="{5D470337-54BB-477D-9FC2-2E6307CDA32B}" srcOrd="7" destOrd="0" presId="urn:microsoft.com/office/officeart/2008/layout/HexagonCluster"/>
    <dgm:cxn modelId="{5B5A4EE1-B12C-4E30-9E6C-3AFC369986DB}" type="presParOf" srcId="{5D470337-54BB-477D-9FC2-2E6307CDA32B}" destId="{5F6E2FD3-F55D-45F9-A2E6-73C8AFE50F74}" srcOrd="0" destOrd="0" presId="urn:microsoft.com/office/officeart/2008/layout/HexagonCluster"/>
    <dgm:cxn modelId="{D3A9FBDB-60C8-4018-88B1-5A4B596DE1EA}" type="presParOf" srcId="{1F79E75C-E8B5-4E7D-8CFF-F9E17CD94EAB}" destId="{A84B7DC7-CC7B-4500-9A48-E585750C3E49}" srcOrd="8" destOrd="0" presId="urn:microsoft.com/office/officeart/2008/layout/HexagonCluster"/>
    <dgm:cxn modelId="{7EADA7EE-02DC-44DA-95A8-5423EA167F62}" type="presParOf" srcId="{A84B7DC7-CC7B-4500-9A48-E585750C3E49}" destId="{0E8DA228-90DC-4977-8A86-671DB1CA7F2A}" srcOrd="0" destOrd="0" presId="urn:microsoft.com/office/officeart/2008/layout/HexagonCluster"/>
    <dgm:cxn modelId="{F4EE3710-35BE-4218-A8B8-DB0F10E72377}" type="presParOf" srcId="{1F79E75C-E8B5-4E7D-8CFF-F9E17CD94EAB}" destId="{81924267-5B50-46DC-85A4-3C19F336F5F7}" srcOrd="9" destOrd="0" presId="urn:microsoft.com/office/officeart/2008/layout/HexagonCluster"/>
    <dgm:cxn modelId="{38805B35-EB38-4C18-B993-C7D8FE14B3B9}" type="presParOf" srcId="{81924267-5B50-46DC-85A4-3C19F336F5F7}" destId="{5C38CD69-0D6E-4A6D-970B-C7BDAF247840}" srcOrd="0" destOrd="0" presId="urn:microsoft.com/office/officeart/2008/layout/HexagonCluster"/>
    <dgm:cxn modelId="{BB024D8B-FA05-4E8F-B3D6-AE44F0AD0571}" type="presParOf" srcId="{1F79E75C-E8B5-4E7D-8CFF-F9E17CD94EAB}" destId="{DE6DF6B8-E1EF-4F84-AF36-50575E5D9317}" srcOrd="10" destOrd="0" presId="urn:microsoft.com/office/officeart/2008/layout/HexagonCluster"/>
    <dgm:cxn modelId="{BC351722-FF81-4A30-97E5-B59685FEF064}" type="presParOf" srcId="{DE6DF6B8-E1EF-4F84-AF36-50575E5D9317}" destId="{10D09A01-0A8E-4591-B8D5-D8919350D3F0}" srcOrd="0" destOrd="0" presId="urn:microsoft.com/office/officeart/2008/layout/HexagonCluster"/>
    <dgm:cxn modelId="{64CA3C93-EE5A-430D-A6A2-7964B4BB5B6B}" type="presParOf" srcId="{1F79E75C-E8B5-4E7D-8CFF-F9E17CD94EAB}" destId="{4766F986-675B-4744-AD85-0FABDCB3ED20}" srcOrd="11" destOrd="0" presId="urn:microsoft.com/office/officeart/2008/layout/HexagonCluster"/>
    <dgm:cxn modelId="{B6D424B6-4ECA-409C-BB98-1F446B08A6F9}" type="presParOf" srcId="{4766F986-675B-4744-AD85-0FABDCB3ED20}" destId="{FC19C372-C510-4A36-8BD0-8A7638F9C3D1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90FC4D-2D9B-40DD-8C59-E23C3D475147}" type="doc">
      <dgm:prSet loTypeId="urn:microsoft.com/office/officeart/2008/layout/HexagonCluster" loCatId="pictur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CAEC99-81CA-43A9-8710-A27249046538}">
      <dgm:prSet custT="1"/>
      <dgm:spPr/>
      <dgm:t>
        <a:bodyPr/>
        <a:lstStyle/>
        <a:p>
          <a:r>
            <a:rPr lang="en-US" sz="2000" b="1" dirty="0" smtClean="0"/>
            <a:t>Tiered into Quintiles</a:t>
          </a:r>
        </a:p>
      </dgm:t>
    </dgm:pt>
    <dgm:pt modelId="{517C776A-D102-4F72-BD29-21A6FEFF9DB3}" type="parTrans" cxnId="{75008802-DBA5-4CF3-989C-88611F9AA9DB}">
      <dgm:prSet/>
      <dgm:spPr/>
      <dgm:t>
        <a:bodyPr/>
        <a:lstStyle/>
        <a:p>
          <a:endParaRPr lang="en-US" sz="2000"/>
        </a:p>
      </dgm:t>
    </dgm:pt>
    <dgm:pt modelId="{FB717E2D-8AAE-4025-A9C6-736B4018CB63}" type="sibTrans" cxnId="{75008802-DBA5-4CF3-989C-88611F9AA9DB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 sz="2000"/>
        </a:p>
      </dgm:t>
    </dgm:pt>
    <dgm:pt modelId="{2025C8BA-C348-4991-BAF1-2163859D78D2}">
      <dgm:prSet custT="1"/>
      <dgm:spPr/>
      <dgm:t>
        <a:bodyPr/>
        <a:lstStyle/>
        <a:p>
          <a:r>
            <a:rPr lang="en-US" sz="2000" b="1" dirty="0" smtClean="0"/>
            <a:t>Based on MLR</a:t>
          </a:r>
          <a:endParaRPr lang="en-US" sz="2000" b="1" dirty="0"/>
        </a:p>
      </dgm:t>
    </dgm:pt>
    <dgm:pt modelId="{3A650799-5688-474B-9BBF-5EAE1B8D713B}" type="parTrans" cxnId="{4841F177-B1CE-4EF4-BA81-0EF9265499BC}">
      <dgm:prSet/>
      <dgm:spPr/>
      <dgm:t>
        <a:bodyPr/>
        <a:lstStyle/>
        <a:p>
          <a:endParaRPr lang="en-US" sz="2000"/>
        </a:p>
      </dgm:t>
    </dgm:pt>
    <dgm:pt modelId="{1C6E010E-AABF-4C86-879B-434645B04A78}" type="sibTrans" cxnId="{4841F177-B1CE-4EF4-BA81-0EF9265499BC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 sz="2000"/>
        </a:p>
      </dgm:t>
    </dgm:pt>
    <dgm:pt modelId="{052FB683-D68F-46A3-B4D7-6A562AAFB596}">
      <dgm:prSet custT="1"/>
      <dgm:spPr/>
      <dgm:t>
        <a:bodyPr/>
        <a:lstStyle/>
        <a:p>
          <a:r>
            <a:rPr lang="en-US" sz="2000" b="1" dirty="0" smtClean="0"/>
            <a:t>Efficiency</a:t>
          </a:r>
        </a:p>
        <a:p>
          <a:r>
            <a:rPr lang="en-US" sz="2000" b="1" dirty="0" smtClean="0"/>
            <a:t>40%</a:t>
          </a:r>
          <a:endParaRPr lang="en-US" sz="2000" b="1" dirty="0"/>
        </a:p>
      </dgm:t>
    </dgm:pt>
    <dgm:pt modelId="{B6C79268-2861-4D38-8A36-3A490D851C1C}" type="parTrans" cxnId="{653B6BEF-D268-44D5-B2BE-01E311A101FC}">
      <dgm:prSet/>
      <dgm:spPr/>
      <dgm:t>
        <a:bodyPr/>
        <a:lstStyle/>
        <a:p>
          <a:endParaRPr lang="en-US" sz="2000"/>
        </a:p>
      </dgm:t>
    </dgm:pt>
    <dgm:pt modelId="{EA86D2CA-843B-48F7-8D1C-CC8723276010}" type="sibTrans" cxnId="{653B6BEF-D268-44D5-B2BE-01E311A101FC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 sz="2000"/>
        </a:p>
      </dgm:t>
    </dgm:pt>
    <dgm:pt modelId="{1F79E75C-E8B5-4E7D-8CFF-F9E17CD94EAB}" type="pres">
      <dgm:prSet presAssocID="{6990FC4D-2D9B-40DD-8C59-E23C3D475147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US"/>
        </a:p>
      </dgm:t>
    </dgm:pt>
    <dgm:pt modelId="{F363E108-2671-4E29-9EBA-4BFD1EB77F25}" type="pres">
      <dgm:prSet presAssocID="{052FB683-D68F-46A3-B4D7-6A562AAFB596}" presName="text1" presStyleCnt="0"/>
      <dgm:spPr/>
    </dgm:pt>
    <dgm:pt modelId="{6C0886D7-F1A1-4015-8C9D-4AD86B3D5716}" type="pres">
      <dgm:prSet presAssocID="{052FB683-D68F-46A3-B4D7-6A562AAFB596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837270-2207-4B86-A919-0510EC3563F5}" type="pres">
      <dgm:prSet presAssocID="{052FB683-D68F-46A3-B4D7-6A562AAFB596}" presName="textaccent1" presStyleCnt="0"/>
      <dgm:spPr/>
    </dgm:pt>
    <dgm:pt modelId="{F431A5F2-1490-4C8E-B37D-FA2B3434C89A}" type="pres">
      <dgm:prSet presAssocID="{052FB683-D68F-46A3-B4D7-6A562AAFB596}" presName="accentRepeatNode" presStyleLbl="solidAlignAcc1" presStyleIdx="0" presStyleCnt="6"/>
      <dgm:spPr/>
    </dgm:pt>
    <dgm:pt modelId="{2A41B295-6CD9-410F-BD4B-E59F67D5B8D3}" type="pres">
      <dgm:prSet presAssocID="{EA86D2CA-843B-48F7-8D1C-CC8723276010}" presName="image1" presStyleCnt="0"/>
      <dgm:spPr/>
    </dgm:pt>
    <dgm:pt modelId="{F0C32CB5-E60D-4284-949D-A1725F723192}" type="pres">
      <dgm:prSet presAssocID="{EA86D2CA-843B-48F7-8D1C-CC8723276010}" presName="imageRepeatNode" presStyleLbl="alignAcc1" presStyleIdx="0" presStyleCnt="3"/>
      <dgm:spPr/>
      <dgm:t>
        <a:bodyPr/>
        <a:lstStyle/>
        <a:p>
          <a:endParaRPr lang="en-US"/>
        </a:p>
      </dgm:t>
    </dgm:pt>
    <dgm:pt modelId="{7D7414AF-7480-41C9-A0F9-68A6BCA87740}" type="pres">
      <dgm:prSet presAssocID="{EA86D2CA-843B-48F7-8D1C-CC8723276010}" presName="imageaccent1" presStyleCnt="0"/>
      <dgm:spPr/>
    </dgm:pt>
    <dgm:pt modelId="{C6C864CB-8A07-4DD8-870E-CE37C82CE2E7}" type="pres">
      <dgm:prSet presAssocID="{EA86D2CA-843B-48F7-8D1C-CC8723276010}" presName="accentRepeatNode" presStyleLbl="solidAlignAcc1" presStyleIdx="1" presStyleCnt="6"/>
      <dgm:spPr/>
    </dgm:pt>
    <dgm:pt modelId="{49FF7F82-7032-4348-A69E-116E8BE7AD25}" type="pres">
      <dgm:prSet presAssocID="{3ECAEC99-81CA-43A9-8710-A27249046538}" presName="text2" presStyleCnt="0"/>
      <dgm:spPr/>
    </dgm:pt>
    <dgm:pt modelId="{5C895B89-F32A-435B-AA63-380D46892146}" type="pres">
      <dgm:prSet presAssocID="{3ECAEC99-81CA-43A9-8710-A27249046538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A95873-D817-4AF6-B464-76F75BEE7B55}" type="pres">
      <dgm:prSet presAssocID="{3ECAEC99-81CA-43A9-8710-A27249046538}" presName="textaccent2" presStyleCnt="0"/>
      <dgm:spPr/>
    </dgm:pt>
    <dgm:pt modelId="{A80CEC92-8AC1-4E04-AD49-AB23BBDD1400}" type="pres">
      <dgm:prSet presAssocID="{3ECAEC99-81CA-43A9-8710-A27249046538}" presName="accentRepeatNode" presStyleLbl="solidAlignAcc1" presStyleIdx="2" presStyleCnt="6"/>
      <dgm:spPr/>
    </dgm:pt>
    <dgm:pt modelId="{F1448899-19B7-4202-BC18-D8D0C4E66C18}" type="pres">
      <dgm:prSet presAssocID="{FB717E2D-8AAE-4025-A9C6-736B4018CB63}" presName="image2" presStyleCnt="0"/>
      <dgm:spPr/>
    </dgm:pt>
    <dgm:pt modelId="{E9B57201-D17A-41F2-A404-21D0084B9568}" type="pres">
      <dgm:prSet presAssocID="{FB717E2D-8AAE-4025-A9C6-736B4018CB63}" presName="imageRepeatNode" presStyleLbl="alignAcc1" presStyleIdx="1" presStyleCnt="3"/>
      <dgm:spPr/>
      <dgm:t>
        <a:bodyPr/>
        <a:lstStyle/>
        <a:p>
          <a:endParaRPr lang="en-US"/>
        </a:p>
      </dgm:t>
    </dgm:pt>
    <dgm:pt modelId="{5D470337-54BB-477D-9FC2-2E6307CDA32B}" type="pres">
      <dgm:prSet presAssocID="{FB717E2D-8AAE-4025-A9C6-736B4018CB63}" presName="imageaccent2" presStyleCnt="0"/>
      <dgm:spPr/>
    </dgm:pt>
    <dgm:pt modelId="{5F6E2FD3-F55D-45F9-A2E6-73C8AFE50F74}" type="pres">
      <dgm:prSet presAssocID="{FB717E2D-8AAE-4025-A9C6-736B4018CB63}" presName="accentRepeatNode" presStyleLbl="solidAlignAcc1" presStyleIdx="3" presStyleCnt="6"/>
      <dgm:spPr/>
    </dgm:pt>
    <dgm:pt modelId="{A84B7DC7-CC7B-4500-9A48-E585750C3E49}" type="pres">
      <dgm:prSet presAssocID="{2025C8BA-C348-4991-BAF1-2163859D78D2}" presName="text3" presStyleCnt="0"/>
      <dgm:spPr/>
    </dgm:pt>
    <dgm:pt modelId="{0E8DA228-90DC-4977-8A86-671DB1CA7F2A}" type="pres">
      <dgm:prSet presAssocID="{2025C8BA-C348-4991-BAF1-2163859D78D2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924267-5B50-46DC-85A4-3C19F336F5F7}" type="pres">
      <dgm:prSet presAssocID="{2025C8BA-C348-4991-BAF1-2163859D78D2}" presName="textaccent3" presStyleCnt="0"/>
      <dgm:spPr/>
    </dgm:pt>
    <dgm:pt modelId="{5C38CD69-0D6E-4A6D-970B-C7BDAF247840}" type="pres">
      <dgm:prSet presAssocID="{2025C8BA-C348-4991-BAF1-2163859D78D2}" presName="accentRepeatNode" presStyleLbl="solidAlignAcc1" presStyleIdx="4" presStyleCnt="6"/>
      <dgm:spPr/>
    </dgm:pt>
    <dgm:pt modelId="{DE6DF6B8-E1EF-4F84-AF36-50575E5D9317}" type="pres">
      <dgm:prSet presAssocID="{1C6E010E-AABF-4C86-879B-434645B04A78}" presName="image3" presStyleCnt="0"/>
      <dgm:spPr/>
    </dgm:pt>
    <dgm:pt modelId="{10D09A01-0A8E-4591-B8D5-D8919350D3F0}" type="pres">
      <dgm:prSet presAssocID="{1C6E010E-AABF-4C86-879B-434645B04A78}" presName="imageRepeatNode" presStyleLbl="alignAcc1" presStyleIdx="2" presStyleCnt="3"/>
      <dgm:spPr/>
      <dgm:t>
        <a:bodyPr/>
        <a:lstStyle/>
        <a:p>
          <a:endParaRPr lang="en-US"/>
        </a:p>
      </dgm:t>
    </dgm:pt>
    <dgm:pt modelId="{4766F986-675B-4744-AD85-0FABDCB3ED20}" type="pres">
      <dgm:prSet presAssocID="{1C6E010E-AABF-4C86-879B-434645B04A78}" presName="imageaccent3" presStyleCnt="0"/>
      <dgm:spPr/>
    </dgm:pt>
    <dgm:pt modelId="{FC19C372-C510-4A36-8BD0-8A7638F9C3D1}" type="pres">
      <dgm:prSet presAssocID="{1C6E010E-AABF-4C86-879B-434645B04A78}" presName="accentRepeatNode" presStyleLbl="solidAlignAcc1" presStyleIdx="5" presStyleCnt="6"/>
      <dgm:spPr/>
    </dgm:pt>
  </dgm:ptLst>
  <dgm:cxnLst>
    <dgm:cxn modelId="{7FF33414-0A42-4D51-BCC1-6A1B5DF3C481}" type="presOf" srcId="{EA86D2CA-843B-48F7-8D1C-CC8723276010}" destId="{F0C32CB5-E60D-4284-949D-A1725F723192}" srcOrd="0" destOrd="0" presId="urn:microsoft.com/office/officeart/2008/layout/HexagonCluster"/>
    <dgm:cxn modelId="{B1476FC2-9BBC-4DD4-9B3A-D8AA9ECEDC73}" type="presOf" srcId="{FB717E2D-8AAE-4025-A9C6-736B4018CB63}" destId="{E9B57201-D17A-41F2-A404-21D0084B9568}" srcOrd="0" destOrd="0" presId="urn:microsoft.com/office/officeart/2008/layout/HexagonCluster"/>
    <dgm:cxn modelId="{1A565DB8-A202-4B71-82BF-F8D6EAE7785E}" type="presOf" srcId="{052FB683-D68F-46A3-B4D7-6A562AAFB596}" destId="{6C0886D7-F1A1-4015-8C9D-4AD86B3D5716}" srcOrd="0" destOrd="0" presId="urn:microsoft.com/office/officeart/2008/layout/HexagonCluster"/>
    <dgm:cxn modelId="{4E4D528F-D906-4ADA-97F7-669607A02EE0}" type="presOf" srcId="{6990FC4D-2D9B-40DD-8C59-E23C3D475147}" destId="{1F79E75C-E8B5-4E7D-8CFF-F9E17CD94EAB}" srcOrd="0" destOrd="0" presId="urn:microsoft.com/office/officeart/2008/layout/HexagonCluster"/>
    <dgm:cxn modelId="{4841F177-B1CE-4EF4-BA81-0EF9265499BC}" srcId="{6990FC4D-2D9B-40DD-8C59-E23C3D475147}" destId="{2025C8BA-C348-4991-BAF1-2163859D78D2}" srcOrd="2" destOrd="0" parTransId="{3A650799-5688-474B-9BBF-5EAE1B8D713B}" sibTransId="{1C6E010E-AABF-4C86-879B-434645B04A78}"/>
    <dgm:cxn modelId="{653B6BEF-D268-44D5-B2BE-01E311A101FC}" srcId="{6990FC4D-2D9B-40DD-8C59-E23C3D475147}" destId="{052FB683-D68F-46A3-B4D7-6A562AAFB596}" srcOrd="0" destOrd="0" parTransId="{B6C79268-2861-4D38-8A36-3A490D851C1C}" sibTransId="{EA86D2CA-843B-48F7-8D1C-CC8723276010}"/>
    <dgm:cxn modelId="{F70177AE-77C0-4657-8E23-E56BA79FF2AD}" type="presOf" srcId="{3ECAEC99-81CA-43A9-8710-A27249046538}" destId="{5C895B89-F32A-435B-AA63-380D46892146}" srcOrd="0" destOrd="0" presId="urn:microsoft.com/office/officeart/2008/layout/HexagonCluster"/>
    <dgm:cxn modelId="{E4EEACE0-6A6D-4FB3-8E13-987891BC703B}" type="presOf" srcId="{2025C8BA-C348-4991-BAF1-2163859D78D2}" destId="{0E8DA228-90DC-4977-8A86-671DB1CA7F2A}" srcOrd="0" destOrd="0" presId="urn:microsoft.com/office/officeart/2008/layout/HexagonCluster"/>
    <dgm:cxn modelId="{A1D58286-A0ED-4921-A358-63933ED478E1}" type="presOf" srcId="{1C6E010E-AABF-4C86-879B-434645B04A78}" destId="{10D09A01-0A8E-4591-B8D5-D8919350D3F0}" srcOrd="0" destOrd="0" presId="urn:microsoft.com/office/officeart/2008/layout/HexagonCluster"/>
    <dgm:cxn modelId="{75008802-DBA5-4CF3-989C-88611F9AA9DB}" srcId="{6990FC4D-2D9B-40DD-8C59-E23C3D475147}" destId="{3ECAEC99-81CA-43A9-8710-A27249046538}" srcOrd="1" destOrd="0" parTransId="{517C776A-D102-4F72-BD29-21A6FEFF9DB3}" sibTransId="{FB717E2D-8AAE-4025-A9C6-736B4018CB63}"/>
    <dgm:cxn modelId="{0059F74C-9FE0-4A01-966A-B94060DF5515}" type="presParOf" srcId="{1F79E75C-E8B5-4E7D-8CFF-F9E17CD94EAB}" destId="{F363E108-2671-4E29-9EBA-4BFD1EB77F25}" srcOrd="0" destOrd="0" presId="urn:microsoft.com/office/officeart/2008/layout/HexagonCluster"/>
    <dgm:cxn modelId="{1FBBB6C6-C90E-44EA-9D70-2C805E0B19E5}" type="presParOf" srcId="{F363E108-2671-4E29-9EBA-4BFD1EB77F25}" destId="{6C0886D7-F1A1-4015-8C9D-4AD86B3D5716}" srcOrd="0" destOrd="0" presId="urn:microsoft.com/office/officeart/2008/layout/HexagonCluster"/>
    <dgm:cxn modelId="{8935F1DE-045C-4CBD-919E-13D92383FADB}" type="presParOf" srcId="{1F79E75C-E8B5-4E7D-8CFF-F9E17CD94EAB}" destId="{3A837270-2207-4B86-A919-0510EC3563F5}" srcOrd="1" destOrd="0" presId="urn:microsoft.com/office/officeart/2008/layout/HexagonCluster"/>
    <dgm:cxn modelId="{7E350156-2CE0-4AF8-83BD-E654568A0444}" type="presParOf" srcId="{3A837270-2207-4B86-A919-0510EC3563F5}" destId="{F431A5F2-1490-4C8E-B37D-FA2B3434C89A}" srcOrd="0" destOrd="0" presId="urn:microsoft.com/office/officeart/2008/layout/HexagonCluster"/>
    <dgm:cxn modelId="{C5305E60-8DA5-47FF-87E1-001AFF217494}" type="presParOf" srcId="{1F79E75C-E8B5-4E7D-8CFF-F9E17CD94EAB}" destId="{2A41B295-6CD9-410F-BD4B-E59F67D5B8D3}" srcOrd="2" destOrd="0" presId="urn:microsoft.com/office/officeart/2008/layout/HexagonCluster"/>
    <dgm:cxn modelId="{2C66FC5A-1557-4973-85EF-2DB25E86B76E}" type="presParOf" srcId="{2A41B295-6CD9-410F-BD4B-E59F67D5B8D3}" destId="{F0C32CB5-E60D-4284-949D-A1725F723192}" srcOrd="0" destOrd="0" presId="urn:microsoft.com/office/officeart/2008/layout/HexagonCluster"/>
    <dgm:cxn modelId="{D61D9726-0492-4C00-BC7E-518579CF3A7A}" type="presParOf" srcId="{1F79E75C-E8B5-4E7D-8CFF-F9E17CD94EAB}" destId="{7D7414AF-7480-41C9-A0F9-68A6BCA87740}" srcOrd="3" destOrd="0" presId="urn:microsoft.com/office/officeart/2008/layout/HexagonCluster"/>
    <dgm:cxn modelId="{6BFAD438-2858-434C-8A1F-6018EAD586DE}" type="presParOf" srcId="{7D7414AF-7480-41C9-A0F9-68A6BCA87740}" destId="{C6C864CB-8A07-4DD8-870E-CE37C82CE2E7}" srcOrd="0" destOrd="0" presId="urn:microsoft.com/office/officeart/2008/layout/HexagonCluster"/>
    <dgm:cxn modelId="{0DA984DC-893A-4C84-ACA1-C3C21B517682}" type="presParOf" srcId="{1F79E75C-E8B5-4E7D-8CFF-F9E17CD94EAB}" destId="{49FF7F82-7032-4348-A69E-116E8BE7AD25}" srcOrd="4" destOrd="0" presId="urn:microsoft.com/office/officeart/2008/layout/HexagonCluster"/>
    <dgm:cxn modelId="{407E2B4A-0A95-46F6-A5D4-B5BC037ED2F0}" type="presParOf" srcId="{49FF7F82-7032-4348-A69E-116E8BE7AD25}" destId="{5C895B89-F32A-435B-AA63-380D46892146}" srcOrd="0" destOrd="0" presId="urn:microsoft.com/office/officeart/2008/layout/HexagonCluster"/>
    <dgm:cxn modelId="{F2581966-123C-4805-8F4F-39FA051C005C}" type="presParOf" srcId="{1F79E75C-E8B5-4E7D-8CFF-F9E17CD94EAB}" destId="{27A95873-D817-4AF6-B464-76F75BEE7B55}" srcOrd="5" destOrd="0" presId="urn:microsoft.com/office/officeart/2008/layout/HexagonCluster"/>
    <dgm:cxn modelId="{9402827D-F8D9-42E4-85AA-97E6CB041EB8}" type="presParOf" srcId="{27A95873-D817-4AF6-B464-76F75BEE7B55}" destId="{A80CEC92-8AC1-4E04-AD49-AB23BBDD1400}" srcOrd="0" destOrd="0" presId="urn:microsoft.com/office/officeart/2008/layout/HexagonCluster"/>
    <dgm:cxn modelId="{32D46655-53A8-471C-B230-9E7CF19D4D0E}" type="presParOf" srcId="{1F79E75C-E8B5-4E7D-8CFF-F9E17CD94EAB}" destId="{F1448899-19B7-4202-BC18-D8D0C4E66C18}" srcOrd="6" destOrd="0" presId="urn:microsoft.com/office/officeart/2008/layout/HexagonCluster"/>
    <dgm:cxn modelId="{A9441479-0454-4847-ACDB-52CF961F74B6}" type="presParOf" srcId="{F1448899-19B7-4202-BC18-D8D0C4E66C18}" destId="{E9B57201-D17A-41F2-A404-21D0084B9568}" srcOrd="0" destOrd="0" presId="urn:microsoft.com/office/officeart/2008/layout/HexagonCluster"/>
    <dgm:cxn modelId="{45E2A4B7-E6D4-4149-AB91-F1B09DA976EC}" type="presParOf" srcId="{1F79E75C-E8B5-4E7D-8CFF-F9E17CD94EAB}" destId="{5D470337-54BB-477D-9FC2-2E6307CDA32B}" srcOrd="7" destOrd="0" presId="urn:microsoft.com/office/officeart/2008/layout/HexagonCluster"/>
    <dgm:cxn modelId="{6D0B5545-4F03-4269-B6EE-EB244E55BFCB}" type="presParOf" srcId="{5D470337-54BB-477D-9FC2-2E6307CDA32B}" destId="{5F6E2FD3-F55D-45F9-A2E6-73C8AFE50F74}" srcOrd="0" destOrd="0" presId="urn:microsoft.com/office/officeart/2008/layout/HexagonCluster"/>
    <dgm:cxn modelId="{BF21ADAF-6882-4CF6-9F0D-ADFED9443DAF}" type="presParOf" srcId="{1F79E75C-E8B5-4E7D-8CFF-F9E17CD94EAB}" destId="{A84B7DC7-CC7B-4500-9A48-E585750C3E49}" srcOrd="8" destOrd="0" presId="urn:microsoft.com/office/officeart/2008/layout/HexagonCluster"/>
    <dgm:cxn modelId="{AA960567-77BD-4C24-8A28-A70A982ED15D}" type="presParOf" srcId="{A84B7DC7-CC7B-4500-9A48-E585750C3E49}" destId="{0E8DA228-90DC-4977-8A86-671DB1CA7F2A}" srcOrd="0" destOrd="0" presId="urn:microsoft.com/office/officeart/2008/layout/HexagonCluster"/>
    <dgm:cxn modelId="{6DD7D1A3-25CD-4732-8D75-87B41E24F6F7}" type="presParOf" srcId="{1F79E75C-E8B5-4E7D-8CFF-F9E17CD94EAB}" destId="{81924267-5B50-46DC-85A4-3C19F336F5F7}" srcOrd="9" destOrd="0" presId="urn:microsoft.com/office/officeart/2008/layout/HexagonCluster"/>
    <dgm:cxn modelId="{33C52F69-CC30-4C8C-9731-C4A3AFDF6368}" type="presParOf" srcId="{81924267-5B50-46DC-85A4-3C19F336F5F7}" destId="{5C38CD69-0D6E-4A6D-970B-C7BDAF247840}" srcOrd="0" destOrd="0" presId="urn:microsoft.com/office/officeart/2008/layout/HexagonCluster"/>
    <dgm:cxn modelId="{94C03B5B-FCAD-4A7D-83BB-C494920F84E2}" type="presParOf" srcId="{1F79E75C-E8B5-4E7D-8CFF-F9E17CD94EAB}" destId="{DE6DF6B8-E1EF-4F84-AF36-50575E5D9317}" srcOrd="10" destOrd="0" presId="urn:microsoft.com/office/officeart/2008/layout/HexagonCluster"/>
    <dgm:cxn modelId="{E621B3B0-9BB3-48EB-A032-7402B5A7F24D}" type="presParOf" srcId="{DE6DF6B8-E1EF-4F84-AF36-50575E5D9317}" destId="{10D09A01-0A8E-4591-B8D5-D8919350D3F0}" srcOrd="0" destOrd="0" presId="urn:microsoft.com/office/officeart/2008/layout/HexagonCluster"/>
    <dgm:cxn modelId="{819AB7E0-DD08-439C-8B49-630463E6405E}" type="presParOf" srcId="{1F79E75C-E8B5-4E7D-8CFF-F9E17CD94EAB}" destId="{4766F986-675B-4744-AD85-0FABDCB3ED20}" srcOrd="11" destOrd="0" presId="urn:microsoft.com/office/officeart/2008/layout/HexagonCluster"/>
    <dgm:cxn modelId="{8D2B538F-A6CA-445B-94C8-E615689C6B6C}" type="presParOf" srcId="{4766F986-675B-4744-AD85-0FABDCB3ED20}" destId="{FC19C372-C510-4A36-8BD0-8A7638F9C3D1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098F5F-C883-4917-BD0F-2F970A637FE5}" type="doc">
      <dgm:prSet loTypeId="urn:microsoft.com/office/officeart/2009/layout/CircleArrowProcess" loCatId="cycle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FA1681B9-7DBC-49EE-8CDC-8F7CA04D0DB3}">
      <dgm:prSet phldrT="[Text]" custT="1"/>
      <dgm:spPr/>
      <dgm:t>
        <a:bodyPr/>
        <a:lstStyle/>
        <a:p>
          <a:r>
            <a:rPr lang="en-US" sz="1600" dirty="0" smtClean="0">
              <a:latin typeface="+mj-lt"/>
            </a:rPr>
            <a:t>Approve</a:t>
          </a:r>
          <a:endParaRPr lang="en-US" sz="1600" dirty="0">
            <a:latin typeface="+mj-lt"/>
          </a:endParaRPr>
        </a:p>
      </dgm:t>
    </dgm:pt>
    <dgm:pt modelId="{63921523-0367-4399-BE0D-8F91A9A6E41D}" type="parTrans" cxnId="{F4AF5CCE-C339-4BF0-AEE9-48DB2D774096}">
      <dgm:prSet/>
      <dgm:spPr/>
      <dgm:t>
        <a:bodyPr/>
        <a:lstStyle/>
        <a:p>
          <a:endParaRPr lang="en-US" sz="1600"/>
        </a:p>
      </dgm:t>
    </dgm:pt>
    <dgm:pt modelId="{6F273693-B4FD-4B2A-A11A-20C754A95D8D}" type="sibTrans" cxnId="{F4AF5CCE-C339-4BF0-AEE9-48DB2D774096}">
      <dgm:prSet/>
      <dgm:spPr>
        <a:solidFill>
          <a:srgbClr val="7474C1"/>
        </a:solidFill>
      </dgm:spPr>
      <dgm:t>
        <a:bodyPr/>
        <a:lstStyle/>
        <a:p>
          <a:endParaRPr lang="en-US" sz="1600" dirty="0"/>
        </a:p>
      </dgm:t>
    </dgm:pt>
    <dgm:pt modelId="{0EA30E15-B2B9-48CB-8F3C-20C53452EBDF}">
      <dgm:prSet phldrT="[Text]" custT="1"/>
      <dgm:spPr/>
      <dgm:t>
        <a:bodyPr/>
        <a:lstStyle/>
        <a:p>
          <a:r>
            <a:rPr lang="en-US" sz="1600" dirty="0" smtClean="0">
              <a:latin typeface="+mj-lt"/>
            </a:rPr>
            <a:t>Verify</a:t>
          </a:r>
          <a:endParaRPr lang="en-US" sz="1600" dirty="0">
            <a:latin typeface="+mj-lt"/>
          </a:endParaRPr>
        </a:p>
      </dgm:t>
    </dgm:pt>
    <dgm:pt modelId="{CABB9407-829C-4971-A526-1180D5E79C4C}" type="parTrans" cxnId="{88DAF45A-FEE5-4FE4-A2B4-5655D43BB18E}">
      <dgm:prSet/>
      <dgm:spPr/>
      <dgm:t>
        <a:bodyPr/>
        <a:lstStyle/>
        <a:p>
          <a:endParaRPr lang="en-US" sz="1600"/>
        </a:p>
      </dgm:t>
    </dgm:pt>
    <dgm:pt modelId="{F1838A50-3447-482B-BF18-30DE22D0DB42}" type="sibTrans" cxnId="{88DAF45A-FEE5-4FE4-A2B4-5655D43BB18E}">
      <dgm:prSet/>
      <dgm:spPr>
        <a:solidFill>
          <a:srgbClr val="69B3E7"/>
        </a:solidFill>
      </dgm:spPr>
      <dgm:t>
        <a:bodyPr/>
        <a:lstStyle/>
        <a:p>
          <a:endParaRPr lang="en-US" sz="1600" dirty="0"/>
        </a:p>
      </dgm:t>
    </dgm:pt>
    <dgm:pt modelId="{64D367E3-06BB-4880-9AF9-D5E18C655A98}">
      <dgm:prSet phldrT="[Text]" custT="1"/>
      <dgm:spPr/>
      <dgm:t>
        <a:bodyPr/>
        <a:lstStyle/>
        <a:p>
          <a:r>
            <a:rPr lang="en-US" sz="1600" dirty="0" smtClean="0">
              <a:latin typeface="+mj-lt"/>
            </a:rPr>
            <a:t>Complete</a:t>
          </a:r>
          <a:endParaRPr lang="en-US" sz="1600" dirty="0">
            <a:latin typeface="+mj-lt"/>
          </a:endParaRPr>
        </a:p>
      </dgm:t>
    </dgm:pt>
    <dgm:pt modelId="{0BC3A486-86C3-4710-B1F2-4FB3F277F8E7}" type="parTrans" cxnId="{C717BB43-73AF-47EA-AD9A-2A4BB82C3358}">
      <dgm:prSet/>
      <dgm:spPr/>
      <dgm:t>
        <a:bodyPr/>
        <a:lstStyle/>
        <a:p>
          <a:endParaRPr lang="en-US"/>
        </a:p>
      </dgm:t>
    </dgm:pt>
    <dgm:pt modelId="{440BDE86-3DF1-45C3-9FE1-3875E9345059}" type="sibTrans" cxnId="{C717BB43-73AF-47EA-AD9A-2A4BB82C3358}">
      <dgm:prSet/>
      <dgm:spPr/>
      <dgm:t>
        <a:bodyPr/>
        <a:lstStyle/>
        <a:p>
          <a:endParaRPr lang="en-US"/>
        </a:p>
      </dgm:t>
    </dgm:pt>
    <dgm:pt modelId="{3816D8AD-A433-4EA0-9BA0-A0D36652EB15}" type="pres">
      <dgm:prSet presAssocID="{36098F5F-C883-4917-BD0F-2F970A637FE5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21F4F8D-0EC5-4CB9-BFCA-C38B9C91301A}" type="pres">
      <dgm:prSet presAssocID="{64D367E3-06BB-4880-9AF9-D5E18C655A98}" presName="Accent1" presStyleCnt="0"/>
      <dgm:spPr/>
    </dgm:pt>
    <dgm:pt modelId="{2BE745C7-FE4D-4422-BFF8-7FE9CBF65394}" type="pres">
      <dgm:prSet presAssocID="{64D367E3-06BB-4880-9AF9-D5E18C655A98}" presName="Accent" presStyleLbl="node1" presStyleIdx="0" presStyleCnt="3"/>
      <dgm:spPr/>
    </dgm:pt>
    <dgm:pt modelId="{55DF80FC-CFAB-4FA8-9947-0EDE30E80D6E}" type="pres">
      <dgm:prSet presAssocID="{64D367E3-06BB-4880-9AF9-D5E18C655A98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BF44D0-669C-4D69-8D8A-0F8B9285F8E9}" type="pres">
      <dgm:prSet presAssocID="{FA1681B9-7DBC-49EE-8CDC-8F7CA04D0DB3}" presName="Accent2" presStyleCnt="0"/>
      <dgm:spPr/>
    </dgm:pt>
    <dgm:pt modelId="{1573D844-5310-4483-A49E-A385CF70933B}" type="pres">
      <dgm:prSet presAssocID="{FA1681B9-7DBC-49EE-8CDC-8F7CA04D0DB3}" presName="Accent" presStyleLbl="node1" presStyleIdx="1" presStyleCnt="3"/>
      <dgm:spPr/>
    </dgm:pt>
    <dgm:pt modelId="{C8D9E936-456B-4B60-81AF-AE72B3F659A6}" type="pres">
      <dgm:prSet presAssocID="{FA1681B9-7DBC-49EE-8CDC-8F7CA04D0DB3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8B9B8E-6A34-404F-AE18-43F89551C7DF}" type="pres">
      <dgm:prSet presAssocID="{0EA30E15-B2B9-48CB-8F3C-20C53452EBDF}" presName="Accent3" presStyleCnt="0"/>
      <dgm:spPr/>
    </dgm:pt>
    <dgm:pt modelId="{227B12A6-E74F-4195-910D-8787633FCB4F}" type="pres">
      <dgm:prSet presAssocID="{0EA30E15-B2B9-48CB-8F3C-20C53452EBDF}" presName="Accent" presStyleLbl="node1" presStyleIdx="2" presStyleCnt="3"/>
      <dgm:spPr/>
    </dgm:pt>
    <dgm:pt modelId="{2417BEDB-1E9A-4843-9D9F-02C1EDC56143}" type="pres">
      <dgm:prSet presAssocID="{0EA30E15-B2B9-48CB-8F3C-20C53452EBDF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096A30-0DC6-4BE7-8B5B-44050CF637F0}" type="presOf" srcId="{0EA30E15-B2B9-48CB-8F3C-20C53452EBDF}" destId="{2417BEDB-1E9A-4843-9D9F-02C1EDC56143}" srcOrd="0" destOrd="0" presId="urn:microsoft.com/office/officeart/2009/layout/CircleArrowProcess"/>
    <dgm:cxn modelId="{D16421E4-DC80-45F9-9032-4E8497800289}" type="presOf" srcId="{36098F5F-C883-4917-BD0F-2F970A637FE5}" destId="{3816D8AD-A433-4EA0-9BA0-A0D36652EB15}" srcOrd="0" destOrd="0" presId="urn:microsoft.com/office/officeart/2009/layout/CircleArrowProcess"/>
    <dgm:cxn modelId="{F4AF5CCE-C339-4BF0-AEE9-48DB2D774096}" srcId="{36098F5F-C883-4917-BD0F-2F970A637FE5}" destId="{FA1681B9-7DBC-49EE-8CDC-8F7CA04D0DB3}" srcOrd="1" destOrd="0" parTransId="{63921523-0367-4399-BE0D-8F91A9A6E41D}" sibTransId="{6F273693-B4FD-4B2A-A11A-20C754A95D8D}"/>
    <dgm:cxn modelId="{67743B16-38BA-41CA-95D4-5DE8D9B72CC8}" type="presOf" srcId="{FA1681B9-7DBC-49EE-8CDC-8F7CA04D0DB3}" destId="{C8D9E936-456B-4B60-81AF-AE72B3F659A6}" srcOrd="0" destOrd="0" presId="urn:microsoft.com/office/officeart/2009/layout/CircleArrowProcess"/>
    <dgm:cxn modelId="{88DAF45A-FEE5-4FE4-A2B4-5655D43BB18E}" srcId="{36098F5F-C883-4917-BD0F-2F970A637FE5}" destId="{0EA30E15-B2B9-48CB-8F3C-20C53452EBDF}" srcOrd="2" destOrd="0" parTransId="{CABB9407-829C-4971-A526-1180D5E79C4C}" sibTransId="{F1838A50-3447-482B-BF18-30DE22D0DB42}"/>
    <dgm:cxn modelId="{89E3A551-B589-45F4-9575-5104EB4F447C}" type="presOf" srcId="{64D367E3-06BB-4880-9AF9-D5E18C655A98}" destId="{55DF80FC-CFAB-4FA8-9947-0EDE30E80D6E}" srcOrd="0" destOrd="0" presId="urn:microsoft.com/office/officeart/2009/layout/CircleArrowProcess"/>
    <dgm:cxn modelId="{C717BB43-73AF-47EA-AD9A-2A4BB82C3358}" srcId="{36098F5F-C883-4917-BD0F-2F970A637FE5}" destId="{64D367E3-06BB-4880-9AF9-D5E18C655A98}" srcOrd="0" destOrd="0" parTransId="{0BC3A486-86C3-4710-B1F2-4FB3F277F8E7}" sibTransId="{440BDE86-3DF1-45C3-9FE1-3875E9345059}"/>
    <dgm:cxn modelId="{3AA8F717-5BBB-4FB9-8D3F-3C622BBD3CC1}" type="presParOf" srcId="{3816D8AD-A433-4EA0-9BA0-A0D36652EB15}" destId="{821F4F8D-0EC5-4CB9-BFCA-C38B9C91301A}" srcOrd="0" destOrd="0" presId="urn:microsoft.com/office/officeart/2009/layout/CircleArrowProcess"/>
    <dgm:cxn modelId="{D88C4B95-D742-4353-9FB5-500D430C431F}" type="presParOf" srcId="{821F4F8D-0EC5-4CB9-BFCA-C38B9C91301A}" destId="{2BE745C7-FE4D-4422-BFF8-7FE9CBF65394}" srcOrd="0" destOrd="0" presId="urn:microsoft.com/office/officeart/2009/layout/CircleArrowProcess"/>
    <dgm:cxn modelId="{A064EBB5-3637-4870-88D6-FD0CD2A97F7D}" type="presParOf" srcId="{3816D8AD-A433-4EA0-9BA0-A0D36652EB15}" destId="{55DF80FC-CFAB-4FA8-9947-0EDE30E80D6E}" srcOrd="1" destOrd="0" presId="urn:microsoft.com/office/officeart/2009/layout/CircleArrowProcess"/>
    <dgm:cxn modelId="{14CFB772-B37F-4A31-A087-9CDCC828E4ED}" type="presParOf" srcId="{3816D8AD-A433-4EA0-9BA0-A0D36652EB15}" destId="{85BF44D0-669C-4D69-8D8A-0F8B9285F8E9}" srcOrd="2" destOrd="0" presId="urn:microsoft.com/office/officeart/2009/layout/CircleArrowProcess"/>
    <dgm:cxn modelId="{CCDA8D21-3493-4E79-B7C6-0FB6EBBF4355}" type="presParOf" srcId="{85BF44D0-669C-4D69-8D8A-0F8B9285F8E9}" destId="{1573D844-5310-4483-A49E-A385CF70933B}" srcOrd="0" destOrd="0" presId="urn:microsoft.com/office/officeart/2009/layout/CircleArrowProcess"/>
    <dgm:cxn modelId="{E512D581-B1EA-4B4E-BD48-402E45132D69}" type="presParOf" srcId="{3816D8AD-A433-4EA0-9BA0-A0D36652EB15}" destId="{C8D9E936-456B-4B60-81AF-AE72B3F659A6}" srcOrd="3" destOrd="0" presId="urn:microsoft.com/office/officeart/2009/layout/CircleArrowProcess"/>
    <dgm:cxn modelId="{82B253AD-EAD7-48A8-80EC-FF409FB84F29}" type="presParOf" srcId="{3816D8AD-A433-4EA0-9BA0-A0D36652EB15}" destId="{428B9B8E-6A34-404F-AE18-43F89551C7DF}" srcOrd="4" destOrd="0" presId="urn:microsoft.com/office/officeart/2009/layout/CircleArrowProcess"/>
    <dgm:cxn modelId="{4835D844-A8D4-45AC-9AA0-BB47B5112A74}" type="presParOf" srcId="{428B9B8E-6A34-404F-AE18-43F89551C7DF}" destId="{227B12A6-E74F-4195-910D-8787633FCB4F}" srcOrd="0" destOrd="0" presId="urn:microsoft.com/office/officeart/2009/layout/CircleArrowProcess"/>
    <dgm:cxn modelId="{967BF661-C496-4899-9D4F-B3900FE65B73}" type="presParOf" srcId="{3816D8AD-A433-4EA0-9BA0-A0D36652EB15}" destId="{2417BEDB-1E9A-4843-9D9F-02C1EDC56143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3C7E3D-92AD-475C-86F6-3FBAF6A6CE3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6E9AAA-D311-4F8D-95A5-B1ABC6521B1F}">
      <dgm:prSet phldrT="[Text]" custT="1"/>
      <dgm:spPr/>
      <dgm:t>
        <a:bodyPr lIns="91440" rIns="91440"/>
        <a:lstStyle/>
        <a:p>
          <a:r>
            <a:rPr lang="en-US" sz="2000" b="1" dirty="0" smtClean="0"/>
            <a:t>HCA</a:t>
          </a:r>
          <a:endParaRPr lang="en-US" sz="2000" b="1" dirty="0"/>
        </a:p>
      </dgm:t>
    </dgm:pt>
    <dgm:pt modelId="{E3285576-C8E9-4623-873F-3D358DF899A9}" type="parTrans" cxnId="{7F2E84D9-0B2A-4ECF-8C1F-8A984BD0ECB0}">
      <dgm:prSet/>
      <dgm:spPr/>
      <dgm:t>
        <a:bodyPr/>
        <a:lstStyle/>
        <a:p>
          <a:endParaRPr lang="en-US" sz="1200"/>
        </a:p>
      </dgm:t>
    </dgm:pt>
    <dgm:pt modelId="{3B3E71C1-6578-400C-B431-A0BFBA6D6AE1}" type="sibTrans" cxnId="{7F2E84D9-0B2A-4ECF-8C1F-8A984BD0ECB0}">
      <dgm:prSet/>
      <dgm:spPr/>
      <dgm:t>
        <a:bodyPr/>
        <a:lstStyle/>
        <a:p>
          <a:endParaRPr lang="en-US" sz="1200"/>
        </a:p>
      </dgm:t>
    </dgm:pt>
    <dgm:pt modelId="{019D7B8E-E0A9-4BB5-AE17-0F6F89F4784D}">
      <dgm:prSet phldrT="[Text]" custT="1"/>
      <dgm:spPr>
        <a:solidFill>
          <a:schemeClr val="lt1">
            <a:hueOff val="0"/>
            <a:satOff val="0"/>
            <a:lumOff val="0"/>
            <a:alpha val="76000"/>
          </a:schemeClr>
        </a:solidFill>
      </dgm:spPr>
      <dgm:t>
        <a:bodyPr lIns="91440" rIns="91440"/>
        <a:lstStyle/>
        <a:p>
          <a:pPr marL="228600" indent="-220663">
            <a:lnSpc>
              <a:spcPct val="100000"/>
            </a:lnSpc>
          </a:pPr>
          <a:r>
            <a:rPr lang="en-US" sz="1600" b="0" dirty="0" smtClean="0">
              <a:latin typeface="+mn-lt"/>
            </a:rPr>
            <a:t>Obtains quality data from corporate quality and efficiency data from paid claims</a:t>
          </a:r>
          <a:endParaRPr lang="en-US" sz="1600" dirty="0">
            <a:latin typeface="+mn-lt"/>
          </a:endParaRPr>
        </a:p>
      </dgm:t>
    </dgm:pt>
    <dgm:pt modelId="{86396BBC-6C5F-42AB-AA48-E12FC52B51A4}" type="parTrans" cxnId="{D1BC0A23-D4FA-4A86-964A-F8E4E20EB0EF}">
      <dgm:prSet/>
      <dgm:spPr/>
      <dgm:t>
        <a:bodyPr/>
        <a:lstStyle/>
        <a:p>
          <a:endParaRPr lang="en-US" sz="1200"/>
        </a:p>
      </dgm:t>
    </dgm:pt>
    <dgm:pt modelId="{14402303-85A7-4527-A739-53BBA8889613}" type="sibTrans" cxnId="{D1BC0A23-D4FA-4A86-964A-F8E4E20EB0EF}">
      <dgm:prSet/>
      <dgm:spPr/>
      <dgm:t>
        <a:bodyPr/>
        <a:lstStyle/>
        <a:p>
          <a:endParaRPr lang="en-US" sz="1200"/>
        </a:p>
      </dgm:t>
    </dgm:pt>
    <dgm:pt modelId="{38C7F267-20B5-4E34-860B-CE8AA3425813}">
      <dgm:prSet phldrT="[Text]" custT="1"/>
      <dgm:spPr/>
      <dgm:t>
        <a:bodyPr lIns="91440" rIns="91440"/>
        <a:lstStyle/>
        <a:p>
          <a:r>
            <a:rPr lang="en-US" sz="2000" b="1" dirty="0" smtClean="0"/>
            <a:t>Enrollment IT</a:t>
          </a:r>
          <a:endParaRPr lang="en-US" sz="2000" b="1" dirty="0"/>
        </a:p>
      </dgm:t>
    </dgm:pt>
    <dgm:pt modelId="{C02D017B-6513-47B8-A5C6-4D32E1A8178A}" type="parTrans" cxnId="{ADCAC122-E0FB-432E-B3F3-9501436D7716}">
      <dgm:prSet/>
      <dgm:spPr/>
      <dgm:t>
        <a:bodyPr/>
        <a:lstStyle/>
        <a:p>
          <a:endParaRPr lang="en-US" sz="1200"/>
        </a:p>
      </dgm:t>
    </dgm:pt>
    <dgm:pt modelId="{5253746E-DE82-467A-B8BE-447473C9BACA}" type="sibTrans" cxnId="{ADCAC122-E0FB-432E-B3F3-9501436D7716}">
      <dgm:prSet/>
      <dgm:spPr/>
      <dgm:t>
        <a:bodyPr/>
        <a:lstStyle/>
        <a:p>
          <a:endParaRPr lang="en-US" sz="1200"/>
        </a:p>
      </dgm:t>
    </dgm:pt>
    <dgm:pt modelId="{0577FAFE-81F4-4584-9F62-D434111837EA}">
      <dgm:prSet phldrT="[Text]" custT="1"/>
      <dgm:spPr>
        <a:solidFill>
          <a:schemeClr val="lt1">
            <a:hueOff val="0"/>
            <a:satOff val="0"/>
            <a:lumOff val="0"/>
            <a:alpha val="76000"/>
          </a:schemeClr>
        </a:solidFill>
      </dgm:spPr>
      <dgm:t>
        <a:bodyPr lIns="91440" rIns="91440"/>
        <a:lstStyle/>
        <a:p>
          <a:pPr marL="228600" indent="-220663">
            <a:lnSpc>
              <a:spcPct val="100000"/>
            </a:lnSpc>
            <a:tabLst/>
          </a:pPr>
          <a:r>
            <a:rPr lang="en-US" sz="1600" b="0" dirty="0" smtClean="0">
              <a:latin typeface="+mn-lt"/>
            </a:rPr>
            <a:t>Loads MDO file and configures points parameters</a:t>
          </a:r>
          <a:endParaRPr lang="en-US" sz="1600" dirty="0">
            <a:latin typeface="+mn-lt"/>
          </a:endParaRPr>
        </a:p>
      </dgm:t>
    </dgm:pt>
    <dgm:pt modelId="{B048068E-AE9C-40E0-A848-E6FC466D44CC}" type="parTrans" cxnId="{B8F2C009-98DA-4C4D-9440-AE9556423622}">
      <dgm:prSet/>
      <dgm:spPr/>
      <dgm:t>
        <a:bodyPr/>
        <a:lstStyle/>
        <a:p>
          <a:endParaRPr lang="en-US" sz="1200"/>
        </a:p>
      </dgm:t>
    </dgm:pt>
    <dgm:pt modelId="{BB74F8B3-BE8A-4EAB-B9C9-56EBA8FAE6EB}" type="sibTrans" cxnId="{B8F2C009-98DA-4C4D-9440-AE9556423622}">
      <dgm:prSet/>
      <dgm:spPr/>
      <dgm:t>
        <a:bodyPr/>
        <a:lstStyle/>
        <a:p>
          <a:endParaRPr lang="en-US" sz="1200"/>
        </a:p>
      </dgm:t>
    </dgm:pt>
    <dgm:pt modelId="{0839F012-E516-49DD-B162-8E1FAA0C5001}">
      <dgm:prSet phldrT="[Text]" custT="1"/>
      <dgm:spPr/>
      <dgm:t>
        <a:bodyPr lIns="91440" rIns="91440"/>
        <a:lstStyle/>
        <a:p>
          <a:r>
            <a:rPr lang="en-US" sz="2000" b="1" dirty="0" smtClean="0"/>
            <a:t>Enrollment Ops</a:t>
          </a:r>
          <a:endParaRPr lang="en-US" sz="2000" b="1" dirty="0"/>
        </a:p>
      </dgm:t>
    </dgm:pt>
    <dgm:pt modelId="{D769B4BC-25AF-4391-BD80-AC6AF7DD08B1}" type="parTrans" cxnId="{3FC9F9FA-3D7F-4E46-8E68-F531B1998E9D}">
      <dgm:prSet/>
      <dgm:spPr/>
      <dgm:t>
        <a:bodyPr/>
        <a:lstStyle/>
        <a:p>
          <a:endParaRPr lang="en-US" sz="1200"/>
        </a:p>
      </dgm:t>
    </dgm:pt>
    <dgm:pt modelId="{2D81B1E8-79E4-4340-94E0-0CE0DDFEE30D}" type="sibTrans" cxnId="{3FC9F9FA-3D7F-4E46-8E68-F531B1998E9D}">
      <dgm:prSet/>
      <dgm:spPr/>
      <dgm:t>
        <a:bodyPr/>
        <a:lstStyle/>
        <a:p>
          <a:endParaRPr lang="en-US" sz="1200"/>
        </a:p>
      </dgm:t>
    </dgm:pt>
    <dgm:pt modelId="{C864A9B5-B6BA-4C5A-90FB-A3D24EB888A4}">
      <dgm:prSet phldrT="[Text]" custT="1"/>
      <dgm:spPr>
        <a:solidFill>
          <a:schemeClr val="lt1">
            <a:hueOff val="0"/>
            <a:satOff val="0"/>
            <a:lumOff val="0"/>
            <a:alpha val="76000"/>
          </a:schemeClr>
        </a:solidFill>
      </dgm:spPr>
      <dgm:t>
        <a:bodyPr lIns="91440" rIns="91440"/>
        <a:lstStyle/>
        <a:p>
          <a:pPr marL="173038" indent="-173038">
            <a:lnSpc>
              <a:spcPct val="100000"/>
            </a:lnSpc>
          </a:pPr>
          <a:r>
            <a:rPr lang="en-US" sz="1600" b="0" dirty="0" smtClean="0">
              <a:latin typeface="+mn-lt"/>
            </a:rPr>
            <a:t>Tests MDO output </a:t>
          </a:r>
          <a:endParaRPr lang="en-US" sz="1600" dirty="0">
            <a:latin typeface="+mn-lt"/>
          </a:endParaRPr>
        </a:p>
      </dgm:t>
    </dgm:pt>
    <dgm:pt modelId="{88294EDE-195B-4A9D-931A-B0663326149A}" type="parTrans" cxnId="{36EDA135-1C8F-45E6-9111-5C93E4C4E114}">
      <dgm:prSet/>
      <dgm:spPr/>
      <dgm:t>
        <a:bodyPr/>
        <a:lstStyle/>
        <a:p>
          <a:endParaRPr lang="en-US" sz="1200"/>
        </a:p>
      </dgm:t>
    </dgm:pt>
    <dgm:pt modelId="{AFF0A17B-8121-4B30-9BD4-2862B16A0183}" type="sibTrans" cxnId="{36EDA135-1C8F-45E6-9111-5C93E4C4E114}">
      <dgm:prSet/>
      <dgm:spPr/>
      <dgm:t>
        <a:bodyPr/>
        <a:lstStyle/>
        <a:p>
          <a:endParaRPr lang="en-US" sz="1200"/>
        </a:p>
      </dgm:t>
    </dgm:pt>
    <dgm:pt modelId="{FB8123EE-D91B-4FA6-ACD3-E373610E14E1}">
      <dgm:prSet custT="1"/>
      <dgm:spPr>
        <a:solidFill>
          <a:schemeClr val="lt1">
            <a:hueOff val="0"/>
            <a:satOff val="0"/>
            <a:lumOff val="0"/>
            <a:alpha val="76000"/>
          </a:schemeClr>
        </a:solidFill>
      </dgm:spPr>
      <dgm:t>
        <a:bodyPr lIns="91440" rIns="91440"/>
        <a:lstStyle/>
        <a:p>
          <a:pPr marL="228600" indent="-220663">
            <a:lnSpc>
              <a:spcPct val="100000"/>
            </a:lnSpc>
            <a:tabLst/>
          </a:pPr>
          <a:r>
            <a:rPr lang="en-US" sz="1600" b="0" dirty="0" smtClean="0">
              <a:latin typeface="+mn-lt"/>
            </a:rPr>
            <a:t>Coordinates with Enrollment Ops and Market on testing</a:t>
          </a:r>
        </a:p>
      </dgm:t>
    </dgm:pt>
    <dgm:pt modelId="{B557BFDC-ECCB-4FD0-9CA7-4AF1EC5F8BA3}" type="parTrans" cxnId="{3D6FC468-A8DA-4392-9112-07815130FFC1}">
      <dgm:prSet/>
      <dgm:spPr/>
      <dgm:t>
        <a:bodyPr/>
        <a:lstStyle/>
        <a:p>
          <a:endParaRPr lang="en-US" sz="1200"/>
        </a:p>
      </dgm:t>
    </dgm:pt>
    <dgm:pt modelId="{44F76402-2385-43FB-BA79-57F9FA5C6A35}" type="sibTrans" cxnId="{3D6FC468-A8DA-4392-9112-07815130FFC1}">
      <dgm:prSet/>
      <dgm:spPr/>
      <dgm:t>
        <a:bodyPr/>
        <a:lstStyle/>
        <a:p>
          <a:endParaRPr lang="en-US" sz="1200"/>
        </a:p>
      </dgm:t>
    </dgm:pt>
    <dgm:pt modelId="{F6E92F1C-C5E2-4AD3-9706-22C4BD44D648}">
      <dgm:prSet phldrT="[Text]" custT="1"/>
      <dgm:spPr>
        <a:solidFill>
          <a:schemeClr val="lt1">
            <a:hueOff val="0"/>
            <a:satOff val="0"/>
            <a:lumOff val="0"/>
            <a:alpha val="76000"/>
          </a:schemeClr>
        </a:solidFill>
      </dgm:spPr>
      <dgm:t>
        <a:bodyPr lIns="91440" rIns="91440"/>
        <a:lstStyle/>
        <a:p>
          <a:pPr marL="228600" indent="-220663">
            <a:lnSpc>
              <a:spcPct val="100000"/>
            </a:lnSpc>
          </a:pPr>
          <a:r>
            <a:rPr lang="en-US" sz="1600" dirty="0" smtClean="0">
              <a:latin typeface="+mn-lt"/>
            </a:rPr>
            <a:t>Conducts analysis using the criteria documented in the Setup Sheet</a:t>
          </a:r>
          <a:endParaRPr lang="en-US" sz="1600" dirty="0">
            <a:latin typeface="+mn-lt"/>
          </a:endParaRPr>
        </a:p>
      </dgm:t>
    </dgm:pt>
    <dgm:pt modelId="{DECB2B92-24BB-4E7B-8BC0-15F23457E0A7}" type="parTrans" cxnId="{D916162F-1700-4CB8-A87E-6DA461D4C6D8}">
      <dgm:prSet/>
      <dgm:spPr/>
      <dgm:t>
        <a:bodyPr/>
        <a:lstStyle/>
        <a:p>
          <a:endParaRPr lang="en-US"/>
        </a:p>
      </dgm:t>
    </dgm:pt>
    <dgm:pt modelId="{4AB43E7F-325B-4ED6-ADFC-BCDC38619498}" type="sibTrans" cxnId="{D916162F-1700-4CB8-A87E-6DA461D4C6D8}">
      <dgm:prSet/>
      <dgm:spPr/>
      <dgm:t>
        <a:bodyPr/>
        <a:lstStyle/>
        <a:p>
          <a:endParaRPr lang="en-US"/>
        </a:p>
      </dgm:t>
    </dgm:pt>
    <dgm:pt modelId="{1B169EBB-B2D0-4678-BB99-3CC4EEAC84FD}">
      <dgm:prSet custT="1"/>
      <dgm:spPr>
        <a:solidFill>
          <a:schemeClr val="lt1">
            <a:hueOff val="0"/>
            <a:satOff val="0"/>
            <a:lumOff val="0"/>
            <a:alpha val="76000"/>
          </a:schemeClr>
        </a:solidFill>
      </dgm:spPr>
      <dgm:t>
        <a:bodyPr lIns="91440" rIns="91440"/>
        <a:lstStyle/>
        <a:p>
          <a:pPr marL="228600" indent="-220663">
            <a:lnSpc>
              <a:spcPct val="100000"/>
            </a:lnSpc>
            <a:tabLst/>
          </a:pPr>
          <a:r>
            <a:rPr lang="en-US" sz="1600" b="0" dirty="0" smtClean="0">
              <a:latin typeface="+mn-lt"/>
            </a:rPr>
            <a:t>Moves into production</a:t>
          </a:r>
        </a:p>
      </dgm:t>
    </dgm:pt>
    <dgm:pt modelId="{24CBD7D0-0D78-47A1-97DE-4C241ABD3910}" type="parTrans" cxnId="{36E01D70-0451-4C9D-964B-5B0165665378}">
      <dgm:prSet/>
      <dgm:spPr/>
      <dgm:t>
        <a:bodyPr/>
        <a:lstStyle/>
        <a:p>
          <a:endParaRPr lang="en-US"/>
        </a:p>
      </dgm:t>
    </dgm:pt>
    <dgm:pt modelId="{105EC928-E43B-4D43-99EC-A01C885DFBEF}" type="sibTrans" cxnId="{36E01D70-0451-4C9D-964B-5B0165665378}">
      <dgm:prSet/>
      <dgm:spPr/>
      <dgm:t>
        <a:bodyPr/>
        <a:lstStyle/>
        <a:p>
          <a:endParaRPr lang="en-US"/>
        </a:p>
      </dgm:t>
    </dgm:pt>
    <dgm:pt modelId="{DC3FB4AB-90FC-47C0-B420-A6B8F1159238}">
      <dgm:prSet phldrT="[Text]" custT="1"/>
      <dgm:spPr>
        <a:solidFill>
          <a:schemeClr val="lt1">
            <a:hueOff val="0"/>
            <a:satOff val="0"/>
            <a:lumOff val="0"/>
            <a:alpha val="76000"/>
          </a:schemeClr>
        </a:solidFill>
      </dgm:spPr>
      <dgm:t>
        <a:bodyPr lIns="91440" rIns="91440"/>
        <a:lstStyle/>
        <a:p>
          <a:pPr marL="173038" indent="-173038">
            <a:lnSpc>
              <a:spcPct val="100000"/>
            </a:lnSpc>
          </a:pPr>
          <a:r>
            <a:rPr lang="en-US" sz="1600" dirty="0" smtClean="0">
              <a:latin typeface="+mn-lt"/>
            </a:rPr>
            <a:t>Manages assignments post production</a:t>
          </a:r>
          <a:endParaRPr lang="en-US" sz="1600" dirty="0">
            <a:latin typeface="+mn-lt"/>
          </a:endParaRPr>
        </a:p>
      </dgm:t>
    </dgm:pt>
    <dgm:pt modelId="{73C47A4D-0D4B-4893-BB64-E3C8740B534F}" type="parTrans" cxnId="{4270B785-6DC8-4DB0-8A29-9B0291C6407D}">
      <dgm:prSet/>
      <dgm:spPr/>
      <dgm:t>
        <a:bodyPr/>
        <a:lstStyle/>
        <a:p>
          <a:endParaRPr lang="en-US"/>
        </a:p>
      </dgm:t>
    </dgm:pt>
    <dgm:pt modelId="{3A79A853-9C5F-49C3-9337-84DEBF98CFBE}" type="sibTrans" cxnId="{4270B785-6DC8-4DB0-8A29-9B0291C6407D}">
      <dgm:prSet/>
      <dgm:spPr/>
      <dgm:t>
        <a:bodyPr/>
        <a:lstStyle/>
        <a:p>
          <a:endParaRPr lang="en-US"/>
        </a:p>
      </dgm:t>
    </dgm:pt>
    <dgm:pt modelId="{6A3583BE-B64A-4329-97A3-EBA50EE803EC}" type="pres">
      <dgm:prSet presAssocID="{CC3C7E3D-92AD-475C-86F6-3FBAF6A6CE3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3370D9-EE9F-4135-A072-E9674E8BB6F7}" type="pres">
      <dgm:prSet presAssocID="{B36E9AAA-D311-4F8D-95A5-B1ABC6521B1F}" presName="parentLin" presStyleCnt="0"/>
      <dgm:spPr/>
    </dgm:pt>
    <dgm:pt modelId="{3C4D2BA6-F7E1-4C0C-A432-58C7AED6E7D0}" type="pres">
      <dgm:prSet presAssocID="{B36E9AAA-D311-4F8D-95A5-B1ABC6521B1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8986F5A-8D04-4ED1-9171-2F0AFA503D35}" type="pres">
      <dgm:prSet presAssocID="{B36E9AAA-D311-4F8D-95A5-B1ABC6521B1F}" presName="parentText" presStyleLbl="node1" presStyleIdx="0" presStyleCnt="3" custScaleY="581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A218A1-749A-4721-B85B-41D1B1693A5A}" type="pres">
      <dgm:prSet presAssocID="{B36E9AAA-D311-4F8D-95A5-B1ABC6521B1F}" presName="negativeSpace" presStyleCnt="0"/>
      <dgm:spPr/>
    </dgm:pt>
    <dgm:pt modelId="{D136A9F3-E17B-4934-9E38-3C71B4B68341}" type="pres">
      <dgm:prSet presAssocID="{B36E9AAA-D311-4F8D-95A5-B1ABC6521B1F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9BC17-2792-45B9-80F1-63930AB791F1}" type="pres">
      <dgm:prSet presAssocID="{3B3E71C1-6578-400C-B431-A0BFBA6D6AE1}" presName="spaceBetweenRectangles" presStyleCnt="0"/>
      <dgm:spPr/>
    </dgm:pt>
    <dgm:pt modelId="{85F27FF0-3D45-4367-BFA3-15087F3E7C8C}" type="pres">
      <dgm:prSet presAssocID="{38C7F267-20B5-4E34-860B-CE8AA3425813}" presName="parentLin" presStyleCnt="0"/>
      <dgm:spPr/>
    </dgm:pt>
    <dgm:pt modelId="{9B3EE3F4-D82B-4836-8870-9367B180D5A2}" type="pres">
      <dgm:prSet presAssocID="{38C7F267-20B5-4E34-860B-CE8AA342581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2ECB50B-8F3F-4143-A8EC-C7A69C1BB58A}" type="pres">
      <dgm:prSet presAssocID="{38C7F267-20B5-4E34-860B-CE8AA3425813}" presName="parentText" presStyleLbl="node1" presStyleIdx="1" presStyleCnt="3" custScaleY="581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45719F-A8A8-4504-9738-B07DAA0E9FC0}" type="pres">
      <dgm:prSet presAssocID="{38C7F267-20B5-4E34-860B-CE8AA3425813}" presName="negativeSpace" presStyleCnt="0"/>
      <dgm:spPr/>
    </dgm:pt>
    <dgm:pt modelId="{459ADD44-824E-42AD-98DF-34896A73EF71}" type="pres">
      <dgm:prSet presAssocID="{38C7F267-20B5-4E34-860B-CE8AA342581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8F20E5-77BE-4993-AE2D-66EABEAE5FCF}" type="pres">
      <dgm:prSet presAssocID="{5253746E-DE82-467A-B8BE-447473C9BACA}" presName="spaceBetweenRectangles" presStyleCnt="0"/>
      <dgm:spPr/>
    </dgm:pt>
    <dgm:pt modelId="{131AA872-35D2-4066-9A5C-B5558F1A92F8}" type="pres">
      <dgm:prSet presAssocID="{0839F012-E516-49DD-B162-8E1FAA0C5001}" presName="parentLin" presStyleCnt="0"/>
      <dgm:spPr/>
    </dgm:pt>
    <dgm:pt modelId="{6C161006-4666-4F81-B969-5709EDC61FD4}" type="pres">
      <dgm:prSet presAssocID="{0839F012-E516-49DD-B162-8E1FAA0C500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4B75C6BE-9DBE-492A-AC16-994850E41AF9}" type="pres">
      <dgm:prSet presAssocID="{0839F012-E516-49DD-B162-8E1FAA0C5001}" presName="parentText" presStyleLbl="node1" presStyleIdx="2" presStyleCnt="3" custScaleY="581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5CD2C0-5710-4181-BC2A-F29980A708C5}" type="pres">
      <dgm:prSet presAssocID="{0839F012-E516-49DD-B162-8E1FAA0C5001}" presName="negativeSpace" presStyleCnt="0"/>
      <dgm:spPr/>
    </dgm:pt>
    <dgm:pt modelId="{81C5B1DB-108E-44C6-9EB6-3DDAA2636B53}" type="pres">
      <dgm:prSet presAssocID="{0839F012-E516-49DD-B162-8E1FAA0C5001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E01D70-0451-4C9D-964B-5B0165665378}" srcId="{38C7F267-20B5-4E34-860B-CE8AA3425813}" destId="{1B169EBB-B2D0-4678-BB99-3CC4EEAC84FD}" srcOrd="2" destOrd="0" parTransId="{24CBD7D0-0D78-47A1-97DE-4C241ABD3910}" sibTransId="{105EC928-E43B-4D43-99EC-A01C885DFBEF}"/>
    <dgm:cxn modelId="{3FC9F9FA-3D7F-4E46-8E68-F531B1998E9D}" srcId="{CC3C7E3D-92AD-475C-86F6-3FBAF6A6CE3E}" destId="{0839F012-E516-49DD-B162-8E1FAA0C5001}" srcOrd="2" destOrd="0" parTransId="{D769B4BC-25AF-4391-BD80-AC6AF7DD08B1}" sibTransId="{2D81B1E8-79E4-4340-94E0-0CE0DDFEE30D}"/>
    <dgm:cxn modelId="{9C058E93-FB22-4AE9-BBA7-36B68103F588}" type="presOf" srcId="{38C7F267-20B5-4E34-860B-CE8AA3425813}" destId="{9B3EE3F4-D82B-4836-8870-9367B180D5A2}" srcOrd="0" destOrd="0" presId="urn:microsoft.com/office/officeart/2005/8/layout/list1"/>
    <dgm:cxn modelId="{3D6FC468-A8DA-4392-9112-07815130FFC1}" srcId="{38C7F267-20B5-4E34-860B-CE8AA3425813}" destId="{FB8123EE-D91B-4FA6-ACD3-E373610E14E1}" srcOrd="1" destOrd="0" parTransId="{B557BFDC-ECCB-4FD0-9CA7-4AF1EC5F8BA3}" sibTransId="{44F76402-2385-43FB-BA79-57F9FA5C6A35}"/>
    <dgm:cxn modelId="{38C803E2-79AB-4BDE-B34F-5DA1FACF5C29}" type="presOf" srcId="{1B169EBB-B2D0-4678-BB99-3CC4EEAC84FD}" destId="{459ADD44-824E-42AD-98DF-34896A73EF71}" srcOrd="0" destOrd="2" presId="urn:microsoft.com/office/officeart/2005/8/layout/list1"/>
    <dgm:cxn modelId="{F4DF5E11-5D36-45B1-B41F-696D871CD985}" type="presOf" srcId="{38C7F267-20B5-4E34-860B-CE8AA3425813}" destId="{C2ECB50B-8F3F-4143-A8EC-C7A69C1BB58A}" srcOrd="1" destOrd="0" presId="urn:microsoft.com/office/officeart/2005/8/layout/list1"/>
    <dgm:cxn modelId="{69D619DF-1BAA-425D-9789-32F44CFA62AA}" type="presOf" srcId="{0577FAFE-81F4-4584-9F62-D434111837EA}" destId="{459ADD44-824E-42AD-98DF-34896A73EF71}" srcOrd="0" destOrd="0" presId="urn:microsoft.com/office/officeart/2005/8/layout/list1"/>
    <dgm:cxn modelId="{ADCAC122-E0FB-432E-B3F3-9501436D7716}" srcId="{CC3C7E3D-92AD-475C-86F6-3FBAF6A6CE3E}" destId="{38C7F267-20B5-4E34-860B-CE8AA3425813}" srcOrd="1" destOrd="0" parTransId="{C02D017B-6513-47B8-A5C6-4D32E1A8178A}" sibTransId="{5253746E-DE82-467A-B8BE-447473C9BACA}"/>
    <dgm:cxn modelId="{9AC13C7F-4812-4AA8-86EE-E00CF1F1FAB9}" type="presOf" srcId="{FB8123EE-D91B-4FA6-ACD3-E373610E14E1}" destId="{459ADD44-824E-42AD-98DF-34896A73EF71}" srcOrd="0" destOrd="1" presId="urn:microsoft.com/office/officeart/2005/8/layout/list1"/>
    <dgm:cxn modelId="{B8F2C009-98DA-4C4D-9440-AE9556423622}" srcId="{38C7F267-20B5-4E34-860B-CE8AA3425813}" destId="{0577FAFE-81F4-4584-9F62-D434111837EA}" srcOrd="0" destOrd="0" parTransId="{B048068E-AE9C-40E0-A848-E6FC466D44CC}" sibTransId="{BB74F8B3-BE8A-4EAB-B9C9-56EBA8FAE6EB}"/>
    <dgm:cxn modelId="{7F2E84D9-0B2A-4ECF-8C1F-8A984BD0ECB0}" srcId="{CC3C7E3D-92AD-475C-86F6-3FBAF6A6CE3E}" destId="{B36E9AAA-D311-4F8D-95A5-B1ABC6521B1F}" srcOrd="0" destOrd="0" parTransId="{E3285576-C8E9-4623-873F-3D358DF899A9}" sibTransId="{3B3E71C1-6578-400C-B431-A0BFBA6D6AE1}"/>
    <dgm:cxn modelId="{86722673-1CF0-4941-B703-B7B4159514A2}" type="presOf" srcId="{019D7B8E-E0A9-4BB5-AE17-0F6F89F4784D}" destId="{D136A9F3-E17B-4934-9E38-3C71B4B68341}" srcOrd="0" destOrd="0" presId="urn:microsoft.com/office/officeart/2005/8/layout/list1"/>
    <dgm:cxn modelId="{189BA8C1-578E-4C7A-ADCA-903369156AA4}" type="presOf" srcId="{0839F012-E516-49DD-B162-8E1FAA0C5001}" destId="{4B75C6BE-9DBE-492A-AC16-994850E41AF9}" srcOrd="1" destOrd="0" presId="urn:microsoft.com/office/officeart/2005/8/layout/list1"/>
    <dgm:cxn modelId="{4270B785-6DC8-4DB0-8A29-9B0291C6407D}" srcId="{0839F012-E516-49DD-B162-8E1FAA0C5001}" destId="{DC3FB4AB-90FC-47C0-B420-A6B8F1159238}" srcOrd="1" destOrd="0" parTransId="{73C47A4D-0D4B-4893-BB64-E3C8740B534F}" sibTransId="{3A79A853-9C5F-49C3-9337-84DEBF98CFBE}"/>
    <dgm:cxn modelId="{D916162F-1700-4CB8-A87E-6DA461D4C6D8}" srcId="{B36E9AAA-D311-4F8D-95A5-B1ABC6521B1F}" destId="{F6E92F1C-C5E2-4AD3-9706-22C4BD44D648}" srcOrd="1" destOrd="0" parTransId="{DECB2B92-24BB-4E7B-8BC0-15F23457E0A7}" sibTransId="{4AB43E7F-325B-4ED6-ADFC-BCDC38619498}"/>
    <dgm:cxn modelId="{E290423F-5697-41D2-A6FC-4F5D15B4C78E}" type="presOf" srcId="{C864A9B5-B6BA-4C5A-90FB-A3D24EB888A4}" destId="{81C5B1DB-108E-44C6-9EB6-3DDAA2636B53}" srcOrd="0" destOrd="0" presId="urn:microsoft.com/office/officeart/2005/8/layout/list1"/>
    <dgm:cxn modelId="{36EDA135-1C8F-45E6-9111-5C93E4C4E114}" srcId="{0839F012-E516-49DD-B162-8E1FAA0C5001}" destId="{C864A9B5-B6BA-4C5A-90FB-A3D24EB888A4}" srcOrd="0" destOrd="0" parTransId="{88294EDE-195B-4A9D-931A-B0663326149A}" sibTransId="{AFF0A17B-8121-4B30-9BD4-2862B16A0183}"/>
    <dgm:cxn modelId="{F26E3C0F-F3DA-490E-BAD1-7563FD8300AE}" type="presOf" srcId="{B36E9AAA-D311-4F8D-95A5-B1ABC6521B1F}" destId="{B8986F5A-8D04-4ED1-9171-2F0AFA503D35}" srcOrd="1" destOrd="0" presId="urn:microsoft.com/office/officeart/2005/8/layout/list1"/>
    <dgm:cxn modelId="{7B4C1CD4-D5D5-4310-B1FF-BA349CE3D833}" type="presOf" srcId="{0839F012-E516-49DD-B162-8E1FAA0C5001}" destId="{6C161006-4666-4F81-B969-5709EDC61FD4}" srcOrd="0" destOrd="0" presId="urn:microsoft.com/office/officeart/2005/8/layout/list1"/>
    <dgm:cxn modelId="{7F7F02F7-72A1-4D58-BE4D-5011BA52D6DE}" type="presOf" srcId="{CC3C7E3D-92AD-475C-86F6-3FBAF6A6CE3E}" destId="{6A3583BE-B64A-4329-97A3-EBA50EE803EC}" srcOrd="0" destOrd="0" presId="urn:microsoft.com/office/officeart/2005/8/layout/list1"/>
    <dgm:cxn modelId="{44A7F8C3-154D-4869-B2C8-CDDF81EC7538}" type="presOf" srcId="{F6E92F1C-C5E2-4AD3-9706-22C4BD44D648}" destId="{D136A9F3-E17B-4934-9E38-3C71B4B68341}" srcOrd="0" destOrd="1" presId="urn:microsoft.com/office/officeart/2005/8/layout/list1"/>
    <dgm:cxn modelId="{6223A56F-D4DF-4EA2-9AF5-B0440881A423}" type="presOf" srcId="{DC3FB4AB-90FC-47C0-B420-A6B8F1159238}" destId="{81C5B1DB-108E-44C6-9EB6-3DDAA2636B53}" srcOrd="0" destOrd="1" presId="urn:microsoft.com/office/officeart/2005/8/layout/list1"/>
    <dgm:cxn modelId="{D3C4F439-3A0A-4293-B922-FBCC013933B3}" type="presOf" srcId="{B36E9AAA-D311-4F8D-95A5-B1ABC6521B1F}" destId="{3C4D2BA6-F7E1-4C0C-A432-58C7AED6E7D0}" srcOrd="0" destOrd="0" presId="urn:microsoft.com/office/officeart/2005/8/layout/list1"/>
    <dgm:cxn modelId="{D1BC0A23-D4FA-4A86-964A-F8E4E20EB0EF}" srcId="{B36E9AAA-D311-4F8D-95A5-B1ABC6521B1F}" destId="{019D7B8E-E0A9-4BB5-AE17-0F6F89F4784D}" srcOrd="0" destOrd="0" parTransId="{86396BBC-6C5F-42AB-AA48-E12FC52B51A4}" sibTransId="{14402303-85A7-4527-A739-53BBA8889613}"/>
    <dgm:cxn modelId="{C53AF486-5D0B-4676-89E6-3B4C66534F46}" type="presParOf" srcId="{6A3583BE-B64A-4329-97A3-EBA50EE803EC}" destId="{CF3370D9-EE9F-4135-A072-E9674E8BB6F7}" srcOrd="0" destOrd="0" presId="urn:microsoft.com/office/officeart/2005/8/layout/list1"/>
    <dgm:cxn modelId="{FB111309-8A2F-4D9D-BE33-CC27DCEBD455}" type="presParOf" srcId="{CF3370D9-EE9F-4135-A072-E9674E8BB6F7}" destId="{3C4D2BA6-F7E1-4C0C-A432-58C7AED6E7D0}" srcOrd="0" destOrd="0" presId="urn:microsoft.com/office/officeart/2005/8/layout/list1"/>
    <dgm:cxn modelId="{96AB579D-CC95-4DAD-98E8-1249F17EEF45}" type="presParOf" srcId="{CF3370D9-EE9F-4135-A072-E9674E8BB6F7}" destId="{B8986F5A-8D04-4ED1-9171-2F0AFA503D35}" srcOrd="1" destOrd="0" presId="urn:microsoft.com/office/officeart/2005/8/layout/list1"/>
    <dgm:cxn modelId="{A0F3F673-5E0B-4AFD-BBFB-ABA1B8B74EFC}" type="presParOf" srcId="{6A3583BE-B64A-4329-97A3-EBA50EE803EC}" destId="{D6A218A1-749A-4721-B85B-41D1B1693A5A}" srcOrd="1" destOrd="0" presId="urn:microsoft.com/office/officeart/2005/8/layout/list1"/>
    <dgm:cxn modelId="{78879DDF-FCF1-4D92-A4A5-A50CD76FE4E7}" type="presParOf" srcId="{6A3583BE-B64A-4329-97A3-EBA50EE803EC}" destId="{D136A9F3-E17B-4934-9E38-3C71B4B68341}" srcOrd="2" destOrd="0" presId="urn:microsoft.com/office/officeart/2005/8/layout/list1"/>
    <dgm:cxn modelId="{39552A60-7D40-4330-9D7D-6226A7D6B5CC}" type="presParOf" srcId="{6A3583BE-B64A-4329-97A3-EBA50EE803EC}" destId="{11B9BC17-2792-45B9-80F1-63930AB791F1}" srcOrd="3" destOrd="0" presId="urn:microsoft.com/office/officeart/2005/8/layout/list1"/>
    <dgm:cxn modelId="{6321842B-1BAC-4F17-BDF7-C6292ECA30FE}" type="presParOf" srcId="{6A3583BE-B64A-4329-97A3-EBA50EE803EC}" destId="{85F27FF0-3D45-4367-BFA3-15087F3E7C8C}" srcOrd="4" destOrd="0" presId="urn:microsoft.com/office/officeart/2005/8/layout/list1"/>
    <dgm:cxn modelId="{4C92FB01-17B9-4185-8502-DF34EE25DF39}" type="presParOf" srcId="{85F27FF0-3D45-4367-BFA3-15087F3E7C8C}" destId="{9B3EE3F4-D82B-4836-8870-9367B180D5A2}" srcOrd="0" destOrd="0" presId="urn:microsoft.com/office/officeart/2005/8/layout/list1"/>
    <dgm:cxn modelId="{CF8886CF-0425-4CB6-950B-CAC225E61685}" type="presParOf" srcId="{85F27FF0-3D45-4367-BFA3-15087F3E7C8C}" destId="{C2ECB50B-8F3F-4143-A8EC-C7A69C1BB58A}" srcOrd="1" destOrd="0" presId="urn:microsoft.com/office/officeart/2005/8/layout/list1"/>
    <dgm:cxn modelId="{5C396147-6C59-46B8-AFC0-B82C8C6E681D}" type="presParOf" srcId="{6A3583BE-B64A-4329-97A3-EBA50EE803EC}" destId="{CA45719F-A8A8-4504-9738-B07DAA0E9FC0}" srcOrd="5" destOrd="0" presId="urn:microsoft.com/office/officeart/2005/8/layout/list1"/>
    <dgm:cxn modelId="{D084C5F6-409C-407B-A8A6-EC2B119FA6CD}" type="presParOf" srcId="{6A3583BE-B64A-4329-97A3-EBA50EE803EC}" destId="{459ADD44-824E-42AD-98DF-34896A73EF71}" srcOrd="6" destOrd="0" presId="urn:microsoft.com/office/officeart/2005/8/layout/list1"/>
    <dgm:cxn modelId="{1F788B91-E3D4-4705-9AC5-E2B4CD7A40DC}" type="presParOf" srcId="{6A3583BE-B64A-4329-97A3-EBA50EE803EC}" destId="{1F8F20E5-77BE-4993-AE2D-66EABEAE5FCF}" srcOrd="7" destOrd="0" presId="urn:microsoft.com/office/officeart/2005/8/layout/list1"/>
    <dgm:cxn modelId="{F8F5225D-0D26-40EA-A678-0678136B7D40}" type="presParOf" srcId="{6A3583BE-B64A-4329-97A3-EBA50EE803EC}" destId="{131AA872-35D2-4066-9A5C-B5558F1A92F8}" srcOrd="8" destOrd="0" presId="urn:microsoft.com/office/officeart/2005/8/layout/list1"/>
    <dgm:cxn modelId="{22F78296-C216-4949-B092-313F3A36A619}" type="presParOf" srcId="{131AA872-35D2-4066-9A5C-B5558F1A92F8}" destId="{6C161006-4666-4F81-B969-5709EDC61FD4}" srcOrd="0" destOrd="0" presId="urn:microsoft.com/office/officeart/2005/8/layout/list1"/>
    <dgm:cxn modelId="{DC5A423E-AB2B-4769-AAB5-B836749316C8}" type="presParOf" srcId="{131AA872-35D2-4066-9A5C-B5558F1A92F8}" destId="{4B75C6BE-9DBE-492A-AC16-994850E41AF9}" srcOrd="1" destOrd="0" presId="urn:microsoft.com/office/officeart/2005/8/layout/list1"/>
    <dgm:cxn modelId="{00B01694-D3DF-4A45-80E8-C07ACE193130}" type="presParOf" srcId="{6A3583BE-B64A-4329-97A3-EBA50EE803EC}" destId="{325CD2C0-5710-4181-BC2A-F29980A708C5}" srcOrd="9" destOrd="0" presId="urn:microsoft.com/office/officeart/2005/8/layout/list1"/>
    <dgm:cxn modelId="{9A9EED08-660A-4FF4-A74D-84B77E52AAC0}" type="presParOf" srcId="{6A3583BE-B64A-4329-97A3-EBA50EE803EC}" destId="{81C5B1DB-108E-44C6-9EB6-3DDAA2636B5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425ED-99B0-4DA7-BAF4-64E7D31E5B09}">
      <dsp:nvSpPr>
        <dsp:cNvPr id="0" name=""/>
        <dsp:cNvSpPr/>
      </dsp:nvSpPr>
      <dsp:spPr>
        <a:xfrm rot="5400000">
          <a:off x="-358765" y="360362"/>
          <a:ext cx="2391767" cy="16742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Self Select</a:t>
          </a:r>
          <a:endParaRPr lang="en-US" sz="3000" kern="1200" dirty="0"/>
        </a:p>
      </dsp:txBody>
      <dsp:txXfrm rot="-5400000">
        <a:off x="1" y="838716"/>
        <a:ext cx="1674237" cy="717530"/>
      </dsp:txXfrm>
    </dsp:sp>
    <dsp:sp modelId="{5588ACD3-396B-4D8F-94C5-FF12C651366F}">
      <dsp:nvSpPr>
        <dsp:cNvPr id="0" name=""/>
        <dsp:cNvSpPr/>
      </dsp:nvSpPr>
      <dsp:spPr>
        <a:xfrm rot="5400000">
          <a:off x="4238888" y="-2563053"/>
          <a:ext cx="1554648" cy="6683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If member self-selected a PCP then member is assigned to that PCP and no other enrollment process is triggered.</a:t>
          </a:r>
          <a:endParaRPr lang="en-US" sz="2700" kern="1200" dirty="0"/>
        </a:p>
      </dsp:txBody>
      <dsp:txXfrm rot="-5400000">
        <a:off x="1674237" y="77490"/>
        <a:ext cx="6608058" cy="1402864"/>
      </dsp:txXfrm>
    </dsp:sp>
    <dsp:sp modelId="{227D170F-8814-4C8B-866A-4C75C2AA1B46}">
      <dsp:nvSpPr>
        <dsp:cNvPr id="0" name=""/>
        <dsp:cNvSpPr/>
      </dsp:nvSpPr>
      <dsp:spPr>
        <a:xfrm rot="5400000">
          <a:off x="-358765" y="2467550"/>
          <a:ext cx="2391767" cy="16742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MDO</a:t>
          </a:r>
          <a:endParaRPr lang="en-US" sz="3000" kern="1200" dirty="0"/>
        </a:p>
      </dsp:txBody>
      <dsp:txXfrm rot="-5400000">
        <a:off x="1" y="2945904"/>
        <a:ext cx="1674237" cy="717530"/>
      </dsp:txXfrm>
    </dsp:sp>
    <dsp:sp modelId="{AEC6CB70-F246-45B2-B352-0A00F4E16BE4}">
      <dsp:nvSpPr>
        <dsp:cNvPr id="0" name=""/>
        <dsp:cNvSpPr/>
      </dsp:nvSpPr>
      <dsp:spPr>
        <a:xfrm rot="5400000">
          <a:off x="4238888" y="-455866"/>
          <a:ext cx="1554648" cy="6683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Trigger SMART assignment scoring and process when member doesn’t select a PCP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Assign member to highest scoring PCP</a:t>
          </a:r>
          <a:endParaRPr lang="en-US" sz="2700" kern="1200" dirty="0"/>
        </a:p>
      </dsp:txBody>
      <dsp:txXfrm rot="-5400000">
        <a:off x="1674237" y="2184677"/>
        <a:ext cx="6608058" cy="14028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886D7-F1A1-4015-8C9D-4AD86B3D5716}">
      <dsp:nvSpPr>
        <dsp:cNvPr id="0" name=""/>
        <dsp:cNvSpPr/>
      </dsp:nvSpPr>
      <dsp:spPr>
        <a:xfrm>
          <a:off x="1589331" y="3035530"/>
          <a:ext cx="1859292" cy="1603034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Quality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60%</a:t>
          </a:r>
          <a:endParaRPr lang="en-US" sz="2000" b="1" kern="1200" dirty="0"/>
        </a:p>
      </dsp:txBody>
      <dsp:txXfrm>
        <a:off x="1877858" y="3284291"/>
        <a:ext cx="1282238" cy="1105512"/>
      </dsp:txXfrm>
    </dsp:sp>
    <dsp:sp modelId="{F431A5F2-1490-4C8E-B37D-FA2B3434C89A}">
      <dsp:nvSpPr>
        <dsp:cNvPr id="0" name=""/>
        <dsp:cNvSpPr/>
      </dsp:nvSpPr>
      <dsp:spPr>
        <a:xfrm>
          <a:off x="1637633" y="3743237"/>
          <a:ext cx="217689" cy="1876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32CB5-E60D-4284-949D-A1725F723192}">
      <dsp:nvSpPr>
        <dsp:cNvPr id="0" name=""/>
        <dsp:cNvSpPr/>
      </dsp:nvSpPr>
      <dsp:spPr>
        <a:xfrm>
          <a:off x="0" y="2174508"/>
          <a:ext cx="1859292" cy="160303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864CB-8A07-4DD8-870E-CE37C82CE2E7}">
      <dsp:nvSpPr>
        <dsp:cNvPr id="0" name=""/>
        <dsp:cNvSpPr/>
      </dsp:nvSpPr>
      <dsp:spPr>
        <a:xfrm>
          <a:off x="1265774" y="3565781"/>
          <a:ext cx="217689" cy="1876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000695"/>
              <a:satOff val="11029"/>
              <a:lumOff val="4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895B89-F32A-435B-AA63-380D46892146}">
      <dsp:nvSpPr>
        <dsp:cNvPr id="0" name=""/>
        <dsp:cNvSpPr/>
      </dsp:nvSpPr>
      <dsp:spPr>
        <a:xfrm>
          <a:off x="3173369" y="2155449"/>
          <a:ext cx="1859292" cy="1603034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5001736"/>
            <a:satOff val="27573"/>
            <a:lumOff val="10490"/>
            <a:alphaOff val="0"/>
          </a:schemeClr>
        </a:solidFill>
        <a:ln w="25400" cap="flat" cmpd="sng" algn="ctr">
          <a:solidFill>
            <a:schemeClr val="accent2">
              <a:hueOff val="-5001736"/>
              <a:satOff val="27573"/>
              <a:lumOff val="10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Tiered into Quintiles</a:t>
          </a:r>
        </a:p>
      </dsp:txBody>
      <dsp:txXfrm>
        <a:off x="3461896" y="2404210"/>
        <a:ext cx="1282238" cy="1105512"/>
      </dsp:txXfrm>
    </dsp:sp>
    <dsp:sp modelId="{A80CEC92-8AC1-4E04-AD49-AB23BBDD1400}">
      <dsp:nvSpPr>
        <dsp:cNvPr id="0" name=""/>
        <dsp:cNvSpPr/>
      </dsp:nvSpPr>
      <dsp:spPr>
        <a:xfrm>
          <a:off x="4444437" y="3545028"/>
          <a:ext cx="217689" cy="1876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001389"/>
              <a:satOff val="22059"/>
              <a:lumOff val="8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B57201-D17A-41F2-A404-21D0084B9568}">
      <dsp:nvSpPr>
        <dsp:cNvPr id="0" name=""/>
        <dsp:cNvSpPr/>
      </dsp:nvSpPr>
      <dsp:spPr>
        <a:xfrm>
          <a:off x="4757407" y="3035530"/>
          <a:ext cx="1859292" cy="160303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2">
              <a:hueOff val="-5001736"/>
              <a:satOff val="27573"/>
              <a:lumOff val="10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6E2FD3-F55D-45F9-A2E6-73C8AFE50F74}">
      <dsp:nvSpPr>
        <dsp:cNvPr id="0" name=""/>
        <dsp:cNvSpPr/>
      </dsp:nvSpPr>
      <dsp:spPr>
        <a:xfrm>
          <a:off x="4805709" y="3743237"/>
          <a:ext cx="217689" cy="1876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6002084"/>
              <a:satOff val="33088"/>
              <a:lumOff val="12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8DA228-90DC-4977-8A86-671DB1CA7F2A}">
      <dsp:nvSpPr>
        <dsp:cNvPr id="0" name=""/>
        <dsp:cNvSpPr/>
      </dsp:nvSpPr>
      <dsp:spPr>
        <a:xfrm>
          <a:off x="1589331" y="1279180"/>
          <a:ext cx="1859292" cy="1603034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10003473"/>
            <a:satOff val="55147"/>
            <a:lumOff val="20980"/>
            <a:alphaOff val="0"/>
          </a:schemeClr>
        </a:solidFill>
        <a:ln w="25400" cap="flat" cmpd="sng" algn="ctr">
          <a:solidFill>
            <a:schemeClr val="accent2">
              <a:hueOff val="-10003473"/>
              <a:satOff val="55147"/>
              <a:lumOff val="20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Standard set of measures</a:t>
          </a:r>
          <a:endParaRPr lang="en-US" sz="2000" b="1" kern="1200" dirty="0"/>
        </a:p>
      </dsp:txBody>
      <dsp:txXfrm>
        <a:off x="1877858" y="1527941"/>
        <a:ext cx="1282238" cy="1105512"/>
      </dsp:txXfrm>
    </dsp:sp>
    <dsp:sp modelId="{5C38CD69-0D6E-4A6D-970B-C7BDAF247840}">
      <dsp:nvSpPr>
        <dsp:cNvPr id="0" name=""/>
        <dsp:cNvSpPr/>
      </dsp:nvSpPr>
      <dsp:spPr>
        <a:xfrm>
          <a:off x="2849812" y="1313909"/>
          <a:ext cx="217689" cy="1876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8002778"/>
              <a:satOff val="44118"/>
              <a:lumOff val="16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09A01-0A8E-4591-B8D5-D8919350D3F0}">
      <dsp:nvSpPr>
        <dsp:cNvPr id="0" name=""/>
        <dsp:cNvSpPr/>
      </dsp:nvSpPr>
      <dsp:spPr>
        <a:xfrm>
          <a:off x="3173369" y="403334"/>
          <a:ext cx="1859292" cy="160303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2">
              <a:hueOff val="-10003473"/>
              <a:satOff val="55147"/>
              <a:lumOff val="20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19C372-C510-4A36-8BD0-8A7638F9C3D1}">
      <dsp:nvSpPr>
        <dsp:cNvPr id="0" name=""/>
        <dsp:cNvSpPr/>
      </dsp:nvSpPr>
      <dsp:spPr>
        <a:xfrm>
          <a:off x="3228287" y="1107230"/>
          <a:ext cx="217689" cy="1876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0003473"/>
              <a:satOff val="55147"/>
              <a:lumOff val="20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886D7-F1A1-4015-8C9D-4AD86B3D5716}">
      <dsp:nvSpPr>
        <dsp:cNvPr id="0" name=""/>
        <dsp:cNvSpPr/>
      </dsp:nvSpPr>
      <dsp:spPr>
        <a:xfrm>
          <a:off x="1589331" y="3035530"/>
          <a:ext cx="1859292" cy="1603034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Efficiency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40%</a:t>
          </a:r>
          <a:endParaRPr lang="en-US" sz="2000" b="1" kern="1200" dirty="0"/>
        </a:p>
      </dsp:txBody>
      <dsp:txXfrm>
        <a:off x="1877858" y="3284291"/>
        <a:ext cx="1282238" cy="1105512"/>
      </dsp:txXfrm>
    </dsp:sp>
    <dsp:sp modelId="{F431A5F2-1490-4C8E-B37D-FA2B3434C89A}">
      <dsp:nvSpPr>
        <dsp:cNvPr id="0" name=""/>
        <dsp:cNvSpPr/>
      </dsp:nvSpPr>
      <dsp:spPr>
        <a:xfrm>
          <a:off x="1637633" y="3743237"/>
          <a:ext cx="217689" cy="1876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32CB5-E60D-4284-949D-A1725F723192}">
      <dsp:nvSpPr>
        <dsp:cNvPr id="0" name=""/>
        <dsp:cNvSpPr/>
      </dsp:nvSpPr>
      <dsp:spPr>
        <a:xfrm>
          <a:off x="0" y="2174508"/>
          <a:ext cx="1859292" cy="160303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864CB-8A07-4DD8-870E-CE37C82CE2E7}">
      <dsp:nvSpPr>
        <dsp:cNvPr id="0" name=""/>
        <dsp:cNvSpPr/>
      </dsp:nvSpPr>
      <dsp:spPr>
        <a:xfrm>
          <a:off x="1265774" y="3565781"/>
          <a:ext cx="217689" cy="1876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2000695"/>
              <a:satOff val="11029"/>
              <a:lumOff val="4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895B89-F32A-435B-AA63-380D46892146}">
      <dsp:nvSpPr>
        <dsp:cNvPr id="0" name=""/>
        <dsp:cNvSpPr/>
      </dsp:nvSpPr>
      <dsp:spPr>
        <a:xfrm>
          <a:off x="3173369" y="2155449"/>
          <a:ext cx="1859292" cy="1603034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5001736"/>
            <a:satOff val="27573"/>
            <a:lumOff val="10490"/>
            <a:alphaOff val="0"/>
          </a:schemeClr>
        </a:solidFill>
        <a:ln w="25400" cap="flat" cmpd="sng" algn="ctr">
          <a:solidFill>
            <a:schemeClr val="accent2">
              <a:hueOff val="-5001736"/>
              <a:satOff val="27573"/>
              <a:lumOff val="10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Tiered into Quintiles</a:t>
          </a:r>
        </a:p>
      </dsp:txBody>
      <dsp:txXfrm>
        <a:off x="3461896" y="2404210"/>
        <a:ext cx="1282238" cy="1105512"/>
      </dsp:txXfrm>
    </dsp:sp>
    <dsp:sp modelId="{A80CEC92-8AC1-4E04-AD49-AB23BBDD1400}">
      <dsp:nvSpPr>
        <dsp:cNvPr id="0" name=""/>
        <dsp:cNvSpPr/>
      </dsp:nvSpPr>
      <dsp:spPr>
        <a:xfrm>
          <a:off x="4444437" y="3545028"/>
          <a:ext cx="217689" cy="1876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001389"/>
              <a:satOff val="22059"/>
              <a:lumOff val="8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B57201-D17A-41F2-A404-21D0084B9568}">
      <dsp:nvSpPr>
        <dsp:cNvPr id="0" name=""/>
        <dsp:cNvSpPr/>
      </dsp:nvSpPr>
      <dsp:spPr>
        <a:xfrm>
          <a:off x="4757407" y="3035530"/>
          <a:ext cx="1859292" cy="160303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2">
              <a:hueOff val="-5001736"/>
              <a:satOff val="27573"/>
              <a:lumOff val="10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6E2FD3-F55D-45F9-A2E6-73C8AFE50F74}">
      <dsp:nvSpPr>
        <dsp:cNvPr id="0" name=""/>
        <dsp:cNvSpPr/>
      </dsp:nvSpPr>
      <dsp:spPr>
        <a:xfrm>
          <a:off x="4805709" y="3743237"/>
          <a:ext cx="217689" cy="1876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6002084"/>
              <a:satOff val="33088"/>
              <a:lumOff val="12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8DA228-90DC-4977-8A86-671DB1CA7F2A}">
      <dsp:nvSpPr>
        <dsp:cNvPr id="0" name=""/>
        <dsp:cNvSpPr/>
      </dsp:nvSpPr>
      <dsp:spPr>
        <a:xfrm>
          <a:off x="1589331" y="1279180"/>
          <a:ext cx="1859292" cy="1603034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10003473"/>
            <a:satOff val="55147"/>
            <a:lumOff val="20980"/>
            <a:alphaOff val="0"/>
          </a:schemeClr>
        </a:solidFill>
        <a:ln w="25400" cap="flat" cmpd="sng" algn="ctr">
          <a:solidFill>
            <a:schemeClr val="accent2">
              <a:hueOff val="-10003473"/>
              <a:satOff val="55147"/>
              <a:lumOff val="20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Based on MLR</a:t>
          </a:r>
          <a:endParaRPr lang="en-US" sz="2000" b="1" kern="1200" dirty="0"/>
        </a:p>
      </dsp:txBody>
      <dsp:txXfrm>
        <a:off x="1877858" y="1527941"/>
        <a:ext cx="1282238" cy="1105512"/>
      </dsp:txXfrm>
    </dsp:sp>
    <dsp:sp modelId="{5C38CD69-0D6E-4A6D-970B-C7BDAF247840}">
      <dsp:nvSpPr>
        <dsp:cNvPr id="0" name=""/>
        <dsp:cNvSpPr/>
      </dsp:nvSpPr>
      <dsp:spPr>
        <a:xfrm>
          <a:off x="2849812" y="1313909"/>
          <a:ext cx="217689" cy="1876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8002778"/>
              <a:satOff val="44118"/>
              <a:lumOff val="16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09A01-0A8E-4591-B8D5-D8919350D3F0}">
      <dsp:nvSpPr>
        <dsp:cNvPr id="0" name=""/>
        <dsp:cNvSpPr/>
      </dsp:nvSpPr>
      <dsp:spPr>
        <a:xfrm>
          <a:off x="3173369" y="403334"/>
          <a:ext cx="1859292" cy="1603034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2">
              <a:hueOff val="-10003473"/>
              <a:satOff val="55147"/>
              <a:lumOff val="20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19C372-C510-4A36-8BD0-8A7638F9C3D1}">
      <dsp:nvSpPr>
        <dsp:cNvPr id="0" name=""/>
        <dsp:cNvSpPr/>
      </dsp:nvSpPr>
      <dsp:spPr>
        <a:xfrm>
          <a:off x="3228287" y="1107230"/>
          <a:ext cx="217689" cy="18762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0003473"/>
              <a:satOff val="55147"/>
              <a:lumOff val="20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745C7-FE4D-4422-BFF8-7FE9CBF65394}">
      <dsp:nvSpPr>
        <dsp:cNvPr id="0" name=""/>
        <dsp:cNvSpPr/>
      </dsp:nvSpPr>
      <dsp:spPr>
        <a:xfrm>
          <a:off x="1066660" y="198707"/>
          <a:ext cx="1845943" cy="184622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F80FC-CFAB-4FA8-9947-0EDE30E80D6E}">
      <dsp:nvSpPr>
        <dsp:cNvPr id="0" name=""/>
        <dsp:cNvSpPr/>
      </dsp:nvSpPr>
      <dsp:spPr>
        <a:xfrm>
          <a:off x="1474675" y="865250"/>
          <a:ext cx="1025755" cy="512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+mj-lt"/>
            </a:rPr>
            <a:t>Complete</a:t>
          </a:r>
          <a:endParaRPr lang="en-US" sz="1600" kern="1200" dirty="0">
            <a:latin typeface="+mj-lt"/>
          </a:endParaRPr>
        </a:p>
      </dsp:txBody>
      <dsp:txXfrm>
        <a:off x="1474675" y="865250"/>
        <a:ext cx="1025755" cy="512754"/>
      </dsp:txXfrm>
    </dsp:sp>
    <dsp:sp modelId="{1573D844-5310-4483-A49E-A385CF70933B}">
      <dsp:nvSpPr>
        <dsp:cNvPr id="0" name=""/>
        <dsp:cNvSpPr/>
      </dsp:nvSpPr>
      <dsp:spPr>
        <a:xfrm>
          <a:off x="553956" y="1259500"/>
          <a:ext cx="1845943" cy="184622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9E936-456B-4B60-81AF-AE72B3F659A6}">
      <dsp:nvSpPr>
        <dsp:cNvPr id="0" name=""/>
        <dsp:cNvSpPr/>
      </dsp:nvSpPr>
      <dsp:spPr>
        <a:xfrm>
          <a:off x="964050" y="1932179"/>
          <a:ext cx="1025755" cy="512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+mj-lt"/>
            </a:rPr>
            <a:t>Approve</a:t>
          </a:r>
          <a:endParaRPr lang="en-US" sz="1600" kern="1200" dirty="0">
            <a:latin typeface="+mj-lt"/>
          </a:endParaRPr>
        </a:p>
      </dsp:txBody>
      <dsp:txXfrm>
        <a:off x="964050" y="1932179"/>
        <a:ext cx="1025755" cy="512754"/>
      </dsp:txXfrm>
    </dsp:sp>
    <dsp:sp modelId="{227B12A6-E74F-4195-910D-8787633FCB4F}">
      <dsp:nvSpPr>
        <dsp:cNvPr id="0" name=""/>
        <dsp:cNvSpPr/>
      </dsp:nvSpPr>
      <dsp:spPr>
        <a:xfrm>
          <a:off x="1198043" y="2447235"/>
          <a:ext cx="1585951" cy="1586587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7BEDB-1E9A-4843-9D9F-02C1EDC56143}">
      <dsp:nvSpPr>
        <dsp:cNvPr id="0" name=""/>
        <dsp:cNvSpPr/>
      </dsp:nvSpPr>
      <dsp:spPr>
        <a:xfrm>
          <a:off x="1477101" y="3000642"/>
          <a:ext cx="1025755" cy="512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+mj-lt"/>
            </a:rPr>
            <a:t>Verify</a:t>
          </a:r>
          <a:endParaRPr lang="en-US" sz="1600" kern="1200" dirty="0">
            <a:latin typeface="+mj-lt"/>
          </a:endParaRPr>
        </a:p>
      </dsp:txBody>
      <dsp:txXfrm>
        <a:off x="1477101" y="3000642"/>
        <a:ext cx="1025755" cy="5127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6A9F3-E17B-4934-9E38-3C71B4B68341}">
      <dsp:nvSpPr>
        <dsp:cNvPr id="0" name=""/>
        <dsp:cNvSpPr/>
      </dsp:nvSpPr>
      <dsp:spPr>
        <a:xfrm>
          <a:off x="0" y="66296"/>
          <a:ext cx="6419116" cy="1417500"/>
        </a:xfrm>
        <a:prstGeom prst="rect">
          <a:avLst/>
        </a:prstGeom>
        <a:solidFill>
          <a:schemeClr val="lt1">
            <a:hueOff val="0"/>
            <a:satOff val="0"/>
            <a:lumOff val="0"/>
            <a:alpha val="7600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520700" rIns="91440" bIns="113792" numCol="1" spcCol="1270" anchor="t" anchorCtr="0">
          <a:noAutofit/>
        </a:bodyPr>
        <a:lstStyle/>
        <a:p>
          <a:pPr marL="228600" lvl="1" indent="-220663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>
              <a:latin typeface="+mn-lt"/>
            </a:rPr>
            <a:t>Obtains quality data from corporate quality and efficiency data from paid claims</a:t>
          </a:r>
          <a:endParaRPr lang="en-US" sz="1600" kern="1200" dirty="0">
            <a:latin typeface="+mn-lt"/>
          </a:endParaRPr>
        </a:p>
        <a:p>
          <a:pPr marL="228600" lvl="1" indent="-220663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+mn-lt"/>
            </a:rPr>
            <a:t>Conducts analysis using the criteria documented in the Setup Sheet</a:t>
          </a:r>
          <a:endParaRPr lang="en-US" sz="1600" kern="1200" dirty="0">
            <a:latin typeface="+mn-lt"/>
          </a:endParaRPr>
        </a:p>
      </dsp:txBody>
      <dsp:txXfrm>
        <a:off x="0" y="66296"/>
        <a:ext cx="6419116" cy="1417500"/>
      </dsp:txXfrm>
    </dsp:sp>
    <dsp:sp modelId="{B8986F5A-8D04-4ED1-9171-2F0AFA503D35}">
      <dsp:nvSpPr>
        <dsp:cNvPr id="0" name=""/>
        <dsp:cNvSpPr/>
      </dsp:nvSpPr>
      <dsp:spPr>
        <a:xfrm>
          <a:off x="320955" y="5854"/>
          <a:ext cx="4493381" cy="42944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9144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HCA</a:t>
          </a:r>
          <a:endParaRPr lang="en-US" sz="2000" b="1" kern="1200" dirty="0"/>
        </a:p>
      </dsp:txBody>
      <dsp:txXfrm>
        <a:off x="341919" y="26818"/>
        <a:ext cx="4451453" cy="387514"/>
      </dsp:txXfrm>
    </dsp:sp>
    <dsp:sp modelId="{459ADD44-824E-42AD-98DF-34896A73EF71}">
      <dsp:nvSpPr>
        <dsp:cNvPr id="0" name=""/>
        <dsp:cNvSpPr/>
      </dsp:nvSpPr>
      <dsp:spPr>
        <a:xfrm>
          <a:off x="0" y="1679238"/>
          <a:ext cx="6419116" cy="1456875"/>
        </a:xfrm>
        <a:prstGeom prst="rect">
          <a:avLst/>
        </a:prstGeom>
        <a:solidFill>
          <a:schemeClr val="lt1">
            <a:hueOff val="0"/>
            <a:satOff val="0"/>
            <a:lumOff val="0"/>
            <a:alpha val="76000"/>
          </a:schemeClr>
        </a:solidFill>
        <a:ln w="25400" cap="flat" cmpd="sng" algn="ctr">
          <a:solidFill>
            <a:schemeClr val="accent2">
              <a:hueOff val="-5001736"/>
              <a:satOff val="27573"/>
              <a:lumOff val="10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520700" rIns="91440" bIns="113792" numCol="1" spcCol="1270" anchor="t" anchorCtr="0">
          <a:noAutofit/>
        </a:bodyPr>
        <a:lstStyle/>
        <a:p>
          <a:pPr marL="228600" lvl="1" indent="-220663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  <a:tabLst/>
          </a:pPr>
          <a:r>
            <a:rPr lang="en-US" sz="1600" b="0" kern="1200" dirty="0" smtClean="0">
              <a:latin typeface="+mn-lt"/>
            </a:rPr>
            <a:t>Loads MDO file and configures points parameters</a:t>
          </a:r>
          <a:endParaRPr lang="en-US" sz="1600" kern="1200" dirty="0">
            <a:latin typeface="+mn-lt"/>
          </a:endParaRPr>
        </a:p>
        <a:p>
          <a:pPr marL="228600" lvl="1" indent="-220663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  <a:tabLst/>
          </a:pPr>
          <a:r>
            <a:rPr lang="en-US" sz="1600" b="0" kern="1200" dirty="0" smtClean="0">
              <a:latin typeface="+mn-lt"/>
            </a:rPr>
            <a:t>Coordinates with Enrollment Ops and Market on testing</a:t>
          </a:r>
        </a:p>
        <a:p>
          <a:pPr marL="228600" lvl="1" indent="-220663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  <a:tabLst/>
          </a:pPr>
          <a:r>
            <a:rPr lang="en-US" sz="1600" b="0" kern="1200" dirty="0" smtClean="0">
              <a:latin typeface="+mn-lt"/>
            </a:rPr>
            <a:t>Moves into production</a:t>
          </a:r>
        </a:p>
      </dsp:txBody>
      <dsp:txXfrm>
        <a:off x="0" y="1679238"/>
        <a:ext cx="6419116" cy="1456875"/>
      </dsp:txXfrm>
    </dsp:sp>
    <dsp:sp modelId="{C2ECB50B-8F3F-4143-A8EC-C7A69C1BB58A}">
      <dsp:nvSpPr>
        <dsp:cNvPr id="0" name=""/>
        <dsp:cNvSpPr/>
      </dsp:nvSpPr>
      <dsp:spPr>
        <a:xfrm>
          <a:off x="320955" y="1618796"/>
          <a:ext cx="4493381" cy="429442"/>
        </a:xfrm>
        <a:prstGeom prst="roundRect">
          <a:avLst/>
        </a:prstGeom>
        <a:solidFill>
          <a:schemeClr val="accent2">
            <a:hueOff val="-5001736"/>
            <a:satOff val="27573"/>
            <a:lumOff val="104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9144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Enrollment IT</a:t>
          </a:r>
          <a:endParaRPr lang="en-US" sz="2000" b="1" kern="1200" dirty="0"/>
        </a:p>
      </dsp:txBody>
      <dsp:txXfrm>
        <a:off x="341919" y="1639760"/>
        <a:ext cx="4451453" cy="387514"/>
      </dsp:txXfrm>
    </dsp:sp>
    <dsp:sp modelId="{81C5B1DB-108E-44C6-9EB6-3DDAA2636B53}">
      <dsp:nvSpPr>
        <dsp:cNvPr id="0" name=""/>
        <dsp:cNvSpPr/>
      </dsp:nvSpPr>
      <dsp:spPr>
        <a:xfrm>
          <a:off x="0" y="3331555"/>
          <a:ext cx="6419116" cy="1181250"/>
        </a:xfrm>
        <a:prstGeom prst="rect">
          <a:avLst/>
        </a:prstGeom>
        <a:solidFill>
          <a:schemeClr val="lt1">
            <a:hueOff val="0"/>
            <a:satOff val="0"/>
            <a:lumOff val="0"/>
            <a:alpha val="76000"/>
          </a:schemeClr>
        </a:solidFill>
        <a:ln w="25400" cap="flat" cmpd="sng" algn="ctr">
          <a:solidFill>
            <a:schemeClr val="accent2">
              <a:hueOff val="-10003473"/>
              <a:satOff val="55147"/>
              <a:lumOff val="20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520700" rIns="91440" bIns="113792" numCol="1" spcCol="1270" anchor="t" anchorCtr="0">
          <a:noAutofit/>
        </a:bodyPr>
        <a:lstStyle/>
        <a:p>
          <a:pPr marL="173038" lvl="1" indent="-173038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dirty="0" smtClean="0">
              <a:latin typeface="+mn-lt"/>
            </a:rPr>
            <a:t>Tests MDO output </a:t>
          </a:r>
          <a:endParaRPr lang="en-US" sz="1600" kern="1200" dirty="0">
            <a:latin typeface="+mn-lt"/>
          </a:endParaRPr>
        </a:p>
        <a:p>
          <a:pPr marL="173038" lvl="1" indent="-173038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latin typeface="+mn-lt"/>
            </a:rPr>
            <a:t>Manages assignments post production</a:t>
          </a:r>
          <a:endParaRPr lang="en-US" sz="1600" kern="1200" dirty="0">
            <a:latin typeface="+mn-lt"/>
          </a:endParaRPr>
        </a:p>
      </dsp:txBody>
      <dsp:txXfrm>
        <a:off x="0" y="3331555"/>
        <a:ext cx="6419116" cy="1181250"/>
      </dsp:txXfrm>
    </dsp:sp>
    <dsp:sp modelId="{4B75C6BE-9DBE-492A-AC16-994850E41AF9}">
      <dsp:nvSpPr>
        <dsp:cNvPr id="0" name=""/>
        <dsp:cNvSpPr/>
      </dsp:nvSpPr>
      <dsp:spPr>
        <a:xfrm>
          <a:off x="320955" y="3271113"/>
          <a:ext cx="4493381" cy="429442"/>
        </a:xfrm>
        <a:prstGeom prst="roundRect">
          <a:avLst/>
        </a:prstGeom>
        <a:solidFill>
          <a:schemeClr val="accent2">
            <a:hueOff val="-10003473"/>
            <a:satOff val="55147"/>
            <a:lumOff val="209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91440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Enrollment Ops</a:t>
          </a:r>
          <a:endParaRPr lang="en-US" sz="2000" b="1" kern="1200" dirty="0"/>
        </a:p>
      </dsp:txBody>
      <dsp:txXfrm>
        <a:off x="341919" y="3292077"/>
        <a:ext cx="4451453" cy="387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-3463"/>
            <a:ext cx="6300893" cy="357451"/>
          </a:xfrm>
          <a:prstGeom prst="rect">
            <a:avLst/>
          </a:prstGeom>
        </p:spPr>
        <p:txBody>
          <a:bodyPr vert="horz" wrap="square" lIns="186355" tIns="93177" rIns="186355" bIns="93177" rtlCol="0" anchor="ctr" anchorCtr="0">
            <a:spAutoFit/>
          </a:bodyPr>
          <a:lstStyle>
            <a:lvl1pPr algn="l">
              <a:defRPr sz="1200"/>
            </a:lvl1pPr>
          </a:lstStyle>
          <a:p>
            <a:endParaRPr lang="en-US" sz="11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20653" y="-3463"/>
            <a:ext cx="2373595" cy="357451"/>
          </a:xfrm>
          <a:prstGeom prst="rect">
            <a:avLst/>
          </a:prstGeom>
        </p:spPr>
        <p:txBody>
          <a:bodyPr vert="horz" wrap="square" lIns="186355" tIns="93177" rIns="186355" bIns="93177" rtlCol="0" anchor="ctr" anchorCtr="0">
            <a:spAutoFit/>
          </a:bodyPr>
          <a:lstStyle>
            <a:lvl1pPr algn="r">
              <a:defRPr sz="1200"/>
            </a:lvl1pPr>
          </a:lstStyle>
          <a:p>
            <a:fld id="{84A9A2C0-201B-4B9E-89C5-E97B5622C993}" type="datetimeFigureOut">
              <a:rPr lang="en-US" sz="1100"/>
              <a:pPr/>
              <a:t>2/13/2019</a:t>
            </a:fld>
            <a:endParaRPr lang="en-US" sz="11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8304784" y="6655200"/>
            <a:ext cx="991616" cy="357451"/>
          </a:xfrm>
          <a:prstGeom prst="rect">
            <a:avLst/>
          </a:prstGeom>
        </p:spPr>
        <p:txBody>
          <a:bodyPr vert="horz" wrap="square" lIns="186355" tIns="93177" rIns="186355" bIns="93177" rtlCol="0" anchor="ctr" anchorCtr="0">
            <a:spAutoFit/>
          </a:bodyPr>
          <a:lstStyle>
            <a:lvl1pPr algn="r">
              <a:defRPr sz="1200"/>
            </a:lvl1pPr>
          </a:lstStyle>
          <a:p>
            <a:fld id="{FC356F8F-79E3-4D6C-ABD0-947A52C601F6}" type="slidenum">
              <a:rPr lang="en-US" sz="1100"/>
              <a:pPr/>
              <a:t>‹#›</a:t>
            </a:fld>
            <a:endParaRPr lang="en-US" sz="1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469" y="368115"/>
            <a:ext cx="1359462" cy="20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81315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" y="6677074"/>
            <a:ext cx="1557724" cy="357451"/>
          </a:xfrm>
          <a:prstGeom prst="rect">
            <a:avLst/>
          </a:prstGeom>
        </p:spPr>
        <p:txBody>
          <a:bodyPr vert="horz" wrap="square" lIns="186355" tIns="93177" rIns="186355" bIns="93177" rtlCol="0" anchor="ctr" anchorCtr="0">
            <a:spAutoFit/>
          </a:bodyPr>
          <a:lstStyle>
            <a:lvl1pPr algn="r">
              <a:defRPr sz="1100"/>
            </a:lvl1pPr>
          </a:lstStyle>
          <a:p>
            <a:fld id="{D9F54F27-1581-40D0-938A-3C1E85348357}" type="datetimeFigureOut">
              <a:rPr lang="en-US" smtClean="0"/>
              <a:pPr/>
              <a:t>2/13/2019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9663" y="204788"/>
            <a:ext cx="1757362" cy="131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3832" y="1621156"/>
            <a:ext cx="8428736" cy="4942332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304784" y="6677074"/>
            <a:ext cx="991616" cy="357451"/>
          </a:xfrm>
          <a:prstGeom prst="rect">
            <a:avLst/>
          </a:prstGeom>
        </p:spPr>
        <p:txBody>
          <a:bodyPr vert="horz" lIns="186355" tIns="93177" rIns="186355" bIns="93177" rtlCol="0" anchor="ctr" anchorCtr="0">
            <a:spAutoFit/>
          </a:bodyPr>
          <a:lstStyle>
            <a:lvl1pPr algn="r">
              <a:defRPr sz="1100"/>
            </a:lvl1pPr>
          </a:lstStyle>
          <a:p>
            <a:fld id="{DDEAD121-A289-4444-9389-D3675A8CD48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972" y="204229"/>
            <a:ext cx="1359462" cy="20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5985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169863" indent="-169863" algn="l" defTabSz="914400" rtl="0" eaLnBrk="1" latinLnBrk="0" hangingPunct="1">
      <a:spcBef>
        <a:spcPts val="1000"/>
      </a:spcBef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indent="-174625" algn="l" defTabSz="914400" rtl="0" eaLnBrk="1" latinLnBrk="0" hangingPunct="1">
      <a:spcBef>
        <a:spcPts val="600"/>
      </a:spcBef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744538" indent="-168275" algn="l" defTabSz="914400" rtl="0" eaLnBrk="1" latinLnBrk="0" hangingPunct="1">
      <a:spcBef>
        <a:spcPts val="600"/>
      </a:spcBef>
      <a:buFont typeface="Arial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027113" indent="-169863" algn="l" defTabSz="914400" rtl="0" eaLnBrk="1" latinLnBrk="0" hangingPunct="1">
      <a:spcBef>
        <a:spcPts val="600"/>
      </a:spcBef>
      <a:buFont typeface="Arial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spcBef>
        <a:spcPts val="600"/>
      </a:spcBef>
      <a:buFont typeface="Arial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305E684-7151-44B3-A754-2DB0FC95B003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AD121-A289-4444-9389-D3675A8CD48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33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6809EFE-19D1-4C29-98FF-2528CAB1E957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EAD121-A289-4444-9389-D3675A8CD48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69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0DCD6BA-0C9A-4E8F-A008-B1E389872124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EAD121-A289-4444-9389-D3675A8CD48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47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259C075-9A0D-4F06-AE2E-145BD506AAAA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EAD121-A289-4444-9389-D3675A8CD48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42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2751"/>
              </a:lnSpc>
              <a:spcBef>
                <a:spcPts val="0"/>
              </a:spcBef>
              <a:spcAft>
                <a:spcPts val="1223"/>
              </a:spcAft>
              <a:buSzPct val="120000"/>
              <a:buNone/>
            </a:pPr>
            <a:endParaRPr lang="en-US" dirty="0" smtClean="0">
              <a:latin typeface="Arial Narrow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0FB68-9DB3-4F45-9F44-53CF326527D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050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3047CA2-F040-4ED3-9BEC-A91B2EB7A60B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EAD121-A289-4444-9389-D3675A8CD48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63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49866" y="3329940"/>
            <a:ext cx="8596670" cy="3154680"/>
          </a:xfrm>
        </p:spPr>
        <p:txBody>
          <a:bodyPr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0FB68-9DB3-4F45-9F44-53CF326527D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37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i="1" baseline="0" dirty="0" smtClean="0">
              <a:solidFill>
                <a:schemeClr val="tx1"/>
              </a:solidFill>
              <a:latin typeface="Andalus" panose="02020603050405020304" pitchFamily="18" charset="-7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1FA7E73-4CE0-46B6-B8B2-90E4432A9EDE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EAD121-A289-4444-9389-D3675A8CD48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23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5620D0A-5CCA-490F-BB2E-6999B124C18A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EAD121-A289-4444-9389-D3675A8CD48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08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0FB68-9DB3-4F45-9F44-53CF326527D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25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0FB68-9DB3-4F45-9F44-53CF326527D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62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2FFDC7E-71E3-43AB-A9C2-DB95AEAA8E44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EAD121-A289-4444-9389-D3675A8CD48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81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baseline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026F10A-1545-432B-B5E6-1B856445D455}" type="datetime1">
              <a:rPr lang="en-US" smtClean="0"/>
              <a:t>2/13/2019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EAD121-A289-4444-9389-D3675A8CD48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81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3200400"/>
            <a:ext cx="9144000" cy="36576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icon to add picture from file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95375"/>
            <a:ext cx="6217920" cy="1234440"/>
          </a:xfrm>
        </p:spPr>
        <p:txBody>
          <a:bodyPr vert="horz" lIns="0" tIns="45720" rIns="91440" bIns="4572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600" b="0" i="0" kern="1200" dirty="0" smtClean="0">
                <a:solidFill>
                  <a:schemeClr val="accent1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604135"/>
            <a:ext cx="6126480" cy="457200"/>
          </a:xfrm>
        </p:spPr>
        <p:txBody>
          <a:bodyPr lIns="0">
            <a:noAutofit/>
          </a:bodyPr>
          <a:lstStyle>
            <a:lvl1pPr marL="0" indent="0" algn="l">
              <a:spcBef>
                <a:spcPts val="600"/>
              </a:spcBef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81400" y="6567101"/>
            <a:ext cx="5105400" cy="138499"/>
          </a:xfrm>
        </p:spPr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7" name="Freeform 9"/>
          <p:cNvSpPr>
            <a:spLocks/>
          </p:cNvSpPr>
          <p:nvPr/>
        </p:nvSpPr>
        <p:spPr bwMode="gray">
          <a:xfrm>
            <a:off x="476250" y="914400"/>
            <a:ext cx="6154738" cy="123825"/>
          </a:xfrm>
          <a:custGeom>
            <a:avLst/>
            <a:gdLst/>
            <a:ahLst/>
            <a:cxnLst>
              <a:cxn ang="0">
                <a:pos x="6456" y="79"/>
              </a:cxn>
              <a:cxn ang="0">
                <a:pos x="6456" y="79"/>
              </a:cxn>
              <a:cxn ang="0">
                <a:pos x="6422" y="44"/>
              </a:cxn>
              <a:cxn ang="0">
                <a:pos x="6422" y="44"/>
              </a:cxn>
              <a:cxn ang="0">
                <a:pos x="6366" y="36"/>
              </a:cxn>
              <a:cxn ang="0">
                <a:pos x="6366" y="37"/>
              </a:cxn>
              <a:cxn ang="0">
                <a:pos x="3247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3180" y="77"/>
              </a:cxn>
              <a:cxn ang="0">
                <a:pos x="6366" y="77"/>
              </a:cxn>
              <a:cxn ang="0">
                <a:pos x="6417" y="83"/>
              </a:cxn>
              <a:cxn ang="0">
                <a:pos x="6419" y="84"/>
              </a:cxn>
              <a:cxn ang="0">
                <a:pos x="6450" y="113"/>
              </a:cxn>
              <a:cxn ang="0">
                <a:pos x="6450" y="114"/>
              </a:cxn>
              <a:cxn ang="0">
                <a:pos x="6458" y="114"/>
              </a:cxn>
              <a:cxn ang="0">
                <a:pos x="6458" y="113"/>
              </a:cxn>
              <a:cxn ang="0">
                <a:pos x="6456" y="79"/>
              </a:cxn>
            </a:cxnLst>
            <a:rect l="0" t="0" r="r" b="b"/>
            <a:pathLst>
              <a:path w="6458" h="114">
                <a:moveTo>
                  <a:pt x="6456" y="79"/>
                </a:moveTo>
                <a:lnTo>
                  <a:pt x="6456" y="79"/>
                </a:lnTo>
                <a:cubicBezTo>
                  <a:pt x="6454" y="60"/>
                  <a:pt x="6444" y="51"/>
                  <a:pt x="6422" y="44"/>
                </a:cubicBezTo>
                <a:lnTo>
                  <a:pt x="6422" y="44"/>
                </a:lnTo>
                <a:cubicBezTo>
                  <a:pt x="6410" y="40"/>
                  <a:pt x="6391" y="38"/>
                  <a:pt x="6366" y="36"/>
                </a:cubicBezTo>
                <a:lnTo>
                  <a:pt x="6366" y="37"/>
                </a:lnTo>
                <a:lnTo>
                  <a:pt x="3247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3180" y="77"/>
                </a:lnTo>
                <a:lnTo>
                  <a:pt x="6366" y="77"/>
                </a:lnTo>
                <a:cubicBezTo>
                  <a:pt x="6388" y="78"/>
                  <a:pt x="6406" y="80"/>
                  <a:pt x="6417" y="83"/>
                </a:cubicBezTo>
                <a:lnTo>
                  <a:pt x="6419" y="84"/>
                </a:lnTo>
                <a:cubicBezTo>
                  <a:pt x="6429" y="87"/>
                  <a:pt x="6450" y="94"/>
                  <a:pt x="6450" y="113"/>
                </a:cubicBezTo>
                <a:lnTo>
                  <a:pt x="6450" y="114"/>
                </a:lnTo>
                <a:lnTo>
                  <a:pt x="6458" y="114"/>
                </a:lnTo>
                <a:lnTo>
                  <a:pt x="6458" y="113"/>
                </a:lnTo>
                <a:cubicBezTo>
                  <a:pt x="6458" y="103"/>
                  <a:pt x="6457" y="87"/>
                  <a:pt x="6456" y="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6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9"/>
          <p:cNvSpPr>
            <a:spLocks/>
          </p:cNvSpPr>
          <p:nvPr userDrawn="1"/>
        </p:nvSpPr>
        <p:spPr bwMode="gray">
          <a:xfrm>
            <a:off x="476250" y="2419350"/>
            <a:ext cx="6154738" cy="123825"/>
          </a:xfrm>
          <a:custGeom>
            <a:avLst/>
            <a:gdLst/>
            <a:ahLst/>
            <a:cxnLst>
              <a:cxn ang="0">
                <a:pos x="6456" y="79"/>
              </a:cxn>
              <a:cxn ang="0">
                <a:pos x="6456" y="79"/>
              </a:cxn>
              <a:cxn ang="0">
                <a:pos x="6422" y="44"/>
              </a:cxn>
              <a:cxn ang="0">
                <a:pos x="6422" y="44"/>
              </a:cxn>
              <a:cxn ang="0">
                <a:pos x="6366" y="36"/>
              </a:cxn>
              <a:cxn ang="0">
                <a:pos x="6366" y="37"/>
              </a:cxn>
              <a:cxn ang="0">
                <a:pos x="3247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3180" y="77"/>
              </a:cxn>
              <a:cxn ang="0">
                <a:pos x="6366" y="77"/>
              </a:cxn>
              <a:cxn ang="0">
                <a:pos x="6417" y="83"/>
              </a:cxn>
              <a:cxn ang="0">
                <a:pos x="6419" y="84"/>
              </a:cxn>
              <a:cxn ang="0">
                <a:pos x="6450" y="113"/>
              </a:cxn>
              <a:cxn ang="0">
                <a:pos x="6450" y="114"/>
              </a:cxn>
              <a:cxn ang="0">
                <a:pos x="6458" y="114"/>
              </a:cxn>
              <a:cxn ang="0">
                <a:pos x="6458" y="113"/>
              </a:cxn>
              <a:cxn ang="0">
                <a:pos x="6456" y="79"/>
              </a:cxn>
            </a:cxnLst>
            <a:rect l="0" t="0" r="r" b="b"/>
            <a:pathLst>
              <a:path w="6458" h="114">
                <a:moveTo>
                  <a:pt x="6456" y="79"/>
                </a:moveTo>
                <a:lnTo>
                  <a:pt x="6456" y="79"/>
                </a:lnTo>
                <a:cubicBezTo>
                  <a:pt x="6454" y="60"/>
                  <a:pt x="6444" y="51"/>
                  <a:pt x="6422" y="44"/>
                </a:cubicBezTo>
                <a:lnTo>
                  <a:pt x="6422" y="44"/>
                </a:lnTo>
                <a:cubicBezTo>
                  <a:pt x="6410" y="40"/>
                  <a:pt x="6391" y="38"/>
                  <a:pt x="6366" y="36"/>
                </a:cubicBezTo>
                <a:lnTo>
                  <a:pt x="6366" y="37"/>
                </a:lnTo>
                <a:lnTo>
                  <a:pt x="3247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3180" y="77"/>
                </a:lnTo>
                <a:lnTo>
                  <a:pt x="6366" y="77"/>
                </a:lnTo>
                <a:cubicBezTo>
                  <a:pt x="6388" y="78"/>
                  <a:pt x="6406" y="80"/>
                  <a:pt x="6417" y="83"/>
                </a:cubicBezTo>
                <a:lnTo>
                  <a:pt x="6419" y="84"/>
                </a:lnTo>
                <a:cubicBezTo>
                  <a:pt x="6429" y="87"/>
                  <a:pt x="6450" y="94"/>
                  <a:pt x="6450" y="113"/>
                </a:cubicBezTo>
                <a:lnTo>
                  <a:pt x="6450" y="114"/>
                </a:lnTo>
                <a:lnTo>
                  <a:pt x="6458" y="114"/>
                </a:lnTo>
                <a:lnTo>
                  <a:pt x="6458" y="113"/>
                </a:lnTo>
                <a:cubicBezTo>
                  <a:pt x="6458" y="103"/>
                  <a:pt x="6457" y="87"/>
                  <a:pt x="6456" y="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6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338508"/>
            <a:ext cx="1511719" cy="4114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b="1" baseline="0" dirty="0" smtClean="0"/>
              <a:t>  </a:t>
            </a:r>
            <a:r>
              <a:rPr lang="en-US" baseline="0" dirty="0" smtClean="0"/>
              <a:t>TEXT AND IMAGES IN GRAY BORDER WILL NOT PRINT AND WILL NOT BE PROJECTED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-1277258" y="1424896"/>
            <a:ext cx="1088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/>
                </a:solidFill>
                <a:latin typeface="+mj-lt"/>
              </a:rPr>
              <a:t>Georgia</a:t>
            </a:r>
          </a:p>
          <a:p>
            <a:pPr algn="r"/>
            <a:r>
              <a:rPr lang="en-US" sz="1100" dirty="0" smtClean="0">
                <a:solidFill>
                  <a:schemeClr val="accent1"/>
                </a:solidFill>
                <a:latin typeface="+mj-lt"/>
              </a:rPr>
              <a:t>Size 36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277258" y="2658155"/>
            <a:ext cx="1088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Georgia</a:t>
            </a:r>
          </a:p>
          <a:p>
            <a:pPr algn="r"/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Size 18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277258" y="3301092"/>
            <a:ext cx="10885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6"/>
                </a:solidFill>
                <a:latin typeface="+mj-lt"/>
              </a:rPr>
              <a:t>Click icon to insert picture. </a:t>
            </a:r>
          </a:p>
          <a:p>
            <a:pPr algn="r"/>
            <a:endParaRPr lang="en-US" sz="1100" dirty="0" smtClean="0">
              <a:solidFill>
                <a:schemeClr val="accent6"/>
              </a:solidFill>
              <a:latin typeface="+mj-lt"/>
            </a:endParaRPr>
          </a:p>
          <a:p>
            <a:pPr algn="r"/>
            <a:r>
              <a:rPr lang="en-US" sz="1100" dirty="0" smtClean="0">
                <a:solidFill>
                  <a:schemeClr val="accent6"/>
                </a:solidFill>
                <a:latin typeface="+mj-lt"/>
              </a:rPr>
              <a:t>Then</a:t>
            </a:r>
            <a:r>
              <a:rPr lang="en-US" sz="1100" baseline="0" dirty="0" smtClean="0">
                <a:solidFill>
                  <a:schemeClr val="accent6"/>
                </a:solidFill>
                <a:latin typeface="+mj-lt"/>
              </a:rPr>
              <a:t> double-click  the photo to implement picture tools.  Use the CROP tool to move the image to include the best portion of the photo.</a:t>
            </a:r>
            <a:endParaRPr lang="en-US" sz="1100" dirty="0">
              <a:solidFill>
                <a:schemeClr val="accent6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3039"/>
            <a:ext cx="3977640" cy="4846320"/>
          </a:xfrm>
        </p:spPr>
        <p:txBody>
          <a:bodyPr>
            <a:noAutofit/>
          </a:bodyPr>
          <a:lstStyle>
            <a:lvl1pPr marL="114300" indent="-114300">
              <a:defRPr sz="2400"/>
            </a:lvl1pPr>
            <a:lvl2pPr marL="342900" indent="-228600"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463039"/>
            <a:ext cx="3977640" cy="4846320"/>
          </a:xfrm>
        </p:spPr>
        <p:txBody>
          <a:bodyPr>
            <a:noAutofit/>
          </a:bodyPr>
          <a:lstStyle>
            <a:lvl1pPr marL="171450" indent="-171450">
              <a:defRPr sz="2400"/>
            </a:lvl1pPr>
            <a:lvl2pPr marL="342900" indent="-171450"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b="1" baseline="0" dirty="0" smtClean="0"/>
              <a:t>  </a:t>
            </a:r>
            <a:r>
              <a:rPr lang="en-US" baseline="0" dirty="0" smtClean="0"/>
              <a:t>TEXT AND IMAGES IN GRAY BORDER WILL NOT PRINT AND WILL NOT BE PROJECTED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1277257" y="358315"/>
            <a:ext cx="1088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/>
                </a:solidFill>
                <a:latin typeface="+mj-lt"/>
              </a:rPr>
              <a:t>Georgia</a:t>
            </a:r>
          </a:p>
          <a:p>
            <a:pPr algn="r"/>
            <a:r>
              <a:rPr lang="en-US" sz="1100" dirty="0" smtClean="0">
                <a:solidFill>
                  <a:schemeClr val="accent1"/>
                </a:solidFill>
                <a:latin typeface="+mj-lt"/>
              </a:rPr>
              <a:t>Size 28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277257" y="1417858"/>
            <a:ext cx="1088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2"/>
                </a:solidFill>
                <a:latin typeface="+mj-lt"/>
              </a:rPr>
              <a:t>Georgia</a:t>
            </a:r>
          </a:p>
          <a:p>
            <a:pPr algn="r"/>
            <a:r>
              <a:rPr lang="en-US" sz="1100" dirty="0" smtClean="0">
                <a:solidFill>
                  <a:schemeClr val="accent2"/>
                </a:solidFill>
                <a:latin typeface="+mj-lt"/>
              </a:rPr>
              <a:t>Size 24</a:t>
            </a:r>
            <a:endParaRPr lang="en-US" sz="11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277257" y="1969400"/>
            <a:ext cx="1088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Calibri</a:t>
            </a:r>
          </a:p>
          <a:p>
            <a:pPr algn="r"/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Size 20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13" name="Freeform 5"/>
          <p:cNvSpPr>
            <a:spLocks/>
          </p:cNvSpPr>
          <p:nvPr userDrawn="1"/>
        </p:nvSpPr>
        <p:spPr bwMode="gray">
          <a:xfrm>
            <a:off x="451644" y="1125895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on Left Only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3039"/>
            <a:ext cx="3977640" cy="4846320"/>
          </a:xfrm>
        </p:spPr>
        <p:txBody>
          <a:bodyPr>
            <a:noAutofit/>
          </a:bodyPr>
          <a:lstStyle>
            <a:lvl1pPr marL="114300" indent="-114300">
              <a:defRPr sz="2400"/>
            </a:lvl1pPr>
            <a:lvl2pPr marL="342900" indent="-228600"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51644" y="1125895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b="1" baseline="0" dirty="0" smtClean="0"/>
              <a:t>  </a:t>
            </a:r>
            <a:r>
              <a:rPr lang="en-US" baseline="0" dirty="0" smtClean="0"/>
              <a:t>TEXT AND IMAGES IN GRAY BORDER WILL NOT PRINT AND WILL NOT BE PROJECTED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1277257" y="358315"/>
            <a:ext cx="1088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/>
                </a:solidFill>
                <a:latin typeface="+mj-lt"/>
              </a:rPr>
              <a:t>Georgia</a:t>
            </a:r>
          </a:p>
          <a:p>
            <a:pPr algn="r"/>
            <a:r>
              <a:rPr lang="en-US" sz="1100" dirty="0" smtClean="0">
                <a:solidFill>
                  <a:schemeClr val="accent1"/>
                </a:solidFill>
                <a:latin typeface="+mj-lt"/>
              </a:rPr>
              <a:t>Size 28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277257" y="1417858"/>
            <a:ext cx="1088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2"/>
                </a:solidFill>
                <a:latin typeface="+mj-lt"/>
              </a:rPr>
              <a:t>Georgia</a:t>
            </a:r>
          </a:p>
          <a:p>
            <a:pPr algn="r"/>
            <a:r>
              <a:rPr lang="en-US" sz="1100" dirty="0" smtClean="0">
                <a:solidFill>
                  <a:schemeClr val="accent2"/>
                </a:solidFill>
                <a:latin typeface="+mj-lt"/>
              </a:rPr>
              <a:t>Size 24</a:t>
            </a:r>
            <a:endParaRPr lang="en-US" sz="11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277257" y="1969400"/>
            <a:ext cx="1088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Calibri</a:t>
            </a:r>
          </a:p>
          <a:p>
            <a:pPr algn="r"/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Size 20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on Right Only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463039"/>
            <a:ext cx="3977640" cy="4846320"/>
          </a:xfrm>
        </p:spPr>
        <p:txBody>
          <a:bodyPr>
            <a:noAutofit/>
          </a:bodyPr>
          <a:lstStyle>
            <a:lvl1pPr marL="109538" indent="-109538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b="1" baseline="0" dirty="0" smtClean="0"/>
              <a:t>  </a:t>
            </a:r>
            <a:r>
              <a:rPr lang="en-US" baseline="0" dirty="0" smtClean="0"/>
              <a:t>TEXT AND IMAGES IN GRAY BORDER WILL NOT PRINT AND WILL NOT BE PROJECTED</a:t>
            </a:r>
            <a:endParaRPr lang="en-US" dirty="0"/>
          </a:p>
        </p:txBody>
      </p:sp>
      <p:sp>
        <p:nvSpPr>
          <p:cNvPr id="10" name="Freeform 5"/>
          <p:cNvSpPr>
            <a:spLocks/>
          </p:cNvSpPr>
          <p:nvPr userDrawn="1"/>
        </p:nvSpPr>
        <p:spPr bwMode="gray">
          <a:xfrm>
            <a:off x="451644" y="1125895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eeform 5"/>
          <p:cNvSpPr>
            <a:spLocks/>
          </p:cNvSpPr>
          <p:nvPr/>
        </p:nvSpPr>
        <p:spPr bwMode="gray">
          <a:xfrm>
            <a:off x="451644" y="1125895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b="1" baseline="0" dirty="0" smtClean="0"/>
              <a:t>  </a:t>
            </a:r>
            <a:r>
              <a:rPr lang="en-US" baseline="0" dirty="0" smtClean="0"/>
              <a:t>TEXT AND IMAGES IN GRAY BORDER WILL NOT PRINT AND WILL NOT BE PROJECTED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1277257" y="358315"/>
            <a:ext cx="1088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/>
                </a:solidFill>
                <a:latin typeface="+mj-lt"/>
              </a:rPr>
              <a:t>Georgia</a:t>
            </a:r>
          </a:p>
          <a:p>
            <a:pPr algn="r"/>
            <a:r>
              <a:rPr lang="en-US" sz="1100" dirty="0" smtClean="0">
                <a:solidFill>
                  <a:schemeClr val="accent1"/>
                </a:solidFill>
                <a:latin typeface="+mj-lt"/>
              </a:rPr>
              <a:t>Size 28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b="1" baseline="0" dirty="0" smtClean="0"/>
              <a:t>  </a:t>
            </a:r>
            <a:r>
              <a:rPr lang="en-US" baseline="0" dirty="0" smtClean="0"/>
              <a:t>TEXT AND IMAGES IN GRAY BORDER WILL NOT PRINT AND WILL NOT BE PROJECTED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80160"/>
            <a:ext cx="4114800" cy="1499616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b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91839"/>
            <a:ext cx="4114800" cy="18288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17"/>
          <p:cNvSpPr>
            <a:spLocks/>
          </p:cNvSpPr>
          <p:nvPr userDrawn="1"/>
        </p:nvSpPr>
        <p:spPr bwMode="gray">
          <a:xfrm>
            <a:off x="0" y="2940758"/>
            <a:ext cx="4530725" cy="239713"/>
          </a:xfrm>
          <a:custGeom>
            <a:avLst/>
            <a:gdLst/>
            <a:ahLst/>
            <a:cxnLst>
              <a:cxn ang="0">
                <a:pos x="2103" y="130"/>
              </a:cxn>
              <a:cxn ang="0">
                <a:pos x="2103" y="130"/>
              </a:cxn>
              <a:cxn ang="0">
                <a:pos x="4451" y="130"/>
              </a:cxn>
              <a:cxn ang="0">
                <a:pos x="4615" y="151"/>
              </a:cxn>
              <a:cxn ang="0">
                <a:pos x="4619" y="152"/>
              </a:cxn>
              <a:cxn ang="0">
                <a:pos x="4718" y="244"/>
              </a:cxn>
              <a:cxn ang="0">
                <a:pos x="4718" y="250"/>
              </a:cxn>
              <a:cxn ang="0">
                <a:pos x="4744" y="250"/>
              </a:cxn>
              <a:cxn ang="0">
                <a:pos x="4744" y="244"/>
              </a:cxn>
              <a:cxn ang="0">
                <a:pos x="4740" y="137"/>
              </a:cxn>
              <a:cxn ang="0">
                <a:pos x="4628" y="24"/>
              </a:cxn>
              <a:cxn ang="0">
                <a:pos x="4628" y="24"/>
              </a:cxn>
              <a:cxn ang="0">
                <a:pos x="4451" y="0"/>
              </a:cxn>
              <a:cxn ang="0">
                <a:pos x="4451" y="1"/>
              </a:cxn>
              <a:cxn ang="0">
                <a:pos x="2159" y="1"/>
              </a:cxn>
              <a:cxn ang="0">
                <a:pos x="0" y="1"/>
              </a:cxn>
              <a:cxn ang="0">
                <a:pos x="0" y="130"/>
              </a:cxn>
              <a:cxn ang="0">
                <a:pos x="2103" y="130"/>
              </a:cxn>
            </a:cxnLst>
            <a:rect l="0" t="0" r="r" b="b"/>
            <a:pathLst>
              <a:path w="4745" h="250">
                <a:moveTo>
                  <a:pt x="2103" y="130"/>
                </a:moveTo>
                <a:lnTo>
                  <a:pt x="2103" y="130"/>
                </a:lnTo>
                <a:lnTo>
                  <a:pt x="4451" y="130"/>
                </a:lnTo>
                <a:cubicBezTo>
                  <a:pt x="4519" y="133"/>
                  <a:pt x="4578" y="140"/>
                  <a:pt x="4615" y="151"/>
                </a:cubicBezTo>
                <a:lnTo>
                  <a:pt x="4619" y="152"/>
                </a:lnTo>
                <a:cubicBezTo>
                  <a:pt x="4652" y="163"/>
                  <a:pt x="4720" y="186"/>
                  <a:pt x="4718" y="244"/>
                </a:cubicBezTo>
                <a:lnTo>
                  <a:pt x="4718" y="250"/>
                </a:lnTo>
                <a:lnTo>
                  <a:pt x="4744" y="250"/>
                </a:lnTo>
                <a:lnTo>
                  <a:pt x="4744" y="244"/>
                </a:lnTo>
                <a:cubicBezTo>
                  <a:pt x="4745" y="213"/>
                  <a:pt x="4743" y="164"/>
                  <a:pt x="4740" y="137"/>
                </a:cubicBezTo>
                <a:cubicBezTo>
                  <a:pt x="4731" y="77"/>
                  <a:pt x="4701" y="47"/>
                  <a:pt x="4628" y="24"/>
                </a:cubicBezTo>
                <a:lnTo>
                  <a:pt x="4628" y="24"/>
                </a:lnTo>
                <a:cubicBezTo>
                  <a:pt x="4591" y="13"/>
                  <a:pt x="4532" y="5"/>
                  <a:pt x="4451" y="0"/>
                </a:cubicBezTo>
                <a:lnTo>
                  <a:pt x="4451" y="1"/>
                </a:lnTo>
                <a:lnTo>
                  <a:pt x="2159" y="1"/>
                </a:lnTo>
                <a:lnTo>
                  <a:pt x="0" y="1"/>
                </a:lnTo>
                <a:lnTo>
                  <a:pt x="0" y="130"/>
                </a:lnTo>
                <a:lnTo>
                  <a:pt x="2103" y="13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b="1" baseline="0" dirty="0" smtClean="0"/>
              <a:t>  </a:t>
            </a:r>
            <a:r>
              <a:rPr lang="en-US" baseline="0" dirty="0" smtClean="0"/>
              <a:t>TEXT AND IMAGES IN GRAY BORDER WILL NOT PRINT AND WILL NOT BE PROJECTED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Light Blue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80160"/>
            <a:ext cx="4114800" cy="1499616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b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91839"/>
            <a:ext cx="4114800" cy="18288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17"/>
          <p:cNvSpPr>
            <a:spLocks/>
          </p:cNvSpPr>
          <p:nvPr/>
        </p:nvSpPr>
        <p:spPr bwMode="gray">
          <a:xfrm>
            <a:off x="0" y="2940758"/>
            <a:ext cx="4530725" cy="239713"/>
          </a:xfrm>
          <a:custGeom>
            <a:avLst/>
            <a:gdLst/>
            <a:ahLst/>
            <a:cxnLst>
              <a:cxn ang="0">
                <a:pos x="2103" y="130"/>
              </a:cxn>
              <a:cxn ang="0">
                <a:pos x="2103" y="130"/>
              </a:cxn>
              <a:cxn ang="0">
                <a:pos x="4451" y="130"/>
              </a:cxn>
              <a:cxn ang="0">
                <a:pos x="4615" y="151"/>
              </a:cxn>
              <a:cxn ang="0">
                <a:pos x="4619" y="152"/>
              </a:cxn>
              <a:cxn ang="0">
                <a:pos x="4718" y="244"/>
              </a:cxn>
              <a:cxn ang="0">
                <a:pos x="4718" y="250"/>
              </a:cxn>
              <a:cxn ang="0">
                <a:pos x="4744" y="250"/>
              </a:cxn>
              <a:cxn ang="0">
                <a:pos x="4744" y="244"/>
              </a:cxn>
              <a:cxn ang="0">
                <a:pos x="4740" y="137"/>
              </a:cxn>
              <a:cxn ang="0">
                <a:pos x="4628" y="24"/>
              </a:cxn>
              <a:cxn ang="0">
                <a:pos x="4628" y="24"/>
              </a:cxn>
              <a:cxn ang="0">
                <a:pos x="4451" y="0"/>
              </a:cxn>
              <a:cxn ang="0">
                <a:pos x="4451" y="1"/>
              </a:cxn>
              <a:cxn ang="0">
                <a:pos x="2159" y="1"/>
              </a:cxn>
              <a:cxn ang="0">
                <a:pos x="0" y="1"/>
              </a:cxn>
              <a:cxn ang="0">
                <a:pos x="0" y="130"/>
              </a:cxn>
              <a:cxn ang="0">
                <a:pos x="2103" y="130"/>
              </a:cxn>
            </a:cxnLst>
            <a:rect l="0" t="0" r="r" b="b"/>
            <a:pathLst>
              <a:path w="4745" h="250">
                <a:moveTo>
                  <a:pt x="2103" y="130"/>
                </a:moveTo>
                <a:lnTo>
                  <a:pt x="2103" y="130"/>
                </a:lnTo>
                <a:lnTo>
                  <a:pt x="4451" y="130"/>
                </a:lnTo>
                <a:cubicBezTo>
                  <a:pt x="4519" y="133"/>
                  <a:pt x="4578" y="140"/>
                  <a:pt x="4615" y="151"/>
                </a:cubicBezTo>
                <a:lnTo>
                  <a:pt x="4619" y="152"/>
                </a:lnTo>
                <a:cubicBezTo>
                  <a:pt x="4652" y="163"/>
                  <a:pt x="4720" y="186"/>
                  <a:pt x="4718" y="244"/>
                </a:cubicBezTo>
                <a:lnTo>
                  <a:pt x="4718" y="250"/>
                </a:lnTo>
                <a:lnTo>
                  <a:pt x="4744" y="250"/>
                </a:lnTo>
                <a:lnTo>
                  <a:pt x="4744" y="244"/>
                </a:lnTo>
                <a:cubicBezTo>
                  <a:pt x="4745" y="213"/>
                  <a:pt x="4743" y="164"/>
                  <a:pt x="4740" y="137"/>
                </a:cubicBezTo>
                <a:cubicBezTo>
                  <a:pt x="4731" y="77"/>
                  <a:pt x="4701" y="47"/>
                  <a:pt x="4628" y="24"/>
                </a:cubicBezTo>
                <a:lnTo>
                  <a:pt x="4628" y="24"/>
                </a:lnTo>
                <a:cubicBezTo>
                  <a:pt x="4591" y="13"/>
                  <a:pt x="4532" y="5"/>
                  <a:pt x="4451" y="0"/>
                </a:cubicBezTo>
                <a:lnTo>
                  <a:pt x="4451" y="1"/>
                </a:lnTo>
                <a:lnTo>
                  <a:pt x="2159" y="1"/>
                </a:lnTo>
                <a:lnTo>
                  <a:pt x="0" y="1"/>
                </a:lnTo>
                <a:lnTo>
                  <a:pt x="0" y="130"/>
                </a:lnTo>
                <a:lnTo>
                  <a:pt x="2103" y="13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b="1" baseline="0" dirty="0" smtClean="0"/>
              <a:t>  </a:t>
            </a:r>
            <a:r>
              <a:rPr lang="en-US" baseline="0" dirty="0" smtClean="0"/>
              <a:t>TEXT AND IMAGES IN GRAY BORDER WILL NOT PRINT AND WILL NOT BE PROJECTED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Green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80160"/>
            <a:ext cx="4114800" cy="1499616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b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91839"/>
            <a:ext cx="4114800" cy="18288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17"/>
          <p:cNvSpPr>
            <a:spLocks/>
          </p:cNvSpPr>
          <p:nvPr/>
        </p:nvSpPr>
        <p:spPr bwMode="gray">
          <a:xfrm>
            <a:off x="0" y="2940758"/>
            <a:ext cx="4530725" cy="239713"/>
          </a:xfrm>
          <a:custGeom>
            <a:avLst/>
            <a:gdLst/>
            <a:ahLst/>
            <a:cxnLst>
              <a:cxn ang="0">
                <a:pos x="2103" y="130"/>
              </a:cxn>
              <a:cxn ang="0">
                <a:pos x="2103" y="130"/>
              </a:cxn>
              <a:cxn ang="0">
                <a:pos x="4451" y="130"/>
              </a:cxn>
              <a:cxn ang="0">
                <a:pos x="4615" y="151"/>
              </a:cxn>
              <a:cxn ang="0">
                <a:pos x="4619" y="152"/>
              </a:cxn>
              <a:cxn ang="0">
                <a:pos x="4718" y="244"/>
              </a:cxn>
              <a:cxn ang="0">
                <a:pos x="4718" y="250"/>
              </a:cxn>
              <a:cxn ang="0">
                <a:pos x="4744" y="250"/>
              </a:cxn>
              <a:cxn ang="0">
                <a:pos x="4744" y="244"/>
              </a:cxn>
              <a:cxn ang="0">
                <a:pos x="4740" y="137"/>
              </a:cxn>
              <a:cxn ang="0">
                <a:pos x="4628" y="24"/>
              </a:cxn>
              <a:cxn ang="0">
                <a:pos x="4628" y="24"/>
              </a:cxn>
              <a:cxn ang="0">
                <a:pos x="4451" y="0"/>
              </a:cxn>
              <a:cxn ang="0">
                <a:pos x="4451" y="1"/>
              </a:cxn>
              <a:cxn ang="0">
                <a:pos x="2159" y="1"/>
              </a:cxn>
              <a:cxn ang="0">
                <a:pos x="0" y="1"/>
              </a:cxn>
              <a:cxn ang="0">
                <a:pos x="0" y="130"/>
              </a:cxn>
              <a:cxn ang="0">
                <a:pos x="2103" y="130"/>
              </a:cxn>
            </a:cxnLst>
            <a:rect l="0" t="0" r="r" b="b"/>
            <a:pathLst>
              <a:path w="4745" h="250">
                <a:moveTo>
                  <a:pt x="2103" y="130"/>
                </a:moveTo>
                <a:lnTo>
                  <a:pt x="2103" y="130"/>
                </a:lnTo>
                <a:lnTo>
                  <a:pt x="4451" y="130"/>
                </a:lnTo>
                <a:cubicBezTo>
                  <a:pt x="4519" y="133"/>
                  <a:pt x="4578" y="140"/>
                  <a:pt x="4615" y="151"/>
                </a:cubicBezTo>
                <a:lnTo>
                  <a:pt x="4619" y="152"/>
                </a:lnTo>
                <a:cubicBezTo>
                  <a:pt x="4652" y="163"/>
                  <a:pt x="4720" y="186"/>
                  <a:pt x="4718" y="244"/>
                </a:cubicBezTo>
                <a:lnTo>
                  <a:pt x="4718" y="250"/>
                </a:lnTo>
                <a:lnTo>
                  <a:pt x="4744" y="250"/>
                </a:lnTo>
                <a:lnTo>
                  <a:pt x="4744" y="244"/>
                </a:lnTo>
                <a:cubicBezTo>
                  <a:pt x="4745" y="213"/>
                  <a:pt x="4743" y="164"/>
                  <a:pt x="4740" y="137"/>
                </a:cubicBezTo>
                <a:cubicBezTo>
                  <a:pt x="4731" y="77"/>
                  <a:pt x="4701" y="47"/>
                  <a:pt x="4628" y="24"/>
                </a:cubicBezTo>
                <a:lnTo>
                  <a:pt x="4628" y="24"/>
                </a:lnTo>
                <a:cubicBezTo>
                  <a:pt x="4591" y="13"/>
                  <a:pt x="4532" y="5"/>
                  <a:pt x="4451" y="0"/>
                </a:cubicBezTo>
                <a:lnTo>
                  <a:pt x="4451" y="1"/>
                </a:lnTo>
                <a:lnTo>
                  <a:pt x="2159" y="1"/>
                </a:lnTo>
                <a:lnTo>
                  <a:pt x="0" y="1"/>
                </a:lnTo>
                <a:lnTo>
                  <a:pt x="0" y="130"/>
                </a:lnTo>
                <a:lnTo>
                  <a:pt x="2103" y="13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b="1" baseline="0" dirty="0" smtClean="0"/>
              <a:t>  </a:t>
            </a:r>
            <a:r>
              <a:rPr lang="en-US" baseline="0" dirty="0" smtClean="0"/>
              <a:t>TEXT AND IMAGES IN GRAY BORDER WILL NOT PRINT AND WILL NOT BE PROJECTED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Sand">
    <p:bg bwMode="gray">
      <p:bgPr>
        <a:solidFill>
          <a:srgbClr val="BA9D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80160"/>
            <a:ext cx="4114800" cy="1499616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b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91839"/>
            <a:ext cx="4114800" cy="18288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17"/>
          <p:cNvSpPr>
            <a:spLocks/>
          </p:cNvSpPr>
          <p:nvPr/>
        </p:nvSpPr>
        <p:spPr bwMode="gray">
          <a:xfrm>
            <a:off x="0" y="2940758"/>
            <a:ext cx="4530725" cy="239713"/>
          </a:xfrm>
          <a:custGeom>
            <a:avLst/>
            <a:gdLst/>
            <a:ahLst/>
            <a:cxnLst>
              <a:cxn ang="0">
                <a:pos x="2103" y="130"/>
              </a:cxn>
              <a:cxn ang="0">
                <a:pos x="2103" y="130"/>
              </a:cxn>
              <a:cxn ang="0">
                <a:pos x="4451" y="130"/>
              </a:cxn>
              <a:cxn ang="0">
                <a:pos x="4615" y="151"/>
              </a:cxn>
              <a:cxn ang="0">
                <a:pos x="4619" y="152"/>
              </a:cxn>
              <a:cxn ang="0">
                <a:pos x="4718" y="244"/>
              </a:cxn>
              <a:cxn ang="0">
                <a:pos x="4718" y="250"/>
              </a:cxn>
              <a:cxn ang="0">
                <a:pos x="4744" y="250"/>
              </a:cxn>
              <a:cxn ang="0">
                <a:pos x="4744" y="244"/>
              </a:cxn>
              <a:cxn ang="0">
                <a:pos x="4740" y="137"/>
              </a:cxn>
              <a:cxn ang="0">
                <a:pos x="4628" y="24"/>
              </a:cxn>
              <a:cxn ang="0">
                <a:pos x="4628" y="24"/>
              </a:cxn>
              <a:cxn ang="0">
                <a:pos x="4451" y="0"/>
              </a:cxn>
              <a:cxn ang="0">
                <a:pos x="4451" y="1"/>
              </a:cxn>
              <a:cxn ang="0">
                <a:pos x="2159" y="1"/>
              </a:cxn>
              <a:cxn ang="0">
                <a:pos x="0" y="1"/>
              </a:cxn>
              <a:cxn ang="0">
                <a:pos x="0" y="130"/>
              </a:cxn>
              <a:cxn ang="0">
                <a:pos x="2103" y="130"/>
              </a:cxn>
            </a:cxnLst>
            <a:rect l="0" t="0" r="r" b="b"/>
            <a:pathLst>
              <a:path w="4745" h="250">
                <a:moveTo>
                  <a:pt x="2103" y="130"/>
                </a:moveTo>
                <a:lnTo>
                  <a:pt x="2103" y="130"/>
                </a:lnTo>
                <a:lnTo>
                  <a:pt x="4451" y="130"/>
                </a:lnTo>
                <a:cubicBezTo>
                  <a:pt x="4519" y="133"/>
                  <a:pt x="4578" y="140"/>
                  <a:pt x="4615" y="151"/>
                </a:cubicBezTo>
                <a:lnTo>
                  <a:pt x="4619" y="152"/>
                </a:lnTo>
                <a:cubicBezTo>
                  <a:pt x="4652" y="163"/>
                  <a:pt x="4720" y="186"/>
                  <a:pt x="4718" y="244"/>
                </a:cubicBezTo>
                <a:lnTo>
                  <a:pt x="4718" y="250"/>
                </a:lnTo>
                <a:lnTo>
                  <a:pt x="4744" y="250"/>
                </a:lnTo>
                <a:lnTo>
                  <a:pt x="4744" y="244"/>
                </a:lnTo>
                <a:cubicBezTo>
                  <a:pt x="4745" y="213"/>
                  <a:pt x="4743" y="164"/>
                  <a:pt x="4740" y="137"/>
                </a:cubicBezTo>
                <a:cubicBezTo>
                  <a:pt x="4731" y="77"/>
                  <a:pt x="4701" y="47"/>
                  <a:pt x="4628" y="24"/>
                </a:cubicBezTo>
                <a:lnTo>
                  <a:pt x="4628" y="24"/>
                </a:lnTo>
                <a:cubicBezTo>
                  <a:pt x="4591" y="13"/>
                  <a:pt x="4532" y="5"/>
                  <a:pt x="4451" y="0"/>
                </a:cubicBezTo>
                <a:lnTo>
                  <a:pt x="4451" y="1"/>
                </a:lnTo>
                <a:lnTo>
                  <a:pt x="2159" y="1"/>
                </a:lnTo>
                <a:lnTo>
                  <a:pt x="0" y="1"/>
                </a:lnTo>
                <a:lnTo>
                  <a:pt x="0" y="130"/>
                </a:lnTo>
                <a:lnTo>
                  <a:pt x="2103" y="13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b="1" baseline="0" dirty="0" smtClean="0"/>
              <a:t>  </a:t>
            </a:r>
            <a:r>
              <a:rPr lang="en-US" baseline="0" dirty="0" smtClean="0"/>
              <a:t>TEXT AND IMAGES IN GRAY BORDER WILL NOT PRINT AND WILL NOT BE PROJECTED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Aqua">
    <p:bg bwMode="gray">
      <p:bgPr>
        <a:solidFill>
          <a:srgbClr val="5D96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80160"/>
            <a:ext cx="4114800" cy="1499616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b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91839"/>
            <a:ext cx="4114800" cy="18288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17"/>
          <p:cNvSpPr>
            <a:spLocks/>
          </p:cNvSpPr>
          <p:nvPr/>
        </p:nvSpPr>
        <p:spPr bwMode="gray">
          <a:xfrm>
            <a:off x="0" y="2940758"/>
            <a:ext cx="4530725" cy="239713"/>
          </a:xfrm>
          <a:custGeom>
            <a:avLst/>
            <a:gdLst/>
            <a:ahLst/>
            <a:cxnLst>
              <a:cxn ang="0">
                <a:pos x="2103" y="130"/>
              </a:cxn>
              <a:cxn ang="0">
                <a:pos x="2103" y="130"/>
              </a:cxn>
              <a:cxn ang="0">
                <a:pos x="4451" y="130"/>
              </a:cxn>
              <a:cxn ang="0">
                <a:pos x="4615" y="151"/>
              </a:cxn>
              <a:cxn ang="0">
                <a:pos x="4619" y="152"/>
              </a:cxn>
              <a:cxn ang="0">
                <a:pos x="4718" y="244"/>
              </a:cxn>
              <a:cxn ang="0">
                <a:pos x="4718" y="250"/>
              </a:cxn>
              <a:cxn ang="0">
                <a:pos x="4744" y="250"/>
              </a:cxn>
              <a:cxn ang="0">
                <a:pos x="4744" y="244"/>
              </a:cxn>
              <a:cxn ang="0">
                <a:pos x="4740" y="137"/>
              </a:cxn>
              <a:cxn ang="0">
                <a:pos x="4628" y="24"/>
              </a:cxn>
              <a:cxn ang="0">
                <a:pos x="4628" y="24"/>
              </a:cxn>
              <a:cxn ang="0">
                <a:pos x="4451" y="0"/>
              </a:cxn>
              <a:cxn ang="0">
                <a:pos x="4451" y="1"/>
              </a:cxn>
              <a:cxn ang="0">
                <a:pos x="2159" y="1"/>
              </a:cxn>
              <a:cxn ang="0">
                <a:pos x="0" y="1"/>
              </a:cxn>
              <a:cxn ang="0">
                <a:pos x="0" y="130"/>
              </a:cxn>
              <a:cxn ang="0">
                <a:pos x="2103" y="130"/>
              </a:cxn>
            </a:cxnLst>
            <a:rect l="0" t="0" r="r" b="b"/>
            <a:pathLst>
              <a:path w="4745" h="250">
                <a:moveTo>
                  <a:pt x="2103" y="130"/>
                </a:moveTo>
                <a:lnTo>
                  <a:pt x="2103" y="130"/>
                </a:lnTo>
                <a:lnTo>
                  <a:pt x="4451" y="130"/>
                </a:lnTo>
                <a:cubicBezTo>
                  <a:pt x="4519" y="133"/>
                  <a:pt x="4578" y="140"/>
                  <a:pt x="4615" y="151"/>
                </a:cubicBezTo>
                <a:lnTo>
                  <a:pt x="4619" y="152"/>
                </a:lnTo>
                <a:cubicBezTo>
                  <a:pt x="4652" y="163"/>
                  <a:pt x="4720" y="186"/>
                  <a:pt x="4718" y="244"/>
                </a:cubicBezTo>
                <a:lnTo>
                  <a:pt x="4718" y="250"/>
                </a:lnTo>
                <a:lnTo>
                  <a:pt x="4744" y="250"/>
                </a:lnTo>
                <a:lnTo>
                  <a:pt x="4744" y="244"/>
                </a:lnTo>
                <a:cubicBezTo>
                  <a:pt x="4745" y="213"/>
                  <a:pt x="4743" y="164"/>
                  <a:pt x="4740" y="137"/>
                </a:cubicBezTo>
                <a:cubicBezTo>
                  <a:pt x="4731" y="77"/>
                  <a:pt x="4701" y="47"/>
                  <a:pt x="4628" y="24"/>
                </a:cubicBezTo>
                <a:lnTo>
                  <a:pt x="4628" y="24"/>
                </a:lnTo>
                <a:cubicBezTo>
                  <a:pt x="4591" y="13"/>
                  <a:pt x="4532" y="5"/>
                  <a:pt x="4451" y="0"/>
                </a:cubicBezTo>
                <a:lnTo>
                  <a:pt x="4451" y="1"/>
                </a:lnTo>
                <a:lnTo>
                  <a:pt x="2159" y="1"/>
                </a:lnTo>
                <a:lnTo>
                  <a:pt x="0" y="1"/>
                </a:lnTo>
                <a:lnTo>
                  <a:pt x="0" y="130"/>
                </a:lnTo>
                <a:lnTo>
                  <a:pt x="2103" y="13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b="1" baseline="0" dirty="0" smtClean="0"/>
              <a:t>  </a:t>
            </a:r>
            <a:r>
              <a:rPr lang="en-US" baseline="0" dirty="0" smtClean="0"/>
              <a:t>TEXT AND IMAGES IN GRAY BORDER WILL NOT PRINT AND WILL NOT BE PROJECTED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Full Image 1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95375"/>
            <a:ext cx="6217920" cy="1234440"/>
          </a:xfrm>
        </p:spPr>
        <p:txBody>
          <a:bodyPr vert="horz" lIns="0" tIns="45720" rIns="91440" bIns="45720" rtlCol="0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600" b="0" i="0" kern="1200" dirty="0" smtClean="0">
                <a:solidFill>
                  <a:schemeClr val="accent1"/>
                </a:solidFill>
                <a:latin typeface="Georgia"/>
                <a:ea typeface="+mj-e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604135"/>
            <a:ext cx="6126480" cy="457200"/>
          </a:xfrm>
        </p:spPr>
        <p:txBody>
          <a:bodyPr lIns="0">
            <a:noAutofit/>
          </a:bodyPr>
          <a:lstStyle>
            <a:lvl1pPr marL="0" indent="0" algn="l">
              <a:spcBef>
                <a:spcPts val="600"/>
              </a:spcBef>
              <a:buNone/>
              <a:defRPr sz="18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81400" y="6567101"/>
            <a:ext cx="5105400" cy="138499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7" name="Freeform 9"/>
          <p:cNvSpPr>
            <a:spLocks/>
          </p:cNvSpPr>
          <p:nvPr/>
        </p:nvSpPr>
        <p:spPr bwMode="gray">
          <a:xfrm>
            <a:off x="476250" y="914400"/>
            <a:ext cx="6154738" cy="123825"/>
          </a:xfrm>
          <a:custGeom>
            <a:avLst/>
            <a:gdLst/>
            <a:ahLst/>
            <a:cxnLst>
              <a:cxn ang="0">
                <a:pos x="6456" y="79"/>
              </a:cxn>
              <a:cxn ang="0">
                <a:pos x="6456" y="79"/>
              </a:cxn>
              <a:cxn ang="0">
                <a:pos x="6422" y="44"/>
              </a:cxn>
              <a:cxn ang="0">
                <a:pos x="6422" y="44"/>
              </a:cxn>
              <a:cxn ang="0">
                <a:pos x="6366" y="36"/>
              </a:cxn>
              <a:cxn ang="0">
                <a:pos x="6366" y="37"/>
              </a:cxn>
              <a:cxn ang="0">
                <a:pos x="3247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3180" y="77"/>
              </a:cxn>
              <a:cxn ang="0">
                <a:pos x="6366" y="77"/>
              </a:cxn>
              <a:cxn ang="0">
                <a:pos x="6417" y="83"/>
              </a:cxn>
              <a:cxn ang="0">
                <a:pos x="6419" y="84"/>
              </a:cxn>
              <a:cxn ang="0">
                <a:pos x="6450" y="113"/>
              </a:cxn>
              <a:cxn ang="0">
                <a:pos x="6450" y="114"/>
              </a:cxn>
              <a:cxn ang="0">
                <a:pos x="6458" y="114"/>
              </a:cxn>
              <a:cxn ang="0">
                <a:pos x="6458" y="113"/>
              </a:cxn>
              <a:cxn ang="0">
                <a:pos x="6456" y="79"/>
              </a:cxn>
            </a:cxnLst>
            <a:rect l="0" t="0" r="r" b="b"/>
            <a:pathLst>
              <a:path w="6458" h="114">
                <a:moveTo>
                  <a:pt x="6456" y="79"/>
                </a:moveTo>
                <a:lnTo>
                  <a:pt x="6456" y="79"/>
                </a:lnTo>
                <a:cubicBezTo>
                  <a:pt x="6454" y="60"/>
                  <a:pt x="6444" y="51"/>
                  <a:pt x="6422" y="44"/>
                </a:cubicBezTo>
                <a:lnTo>
                  <a:pt x="6422" y="44"/>
                </a:lnTo>
                <a:cubicBezTo>
                  <a:pt x="6410" y="40"/>
                  <a:pt x="6391" y="38"/>
                  <a:pt x="6366" y="36"/>
                </a:cubicBezTo>
                <a:lnTo>
                  <a:pt x="6366" y="37"/>
                </a:lnTo>
                <a:lnTo>
                  <a:pt x="3247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3180" y="77"/>
                </a:lnTo>
                <a:lnTo>
                  <a:pt x="6366" y="77"/>
                </a:lnTo>
                <a:cubicBezTo>
                  <a:pt x="6388" y="78"/>
                  <a:pt x="6406" y="80"/>
                  <a:pt x="6417" y="83"/>
                </a:cubicBezTo>
                <a:lnTo>
                  <a:pt x="6419" y="84"/>
                </a:lnTo>
                <a:cubicBezTo>
                  <a:pt x="6429" y="87"/>
                  <a:pt x="6450" y="94"/>
                  <a:pt x="6450" y="113"/>
                </a:cubicBezTo>
                <a:lnTo>
                  <a:pt x="6450" y="114"/>
                </a:lnTo>
                <a:lnTo>
                  <a:pt x="6458" y="114"/>
                </a:lnTo>
                <a:lnTo>
                  <a:pt x="6458" y="113"/>
                </a:lnTo>
                <a:cubicBezTo>
                  <a:pt x="6458" y="103"/>
                  <a:pt x="6457" y="87"/>
                  <a:pt x="6456" y="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6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9"/>
          <p:cNvSpPr>
            <a:spLocks/>
          </p:cNvSpPr>
          <p:nvPr/>
        </p:nvSpPr>
        <p:spPr bwMode="gray">
          <a:xfrm>
            <a:off x="476250" y="2419350"/>
            <a:ext cx="6154738" cy="123825"/>
          </a:xfrm>
          <a:custGeom>
            <a:avLst/>
            <a:gdLst/>
            <a:ahLst/>
            <a:cxnLst>
              <a:cxn ang="0">
                <a:pos x="6456" y="79"/>
              </a:cxn>
              <a:cxn ang="0">
                <a:pos x="6456" y="79"/>
              </a:cxn>
              <a:cxn ang="0">
                <a:pos x="6422" y="44"/>
              </a:cxn>
              <a:cxn ang="0">
                <a:pos x="6422" y="44"/>
              </a:cxn>
              <a:cxn ang="0">
                <a:pos x="6366" y="36"/>
              </a:cxn>
              <a:cxn ang="0">
                <a:pos x="6366" y="37"/>
              </a:cxn>
              <a:cxn ang="0">
                <a:pos x="3247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3180" y="77"/>
              </a:cxn>
              <a:cxn ang="0">
                <a:pos x="6366" y="77"/>
              </a:cxn>
              <a:cxn ang="0">
                <a:pos x="6417" y="83"/>
              </a:cxn>
              <a:cxn ang="0">
                <a:pos x="6419" y="84"/>
              </a:cxn>
              <a:cxn ang="0">
                <a:pos x="6450" y="113"/>
              </a:cxn>
              <a:cxn ang="0">
                <a:pos x="6450" y="114"/>
              </a:cxn>
              <a:cxn ang="0">
                <a:pos x="6458" y="114"/>
              </a:cxn>
              <a:cxn ang="0">
                <a:pos x="6458" y="113"/>
              </a:cxn>
              <a:cxn ang="0">
                <a:pos x="6456" y="79"/>
              </a:cxn>
            </a:cxnLst>
            <a:rect l="0" t="0" r="r" b="b"/>
            <a:pathLst>
              <a:path w="6458" h="114">
                <a:moveTo>
                  <a:pt x="6456" y="79"/>
                </a:moveTo>
                <a:lnTo>
                  <a:pt x="6456" y="79"/>
                </a:lnTo>
                <a:cubicBezTo>
                  <a:pt x="6454" y="60"/>
                  <a:pt x="6444" y="51"/>
                  <a:pt x="6422" y="44"/>
                </a:cubicBezTo>
                <a:lnTo>
                  <a:pt x="6422" y="44"/>
                </a:lnTo>
                <a:cubicBezTo>
                  <a:pt x="6410" y="40"/>
                  <a:pt x="6391" y="38"/>
                  <a:pt x="6366" y="36"/>
                </a:cubicBezTo>
                <a:lnTo>
                  <a:pt x="6366" y="37"/>
                </a:lnTo>
                <a:lnTo>
                  <a:pt x="3247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3180" y="77"/>
                </a:lnTo>
                <a:lnTo>
                  <a:pt x="6366" y="77"/>
                </a:lnTo>
                <a:cubicBezTo>
                  <a:pt x="6388" y="78"/>
                  <a:pt x="6406" y="80"/>
                  <a:pt x="6417" y="83"/>
                </a:cubicBezTo>
                <a:lnTo>
                  <a:pt x="6419" y="84"/>
                </a:lnTo>
                <a:cubicBezTo>
                  <a:pt x="6429" y="87"/>
                  <a:pt x="6450" y="94"/>
                  <a:pt x="6450" y="113"/>
                </a:cubicBezTo>
                <a:lnTo>
                  <a:pt x="6450" y="114"/>
                </a:lnTo>
                <a:lnTo>
                  <a:pt x="6458" y="114"/>
                </a:lnTo>
                <a:lnTo>
                  <a:pt x="6458" y="113"/>
                </a:lnTo>
                <a:cubicBezTo>
                  <a:pt x="6458" y="103"/>
                  <a:pt x="6457" y="87"/>
                  <a:pt x="6456" y="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6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338508"/>
            <a:ext cx="1511719" cy="4114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b="1" baseline="0" dirty="0" smtClean="0"/>
              <a:t>  </a:t>
            </a:r>
            <a:r>
              <a:rPr lang="en-US" baseline="0" dirty="0" smtClean="0"/>
              <a:t>TEXT AND IMAGES IN GRAY BORDER WILL NOT PRINT AND WILL NOT BE PROJECTED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1277258" y="1424896"/>
            <a:ext cx="1088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/>
                </a:solidFill>
                <a:latin typeface="+mj-lt"/>
              </a:rPr>
              <a:t>Georgia</a:t>
            </a:r>
          </a:p>
          <a:p>
            <a:pPr algn="r"/>
            <a:r>
              <a:rPr lang="en-US" sz="1100" dirty="0" smtClean="0">
                <a:solidFill>
                  <a:schemeClr val="accent1"/>
                </a:solidFill>
                <a:latin typeface="+mj-lt"/>
              </a:rPr>
              <a:t>Size 36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277258" y="2658155"/>
            <a:ext cx="1088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Georgia</a:t>
            </a:r>
          </a:p>
          <a:p>
            <a:pPr algn="r"/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Size 18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Purple">
    <p:bg bwMode="gray">
      <p:bgPr>
        <a:solidFill>
          <a:srgbClr val="815E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80160"/>
            <a:ext cx="4114800" cy="1499616"/>
          </a:xfrm>
          <a:noFill/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b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91839"/>
            <a:ext cx="4114800" cy="1828800"/>
          </a:xfrm>
          <a:noFill/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17"/>
          <p:cNvSpPr>
            <a:spLocks/>
          </p:cNvSpPr>
          <p:nvPr/>
        </p:nvSpPr>
        <p:spPr bwMode="gray">
          <a:xfrm>
            <a:off x="0" y="2940758"/>
            <a:ext cx="4530725" cy="239713"/>
          </a:xfrm>
          <a:custGeom>
            <a:avLst/>
            <a:gdLst/>
            <a:ahLst/>
            <a:cxnLst>
              <a:cxn ang="0">
                <a:pos x="2103" y="130"/>
              </a:cxn>
              <a:cxn ang="0">
                <a:pos x="2103" y="130"/>
              </a:cxn>
              <a:cxn ang="0">
                <a:pos x="4451" y="130"/>
              </a:cxn>
              <a:cxn ang="0">
                <a:pos x="4615" y="151"/>
              </a:cxn>
              <a:cxn ang="0">
                <a:pos x="4619" y="152"/>
              </a:cxn>
              <a:cxn ang="0">
                <a:pos x="4718" y="244"/>
              </a:cxn>
              <a:cxn ang="0">
                <a:pos x="4718" y="250"/>
              </a:cxn>
              <a:cxn ang="0">
                <a:pos x="4744" y="250"/>
              </a:cxn>
              <a:cxn ang="0">
                <a:pos x="4744" y="244"/>
              </a:cxn>
              <a:cxn ang="0">
                <a:pos x="4740" y="137"/>
              </a:cxn>
              <a:cxn ang="0">
                <a:pos x="4628" y="24"/>
              </a:cxn>
              <a:cxn ang="0">
                <a:pos x="4628" y="24"/>
              </a:cxn>
              <a:cxn ang="0">
                <a:pos x="4451" y="0"/>
              </a:cxn>
              <a:cxn ang="0">
                <a:pos x="4451" y="1"/>
              </a:cxn>
              <a:cxn ang="0">
                <a:pos x="2159" y="1"/>
              </a:cxn>
              <a:cxn ang="0">
                <a:pos x="0" y="1"/>
              </a:cxn>
              <a:cxn ang="0">
                <a:pos x="0" y="130"/>
              </a:cxn>
              <a:cxn ang="0">
                <a:pos x="2103" y="130"/>
              </a:cxn>
            </a:cxnLst>
            <a:rect l="0" t="0" r="r" b="b"/>
            <a:pathLst>
              <a:path w="4745" h="250">
                <a:moveTo>
                  <a:pt x="2103" y="130"/>
                </a:moveTo>
                <a:lnTo>
                  <a:pt x="2103" y="130"/>
                </a:lnTo>
                <a:lnTo>
                  <a:pt x="4451" y="130"/>
                </a:lnTo>
                <a:cubicBezTo>
                  <a:pt x="4519" y="133"/>
                  <a:pt x="4578" y="140"/>
                  <a:pt x="4615" y="151"/>
                </a:cubicBezTo>
                <a:lnTo>
                  <a:pt x="4619" y="152"/>
                </a:lnTo>
                <a:cubicBezTo>
                  <a:pt x="4652" y="163"/>
                  <a:pt x="4720" y="186"/>
                  <a:pt x="4718" y="244"/>
                </a:cubicBezTo>
                <a:lnTo>
                  <a:pt x="4718" y="250"/>
                </a:lnTo>
                <a:lnTo>
                  <a:pt x="4744" y="250"/>
                </a:lnTo>
                <a:lnTo>
                  <a:pt x="4744" y="244"/>
                </a:lnTo>
                <a:cubicBezTo>
                  <a:pt x="4745" y="213"/>
                  <a:pt x="4743" y="164"/>
                  <a:pt x="4740" y="137"/>
                </a:cubicBezTo>
                <a:cubicBezTo>
                  <a:pt x="4731" y="77"/>
                  <a:pt x="4701" y="47"/>
                  <a:pt x="4628" y="24"/>
                </a:cubicBezTo>
                <a:lnTo>
                  <a:pt x="4628" y="24"/>
                </a:lnTo>
                <a:cubicBezTo>
                  <a:pt x="4591" y="13"/>
                  <a:pt x="4532" y="5"/>
                  <a:pt x="4451" y="0"/>
                </a:cubicBezTo>
                <a:lnTo>
                  <a:pt x="4451" y="1"/>
                </a:lnTo>
                <a:lnTo>
                  <a:pt x="2159" y="1"/>
                </a:lnTo>
                <a:lnTo>
                  <a:pt x="0" y="1"/>
                </a:lnTo>
                <a:lnTo>
                  <a:pt x="0" y="130"/>
                </a:lnTo>
                <a:lnTo>
                  <a:pt x="2103" y="13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b="1" baseline="0" dirty="0" smtClean="0"/>
              <a:t>  </a:t>
            </a:r>
            <a:r>
              <a:rPr lang="en-US" baseline="0" dirty="0" smtClean="0"/>
              <a:t>TEXT AND IMAGES IN GRAY BORDER WILL NOT PRINT AND WILL NOT BE PROJECTED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 Section Header Dark Blu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80160"/>
            <a:ext cx="8229600" cy="1499616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b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91839"/>
            <a:ext cx="5486400" cy="18288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51644" y="2942319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b="1" baseline="0" dirty="0" smtClean="0"/>
              <a:t>  </a:t>
            </a:r>
            <a:r>
              <a:rPr lang="en-US" baseline="0" dirty="0" smtClean="0"/>
              <a:t>TEXT AND IMAGES IN GRAY BORDER WILL NOT PRINT AND WILL NOT BE PROJECTED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 Section Header Light Blue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80160"/>
            <a:ext cx="8229600" cy="1499616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b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91839"/>
            <a:ext cx="5486400" cy="18288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51644" y="2942319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b="1" baseline="0" dirty="0" smtClean="0"/>
              <a:t>  </a:t>
            </a:r>
            <a:r>
              <a:rPr lang="en-US" baseline="0" dirty="0" smtClean="0"/>
              <a:t>TEXT AND IMAGES IN GRAY BORDER WILL NOT PRINT AND WILL NOT BE PROJECTED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 Section Header Green">
    <p:bg bwMode="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80160"/>
            <a:ext cx="8229600" cy="1499616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b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91839"/>
            <a:ext cx="5486400" cy="18288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51644" y="2942319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b="1" baseline="0" dirty="0" smtClean="0"/>
              <a:t>  </a:t>
            </a:r>
            <a:r>
              <a:rPr lang="en-US" baseline="0" dirty="0" smtClean="0"/>
              <a:t>TEXT AND IMAGES IN GRAY BORDER WILL NOT PRINT AND WILL NOT BE PROJECTED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 Section Header Sand">
    <p:bg bwMode="gray">
      <p:bgPr>
        <a:solidFill>
          <a:srgbClr val="BA9D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80160"/>
            <a:ext cx="8229600" cy="1499616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b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91839"/>
            <a:ext cx="5486400" cy="18288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51644" y="2942319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b="1" baseline="0" dirty="0" smtClean="0"/>
              <a:t>  </a:t>
            </a:r>
            <a:r>
              <a:rPr lang="en-US" baseline="0" dirty="0" smtClean="0"/>
              <a:t>TEXT AND IMAGES IN GRAY BORDER WILL NOT PRINT AND WILL NOT BE PROJECTED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 Section Header Aqua">
    <p:bg bwMode="gray">
      <p:bgPr>
        <a:solidFill>
          <a:srgbClr val="5D96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80160"/>
            <a:ext cx="8229600" cy="1499616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b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91839"/>
            <a:ext cx="5486400" cy="18288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51644" y="2942319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b="1" baseline="0" dirty="0" smtClean="0"/>
              <a:t>  </a:t>
            </a:r>
            <a:r>
              <a:rPr lang="en-US" baseline="0" dirty="0" smtClean="0"/>
              <a:t>TEXT AND IMAGES IN GRAY BORDER WILL NOT PRINT AND WILL NOT BE PROJECTED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 Section Header Purple">
    <p:bg bwMode="gray">
      <p:bgPr>
        <a:solidFill>
          <a:srgbClr val="815E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80160"/>
            <a:ext cx="8229600" cy="1499616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b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Divider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91839"/>
            <a:ext cx="5486400" cy="1828800"/>
          </a:xfrm>
        </p:spPr>
        <p:txBody>
          <a:bodyPr anchor="t" anchorCtr="0">
            <a:no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wrap="square" lIns="0" tIns="0" rIns="0" bIns="0" rtlCol="0" anchor="ctr">
            <a:spAutoFit/>
          </a:bodyPr>
          <a:lstStyle>
            <a:lvl1pPr>
              <a:defRPr lang="en-US" smtClean="0"/>
            </a:lvl1pPr>
          </a:lstStyle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b="1" baseline="0" dirty="0" smtClean="0"/>
              <a:t>  </a:t>
            </a:r>
            <a:r>
              <a:rPr lang="en-US" baseline="0" dirty="0" smtClean="0"/>
              <a:t>TEXT AND IMAGES IN GRAY BORDER WILL NOT PRINT AND WILL NOT BE PROJECTED</a:t>
            </a:r>
            <a:endParaRPr lang="en-US" dirty="0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gray">
          <a:xfrm>
            <a:off x="451644" y="2942319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lumn with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46320" y="1149013"/>
            <a:ext cx="4114800" cy="954107"/>
          </a:xfrm>
        </p:spPr>
        <p:txBody>
          <a:bodyPr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846320" y="2286000"/>
            <a:ext cx="4114800" cy="3931920"/>
          </a:xfrm>
        </p:spPr>
        <p:txBody>
          <a:bodyPr>
            <a:noAutofit/>
          </a:bodyPr>
          <a:lstStyle>
            <a:lvl1pPr marL="61913" indent="-61913">
              <a:defRPr sz="240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5"/>
          <p:cNvSpPr>
            <a:spLocks/>
          </p:cNvSpPr>
          <p:nvPr/>
        </p:nvSpPr>
        <p:spPr bwMode="gray">
          <a:xfrm>
            <a:off x="4509294" y="412750"/>
            <a:ext cx="125413" cy="6032500"/>
          </a:xfrm>
          <a:custGeom>
            <a:avLst/>
            <a:gdLst/>
            <a:ahLst/>
            <a:cxnLst>
              <a:cxn ang="0">
                <a:pos x="80" y="2"/>
              </a:cxn>
              <a:cxn ang="0">
                <a:pos x="80" y="2"/>
              </a:cxn>
              <a:cxn ang="0">
                <a:pos x="44" y="36"/>
              </a:cxn>
              <a:cxn ang="0">
                <a:pos x="44" y="36"/>
              </a:cxn>
              <a:cxn ang="0">
                <a:pos x="37" y="91"/>
              </a:cxn>
              <a:cxn ang="0">
                <a:pos x="37" y="91"/>
              </a:cxn>
              <a:cxn ang="0">
                <a:pos x="37" y="3071"/>
              </a:cxn>
              <a:cxn ang="0">
                <a:pos x="37" y="6227"/>
              </a:cxn>
              <a:cxn ang="0">
                <a:pos x="31" y="6278"/>
              </a:cxn>
              <a:cxn ang="0">
                <a:pos x="30" y="6279"/>
              </a:cxn>
              <a:cxn ang="0">
                <a:pos x="1" y="6310"/>
              </a:cxn>
              <a:cxn ang="0">
                <a:pos x="0" y="6310"/>
              </a:cxn>
              <a:cxn ang="0">
                <a:pos x="0" y="6318"/>
              </a:cxn>
              <a:cxn ang="0">
                <a:pos x="1" y="6318"/>
              </a:cxn>
              <a:cxn ang="0">
                <a:pos x="35" y="6317"/>
              </a:cxn>
              <a:cxn ang="0">
                <a:pos x="70" y="6282"/>
              </a:cxn>
              <a:cxn ang="0">
                <a:pos x="70" y="6282"/>
              </a:cxn>
              <a:cxn ang="0">
                <a:pos x="78" y="6227"/>
              </a:cxn>
              <a:cxn ang="0">
                <a:pos x="77" y="6227"/>
              </a:cxn>
              <a:cxn ang="0">
                <a:pos x="77" y="3138"/>
              </a:cxn>
              <a:cxn ang="0">
                <a:pos x="77" y="91"/>
              </a:cxn>
              <a:cxn ang="0">
                <a:pos x="84" y="40"/>
              </a:cxn>
              <a:cxn ang="0">
                <a:pos x="84" y="39"/>
              </a:cxn>
              <a:cxn ang="0">
                <a:pos x="113" y="8"/>
              </a:cxn>
              <a:cxn ang="0">
                <a:pos x="115" y="8"/>
              </a:cxn>
              <a:cxn ang="0">
                <a:pos x="115" y="1"/>
              </a:cxn>
              <a:cxn ang="0">
                <a:pos x="113" y="1"/>
              </a:cxn>
              <a:cxn ang="0">
                <a:pos x="80" y="2"/>
              </a:cxn>
            </a:cxnLst>
            <a:rect l="0" t="0" r="r" b="b"/>
            <a:pathLst>
              <a:path w="115" h="6319">
                <a:moveTo>
                  <a:pt x="80" y="2"/>
                </a:moveTo>
                <a:lnTo>
                  <a:pt x="80" y="2"/>
                </a:lnTo>
                <a:cubicBezTo>
                  <a:pt x="61" y="4"/>
                  <a:pt x="51" y="13"/>
                  <a:pt x="44" y="36"/>
                </a:cubicBezTo>
                <a:lnTo>
                  <a:pt x="44" y="36"/>
                </a:lnTo>
                <a:cubicBezTo>
                  <a:pt x="41" y="48"/>
                  <a:pt x="39" y="66"/>
                  <a:pt x="37" y="91"/>
                </a:cubicBezTo>
                <a:lnTo>
                  <a:pt x="37" y="91"/>
                </a:lnTo>
                <a:lnTo>
                  <a:pt x="37" y="3071"/>
                </a:lnTo>
                <a:lnTo>
                  <a:pt x="37" y="6227"/>
                </a:lnTo>
                <a:cubicBezTo>
                  <a:pt x="36" y="6248"/>
                  <a:pt x="34" y="6267"/>
                  <a:pt x="31" y="6278"/>
                </a:cubicBezTo>
                <a:lnTo>
                  <a:pt x="30" y="6279"/>
                </a:lnTo>
                <a:cubicBezTo>
                  <a:pt x="27" y="6290"/>
                  <a:pt x="20" y="6311"/>
                  <a:pt x="1" y="6310"/>
                </a:cubicBezTo>
                <a:lnTo>
                  <a:pt x="0" y="6310"/>
                </a:lnTo>
                <a:lnTo>
                  <a:pt x="0" y="6318"/>
                </a:lnTo>
                <a:lnTo>
                  <a:pt x="1" y="6318"/>
                </a:lnTo>
                <a:cubicBezTo>
                  <a:pt x="11" y="6319"/>
                  <a:pt x="26" y="6318"/>
                  <a:pt x="35" y="6317"/>
                </a:cubicBezTo>
                <a:cubicBezTo>
                  <a:pt x="54" y="6314"/>
                  <a:pt x="63" y="6305"/>
                  <a:pt x="70" y="6282"/>
                </a:cubicBezTo>
                <a:lnTo>
                  <a:pt x="70" y="6282"/>
                </a:lnTo>
                <a:cubicBezTo>
                  <a:pt x="74" y="6271"/>
                  <a:pt x="76" y="6252"/>
                  <a:pt x="78" y="6227"/>
                </a:cubicBezTo>
                <a:lnTo>
                  <a:pt x="77" y="6227"/>
                </a:lnTo>
                <a:lnTo>
                  <a:pt x="77" y="3138"/>
                </a:lnTo>
                <a:lnTo>
                  <a:pt x="77" y="91"/>
                </a:lnTo>
                <a:cubicBezTo>
                  <a:pt x="79" y="70"/>
                  <a:pt x="81" y="52"/>
                  <a:pt x="84" y="40"/>
                </a:cubicBezTo>
                <a:lnTo>
                  <a:pt x="84" y="39"/>
                </a:lnTo>
                <a:cubicBezTo>
                  <a:pt x="88" y="29"/>
                  <a:pt x="95" y="7"/>
                  <a:pt x="113" y="8"/>
                </a:cubicBezTo>
                <a:lnTo>
                  <a:pt x="115" y="8"/>
                </a:lnTo>
                <a:lnTo>
                  <a:pt x="115" y="1"/>
                </a:lnTo>
                <a:lnTo>
                  <a:pt x="113" y="1"/>
                </a:lnTo>
                <a:cubicBezTo>
                  <a:pt x="103" y="0"/>
                  <a:pt x="88" y="1"/>
                  <a:pt x="80" y="2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" y="457200"/>
            <a:ext cx="3931920" cy="5943600"/>
          </a:xfrm>
          <a:prstGeom prst="roundRect">
            <a:avLst>
              <a:gd name="adj" fmla="val 4237"/>
            </a:avLst>
          </a:prstGeom>
        </p:spPr>
        <p:txBody>
          <a:bodyPr>
            <a:normAutofit/>
          </a:bodyPr>
          <a:lstStyle>
            <a:lvl1pPr>
              <a:defRPr sz="2000"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icon to insert picture from file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b="1" baseline="0" dirty="0" smtClean="0"/>
              <a:t>  </a:t>
            </a:r>
            <a:r>
              <a:rPr lang="en-US" baseline="0" dirty="0" smtClean="0"/>
              <a:t>TEXT AND IMAGES IN GRAY BORDER WILL NOT PRINT AND WILL NOT BE PROJECTED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1277258" y="3301092"/>
            <a:ext cx="108857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6"/>
                </a:solidFill>
                <a:latin typeface="+mj-lt"/>
              </a:rPr>
              <a:t>Click picture icon to insert picture. </a:t>
            </a:r>
          </a:p>
          <a:p>
            <a:pPr algn="r"/>
            <a:endParaRPr lang="en-US" sz="1100" dirty="0" smtClean="0">
              <a:solidFill>
                <a:schemeClr val="accent6"/>
              </a:solidFill>
              <a:latin typeface="+mj-lt"/>
            </a:endParaRPr>
          </a:p>
          <a:p>
            <a:pPr algn="r"/>
            <a:r>
              <a:rPr lang="en-US" sz="1100" dirty="0" smtClean="0">
                <a:solidFill>
                  <a:schemeClr val="accent6"/>
                </a:solidFill>
                <a:latin typeface="+mj-lt"/>
              </a:rPr>
              <a:t>Then</a:t>
            </a:r>
            <a:r>
              <a:rPr lang="en-US" sz="1100" baseline="0" dirty="0" smtClean="0">
                <a:solidFill>
                  <a:schemeClr val="accent6"/>
                </a:solidFill>
                <a:latin typeface="+mj-lt"/>
              </a:rPr>
              <a:t> double-click  the photo to implement picture tools.  Use the CROP tool to move the image to include the best portion of the photo.</a:t>
            </a:r>
            <a:endParaRPr lang="en-US" sz="1100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59389" y="412750"/>
            <a:ext cx="1526230" cy="115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-1500188" y="114300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Sample: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lumn with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46320" y="1149013"/>
            <a:ext cx="4114800" cy="954107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846320" y="2286000"/>
            <a:ext cx="4114800" cy="3931920"/>
          </a:xfrm>
        </p:spPr>
        <p:txBody>
          <a:bodyPr>
            <a:noAutofit/>
          </a:bodyPr>
          <a:lstStyle>
            <a:lvl1pPr marL="61913" indent="-61913">
              <a:defRPr sz="240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5"/>
          <p:cNvSpPr>
            <a:spLocks/>
          </p:cNvSpPr>
          <p:nvPr/>
        </p:nvSpPr>
        <p:spPr bwMode="gray">
          <a:xfrm>
            <a:off x="4509294" y="412750"/>
            <a:ext cx="125413" cy="6032500"/>
          </a:xfrm>
          <a:custGeom>
            <a:avLst/>
            <a:gdLst/>
            <a:ahLst/>
            <a:cxnLst>
              <a:cxn ang="0">
                <a:pos x="80" y="2"/>
              </a:cxn>
              <a:cxn ang="0">
                <a:pos x="80" y="2"/>
              </a:cxn>
              <a:cxn ang="0">
                <a:pos x="44" y="36"/>
              </a:cxn>
              <a:cxn ang="0">
                <a:pos x="44" y="36"/>
              </a:cxn>
              <a:cxn ang="0">
                <a:pos x="37" y="91"/>
              </a:cxn>
              <a:cxn ang="0">
                <a:pos x="37" y="91"/>
              </a:cxn>
              <a:cxn ang="0">
                <a:pos x="37" y="3071"/>
              </a:cxn>
              <a:cxn ang="0">
                <a:pos x="37" y="6227"/>
              </a:cxn>
              <a:cxn ang="0">
                <a:pos x="31" y="6278"/>
              </a:cxn>
              <a:cxn ang="0">
                <a:pos x="30" y="6279"/>
              </a:cxn>
              <a:cxn ang="0">
                <a:pos x="1" y="6310"/>
              </a:cxn>
              <a:cxn ang="0">
                <a:pos x="0" y="6310"/>
              </a:cxn>
              <a:cxn ang="0">
                <a:pos x="0" y="6318"/>
              </a:cxn>
              <a:cxn ang="0">
                <a:pos x="1" y="6318"/>
              </a:cxn>
              <a:cxn ang="0">
                <a:pos x="35" y="6317"/>
              </a:cxn>
              <a:cxn ang="0">
                <a:pos x="70" y="6282"/>
              </a:cxn>
              <a:cxn ang="0">
                <a:pos x="70" y="6282"/>
              </a:cxn>
              <a:cxn ang="0">
                <a:pos x="78" y="6227"/>
              </a:cxn>
              <a:cxn ang="0">
                <a:pos x="77" y="6227"/>
              </a:cxn>
              <a:cxn ang="0">
                <a:pos x="77" y="3138"/>
              </a:cxn>
              <a:cxn ang="0">
                <a:pos x="77" y="91"/>
              </a:cxn>
              <a:cxn ang="0">
                <a:pos x="84" y="40"/>
              </a:cxn>
              <a:cxn ang="0">
                <a:pos x="84" y="39"/>
              </a:cxn>
              <a:cxn ang="0">
                <a:pos x="113" y="8"/>
              </a:cxn>
              <a:cxn ang="0">
                <a:pos x="115" y="8"/>
              </a:cxn>
              <a:cxn ang="0">
                <a:pos x="115" y="1"/>
              </a:cxn>
              <a:cxn ang="0">
                <a:pos x="113" y="1"/>
              </a:cxn>
              <a:cxn ang="0">
                <a:pos x="80" y="2"/>
              </a:cxn>
            </a:cxnLst>
            <a:rect l="0" t="0" r="r" b="b"/>
            <a:pathLst>
              <a:path w="115" h="6319">
                <a:moveTo>
                  <a:pt x="80" y="2"/>
                </a:moveTo>
                <a:lnTo>
                  <a:pt x="80" y="2"/>
                </a:lnTo>
                <a:cubicBezTo>
                  <a:pt x="61" y="4"/>
                  <a:pt x="51" y="13"/>
                  <a:pt x="44" y="36"/>
                </a:cubicBezTo>
                <a:lnTo>
                  <a:pt x="44" y="36"/>
                </a:lnTo>
                <a:cubicBezTo>
                  <a:pt x="41" y="48"/>
                  <a:pt x="39" y="66"/>
                  <a:pt x="37" y="91"/>
                </a:cubicBezTo>
                <a:lnTo>
                  <a:pt x="37" y="91"/>
                </a:lnTo>
                <a:lnTo>
                  <a:pt x="37" y="3071"/>
                </a:lnTo>
                <a:lnTo>
                  <a:pt x="37" y="6227"/>
                </a:lnTo>
                <a:cubicBezTo>
                  <a:pt x="36" y="6248"/>
                  <a:pt x="34" y="6267"/>
                  <a:pt x="31" y="6278"/>
                </a:cubicBezTo>
                <a:lnTo>
                  <a:pt x="30" y="6279"/>
                </a:lnTo>
                <a:cubicBezTo>
                  <a:pt x="27" y="6290"/>
                  <a:pt x="20" y="6311"/>
                  <a:pt x="1" y="6310"/>
                </a:cubicBezTo>
                <a:lnTo>
                  <a:pt x="0" y="6310"/>
                </a:lnTo>
                <a:lnTo>
                  <a:pt x="0" y="6318"/>
                </a:lnTo>
                <a:lnTo>
                  <a:pt x="1" y="6318"/>
                </a:lnTo>
                <a:cubicBezTo>
                  <a:pt x="11" y="6319"/>
                  <a:pt x="26" y="6318"/>
                  <a:pt x="35" y="6317"/>
                </a:cubicBezTo>
                <a:cubicBezTo>
                  <a:pt x="54" y="6314"/>
                  <a:pt x="63" y="6305"/>
                  <a:pt x="70" y="6282"/>
                </a:cubicBezTo>
                <a:lnTo>
                  <a:pt x="70" y="6282"/>
                </a:lnTo>
                <a:cubicBezTo>
                  <a:pt x="74" y="6271"/>
                  <a:pt x="76" y="6252"/>
                  <a:pt x="78" y="6227"/>
                </a:cubicBezTo>
                <a:lnTo>
                  <a:pt x="77" y="6227"/>
                </a:lnTo>
                <a:lnTo>
                  <a:pt x="77" y="3138"/>
                </a:lnTo>
                <a:lnTo>
                  <a:pt x="77" y="91"/>
                </a:lnTo>
                <a:cubicBezTo>
                  <a:pt x="79" y="70"/>
                  <a:pt x="81" y="52"/>
                  <a:pt x="84" y="40"/>
                </a:cubicBezTo>
                <a:lnTo>
                  <a:pt x="84" y="39"/>
                </a:lnTo>
                <a:cubicBezTo>
                  <a:pt x="88" y="29"/>
                  <a:pt x="95" y="7"/>
                  <a:pt x="113" y="8"/>
                </a:cubicBezTo>
                <a:lnTo>
                  <a:pt x="115" y="8"/>
                </a:lnTo>
                <a:lnTo>
                  <a:pt x="115" y="1"/>
                </a:lnTo>
                <a:lnTo>
                  <a:pt x="113" y="1"/>
                </a:lnTo>
                <a:cubicBezTo>
                  <a:pt x="103" y="0"/>
                  <a:pt x="88" y="1"/>
                  <a:pt x="80" y="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57200" y="457200"/>
            <a:ext cx="3931920" cy="5943600"/>
          </a:xfrm>
          <a:prstGeom prst="roundRect">
            <a:avLst>
              <a:gd name="adj" fmla="val 4237"/>
            </a:avLst>
          </a:prstGeom>
        </p:spPr>
        <p:txBody>
          <a:bodyPr>
            <a:normAutofit/>
          </a:bodyPr>
          <a:lstStyle>
            <a:lvl1pPr>
              <a:defRPr sz="2000"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icon to insert picture from file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b="1" baseline="0" dirty="0" smtClean="0"/>
              <a:t>  </a:t>
            </a:r>
            <a:r>
              <a:rPr lang="en-US" baseline="0" dirty="0" smtClean="0"/>
              <a:t>TEXT AND IMAGES IN GRAY BORDER WILL NOT PRINT AND WILL NOT BE PROJECTED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1277258" y="3301092"/>
            <a:ext cx="10885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6"/>
                </a:solidFill>
                <a:latin typeface="+mj-lt"/>
              </a:rPr>
              <a:t>Click  icon to insert picture. </a:t>
            </a:r>
          </a:p>
          <a:p>
            <a:pPr algn="r"/>
            <a:endParaRPr lang="en-US" sz="1100" dirty="0" smtClean="0">
              <a:solidFill>
                <a:schemeClr val="accent6"/>
              </a:solidFill>
              <a:latin typeface="+mj-lt"/>
            </a:endParaRPr>
          </a:p>
          <a:p>
            <a:pPr algn="r"/>
            <a:r>
              <a:rPr lang="en-US" sz="1100" dirty="0" smtClean="0">
                <a:solidFill>
                  <a:schemeClr val="accent6"/>
                </a:solidFill>
                <a:latin typeface="+mj-lt"/>
              </a:rPr>
              <a:t>Then</a:t>
            </a:r>
            <a:r>
              <a:rPr lang="en-US" sz="1100" baseline="0" dirty="0" smtClean="0">
                <a:solidFill>
                  <a:schemeClr val="accent6"/>
                </a:solidFill>
                <a:latin typeface="+mj-lt"/>
              </a:rPr>
              <a:t> double-click  the photo to implement picture tools.  Use the CROP tool to move the image to include the best portion of the photo.</a:t>
            </a:r>
            <a:endParaRPr lang="en-US" sz="1100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62367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Blue Two Column with Text +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019300" y="-12700"/>
            <a:ext cx="186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Sample</a:t>
            </a:r>
            <a:r>
              <a:rPr lang="en-US" baseline="0" dirty="0" smtClean="0"/>
              <a:t> Designs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 bwMode="gray">
          <a:xfrm>
            <a:off x="457200" y="457200"/>
            <a:ext cx="3931920" cy="5943600"/>
          </a:xfrm>
          <a:prstGeom prst="roundRect">
            <a:avLst>
              <a:gd name="adj" fmla="val 45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46320" y="1645920"/>
            <a:ext cx="4114800" cy="1005840"/>
          </a:xfrm>
        </p:spPr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846320" y="2834640"/>
            <a:ext cx="4114800" cy="3291840"/>
          </a:xfrm>
        </p:spPr>
        <p:txBody>
          <a:bodyPr>
            <a:noAutofit/>
          </a:bodyPr>
          <a:lstStyle>
            <a:lvl1pPr marL="61913" indent="-61913">
              <a:buClr>
                <a:schemeClr val="accent1"/>
              </a:buClr>
              <a:defRPr sz="2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defRPr sz="200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600"/>
            </a:lvl4pPr>
            <a:lvl5pPr>
              <a:buClr>
                <a:schemeClr val="accent1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509294" y="412750"/>
            <a:ext cx="125413" cy="6032500"/>
          </a:xfrm>
          <a:custGeom>
            <a:avLst/>
            <a:gdLst/>
            <a:ahLst/>
            <a:cxnLst>
              <a:cxn ang="0">
                <a:pos x="80" y="2"/>
              </a:cxn>
              <a:cxn ang="0">
                <a:pos x="80" y="2"/>
              </a:cxn>
              <a:cxn ang="0">
                <a:pos x="44" y="36"/>
              </a:cxn>
              <a:cxn ang="0">
                <a:pos x="44" y="36"/>
              </a:cxn>
              <a:cxn ang="0">
                <a:pos x="37" y="91"/>
              </a:cxn>
              <a:cxn ang="0">
                <a:pos x="37" y="91"/>
              </a:cxn>
              <a:cxn ang="0">
                <a:pos x="37" y="3071"/>
              </a:cxn>
              <a:cxn ang="0">
                <a:pos x="37" y="6227"/>
              </a:cxn>
              <a:cxn ang="0">
                <a:pos x="31" y="6278"/>
              </a:cxn>
              <a:cxn ang="0">
                <a:pos x="30" y="6279"/>
              </a:cxn>
              <a:cxn ang="0">
                <a:pos x="1" y="6310"/>
              </a:cxn>
              <a:cxn ang="0">
                <a:pos x="0" y="6310"/>
              </a:cxn>
              <a:cxn ang="0">
                <a:pos x="0" y="6318"/>
              </a:cxn>
              <a:cxn ang="0">
                <a:pos x="1" y="6318"/>
              </a:cxn>
              <a:cxn ang="0">
                <a:pos x="35" y="6317"/>
              </a:cxn>
              <a:cxn ang="0">
                <a:pos x="70" y="6282"/>
              </a:cxn>
              <a:cxn ang="0">
                <a:pos x="70" y="6282"/>
              </a:cxn>
              <a:cxn ang="0">
                <a:pos x="78" y="6227"/>
              </a:cxn>
              <a:cxn ang="0">
                <a:pos x="77" y="6227"/>
              </a:cxn>
              <a:cxn ang="0">
                <a:pos x="77" y="3138"/>
              </a:cxn>
              <a:cxn ang="0">
                <a:pos x="77" y="91"/>
              </a:cxn>
              <a:cxn ang="0">
                <a:pos x="84" y="40"/>
              </a:cxn>
              <a:cxn ang="0">
                <a:pos x="84" y="39"/>
              </a:cxn>
              <a:cxn ang="0">
                <a:pos x="113" y="8"/>
              </a:cxn>
              <a:cxn ang="0">
                <a:pos x="115" y="8"/>
              </a:cxn>
              <a:cxn ang="0">
                <a:pos x="115" y="1"/>
              </a:cxn>
              <a:cxn ang="0">
                <a:pos x="113" y="1"/>
              </a:cxn>
              <a:cxn ang="0">
                <a:pos x="80" y="2"/>
              </a:cxn>
            </a:cxnLst>
            <a:rect l="0" t="0" r="r" b="b"/>
            <a:pathLst>
              <a:path w="115" h="6319">
                <a:moveTo>
                  <a:pt x="80" y="2"/>
                </a:moveTo>
                <a:lnTo>
                  <a:pt x="80" y="2"/>
                </a:lnTo>
                <a:cubicBezTo>
                  <a:pt x="61" y="4"/>
                  <a:pt x="51" y="13"/>
                  <a:pt x="44" y="36"/>
                </a:cubicBezTo>
                <a:lnTo>
                  <a:pt x="44" y="36"/>
                </a:lnTo>
                <a:cubicBezTo>
                  <a:pt x="41" y="48"/>
                  <a:pt x="39" y="66"/>
                  <a:pt x="37" y="91"/>
                </a:cubicBezTo>
                <a:lnTo>
                  <a:pt x="37" y="91"/>
                </a:lnTo>
                <a:lnTo>
                  <a:pt x="37" y="3071"/>
                </a:lnTo>
                <a:lnTo>
                  <a:pt x="37" y="6227"/>
                </a:lnTo>
                <a:cubicBezTo>
                  <a:pt x="36" y="6248"/>
                  <a:pt x="34" y="6267"/>
                  <a:pt x="31" y="6278"/>
                </a:cubicBezTo>
                <a:lnTo>
                  <a:pt x="30" y="6279"/>
                </a:lnTo>
                <a:cubicBezTo>
                  <a:pt x="27" y="6290"/>
                  <a:pt x="20" y="6311"/>
                  <a:pt x="1" y="6310"/>
                </a:cubicBezTo>
                <a:lnTo>
                  <a:pt x="0" y="6310"/>
                </a:lnTo>
                <a:lnTo>
                  <a:pt x="0" y="6318"/>
                </a:lnTo>
                <a:lnTo>
                  <a:pt x="1" y="6318"/>
                </a:lnTo>
                <a:cubicBezTo>
                  <a:pt x="11" y="6319"/>
                  <a:pt x="26" y="6318"/>
                  <a:pt x="35" y="6317"/>
                </a:cubicBezTo>
                <a:cubicBezTo>
                  <a:pt x="54" y="6314"/>
                  <a:pt x="63" y="6305"/>
                  <a:pt x="70" y="6282"/>
                </a:cubicBezTo>
                <a:lnTo>
                  <a:pt x="70" y="6282"/>
                </a:lnTo>
                <a:cubicBezTo>
                  <a:pt x="74" y="6271"/>
                  <a:pt x="76" y="6252"/>
                  <a:pt x="78" y="6227"/>
                </a:cubicBezTo>
                <a:lnTo>
                  <a:pt x="77" y="6227"/>
                </a:lnTo>
                <a:lnTo>
                  <a:pt x="77" y="3138"/>
                </a:lnTo>
                <a:lnTo>
                  <a:pt x="77" y="91"/>
                </a:lnTo>
                <a:cubicBezTo>
                  <a:pt x="79" y="70"/>
                  <a:pt x="81" y="52"/>
                  <a:pt x="84" y="40"/>
                </a:cubicBezTo>
                <a:lnTo>
                  <a:pt x="84" y="39"/>
                </a:lnTo>
                <a:cubicBezTo>
                  <a:pt x="88" y="29"/>
                  <a:pt x="95" y="7"/>
                  <a:pt x="113" y="8"/>
                </a:cubicBezTo>
                <a:lnTo>
                  <a:pt x="115" y="8"/>
                </a:lnTo>
                <a:lnTo>
                  <a:pt x="115" y="1"/>
                </a:lnTo>
                <a:lnTo>
                  <a:pt x="113" y="1"/>
                </a:lnTo>
                <a:cubicBezTo>
                  <a:pt x="103" y="0"/>
                  <a:pt x="88" y="1"/>
                  <a:pt x="80" y="2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005840"/>
            <a:ext cx="3931920" cy="1188720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% here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548640" y="2194560"/>
            <a:ext cx="3749040" cy="822960"/>
          </a:xfrm>
        </p:spPr>
        <p:txBody>
          <a:bodyPr>
            <a:noAutofit/>
          </a:bodyPr>
          <a:lstStyle>
            <a:lvl1pPr>
              <a:buNone/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48640" y="3840480"/>
            <a:ext cx="3931920" cy="1188720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% here</a:t>
            </a:r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548640" y="5029200"/>
            <a:ext cx="3749040" cy="822960"/>
          </a:xfrm>
        </p:spPr>
        <p:txBody>
          <a:bodyPr>
            <a:noAutofit/>
          </a:bodyPr>
          <a:lstStyle>
            <a:lvl1pPr>
              <a:buNone/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b="1" baseline="0" dirty="0" smtClean="0"/>
              <a:t>  </a:t>
            </a:r>
            <a:r>
              <a:rPr lang="en-US" baseline="0" dirty="0" smtClean="0"/>
              <a:t>TEXT AND IMAGES IN GRAY BORDER WILL NOT PRINT AND WILL NOT BE PROJECTED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2019300" y="-12700"/>
            <a:ext cx="186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Sample</a:t>
            </a:r>
            <a:r>
              <a:rPr lang="en-US" baseline="0" dirty="0" smtClean="0"/>
              <a:t> Designs</a:t>
            </a:r>
            <a:endParaRPr 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5755" y="304800"/>
            <a:ext cx="1998662" cy="150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5756" y="1911350"/>
            <a:ext cx="1972733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282575" indent="-182563"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Blue Two Column with Text +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gray">
          <a:xfrm>
            <a:off x="457200" y="457200"/>
            <a:ext cx="3931920" cy="5943600"/>
          </a:xfrm>
          <a:prstGeom prst="roundRect">
            <a:avLst>
              <a:gd name="adj" fmla="val 45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46320" y="1645920"/>
            <a:ext cx="4114800" cy="1005840"/>
          </a:xfrm>
        </p:spPr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846320" y="2834640"/>
            <a:ext cx="4114800" cy="3291840"/>
          </a:xfrm>
        </p:spPr>
        <p:txBody>
          <a:bodyPr>
            <a:noAutofit/>
          </a:bodyPr>
          <a:lstStyle>
            <a:lvl1pPr marL="61913" indent="-61913">
              <a:buClr>
                <a:schemeClr val="accent2"/>
              </a:buClr>
              <a:defRPr sz="2400">
                <a:solidFill>
                  <a:schemeClr val="tx2"/>
                </a:solidFill>
              </a:defRPr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005840"/>
            <a:ext cx="3931920" cy="1188720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% here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548640" y="2194560"/>
            <a:ext cx="3749040" cy="822960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48640" y="3840480"/>
            <a:ext cx="3931920" cy="1188720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% here</a:t>
            </a:r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548640" y="5029200"/>
            <a:ext cx="3749040" cy="822960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4509294" y="412750"/>
            <a:ext cx="125413" cy="6032500"/>
          </a:xfrm>
          <a:custGeom>
            <a:avLst/>
            <a:gdLst/>
            <a:ahLst/>
            <a:cxnLst>
              <a:cxn ang="0">
                <a:pos x="80" y="2"/>
              </a:cxn>
              <a:cxn ang="0">
                <a:pos x="80" y="2"/>
              </a:cxn>
              <a:cxn ang="0">
                <a:pos x="44" y="36"/>
              </a:cxn>
              <a:cxn ang="0">
                <a:pos x="44" y="36"/>
              </a:cxn>
              <a:cxn ang="0">
                <a:pos x="37" y="91"/>
              </a:cxn>
              <a:cxn ang="0">
                <a:pos x="37" y="91"/>
              </a:cxn>
              <a:cxn ang="0">
                <a:pos x="37" y="3071"/>
              </a:cxn>
              <a:cxn ang="0">
                <a:pos x="37" y="6227"/>
              </a:cxn>
              <a:cxn ang="0">
                <a:pos x="31" y="6278"/>
              </a:cxn>
              <a:cxn ang="0">
                <a:pos x="30" y="6279"/>
              </a:cxn>
              <a:cxn ang="0">
                <a:pos x="1" y="6310"/>
              </a:cxn>
              <a:cxn ang="0">
                <a:pos x="0" y="6310"/>
              </a:cxn>
              <a:cxn ang="0">
                <a:pos x="0" y="6318"/>
              </a:cxn>
              <a:cxn ang="0">
                <a:pos x="1" y="6318"/>
              </a:cxn>
              <a:cxn ang="0">
                <a:pos x="35" y="6317"/>
              </a:cxn>
              <a:cxn ang="0">
                <a:pos x="70" y="6282"/>
              </a:cxn>
              <a:cxn ang="0">
                <a:pos x="70" y="6282"/>
              </a:cxn>
              <a:cxn ang="0">
                <a:pos x="78" y="6227"/>
              </a:cxn>
              <a:cxn ang="0">
                <a:pos x="77" y="6227"/>
              </a:cxn>
              <a:cxn ang="0">
                <a:pos x="77" y="3138"/>
              </a:cxn>
              <a:cxn ang="0">
                <a:pos x="77" y="91"/>
              </a:cxn>
              <a:cxn ang="0">
                <a:pos x="84" y="40"/>
              </a:cxn>
              <a:cxn ang="0">
                <a:pos x="84" y="39"/>
              </a:cxn>
              <a:cxn ang="0">
                <a:pos x="113" y="8"/>
              </a:cxn>
              <a:cxn ang="0">
                <a:pos x="115" y="8"/>
              </a:cxn>
              <a:cxn ang="0">
                <a:pos x="115" y="1"/>
              </a:cxn>
              <a:cxn ang="0">
                <a:pos x="113" y="1"/>
              </a:cxn>
              <a:cxn ang="0">
                <a:pos x="80" y="2"/>
              </a:cxn>
            </a:cxnLst>
            <a:rect l="0" t="0" r="r" b="b"/>
            <a:pathLst>
              <a:path w="115" h="6319">
                <a:moveTo>
                  <a:pt x="80" y="2"/>
                </a:moveTo>
                <a:lnTo>
                  <a:pt x="80" y="2"/>
                </a:lnTo>
                <a:cubicBezTo>
                  <a:pt x="61" y="4"/>
                  <a:pt x="51" y="13"/>
                  <a:pt x="44" y="36"/>
                </a:cubicBezTo>
                <a:lnTo>
                  <a:pt x="44" y="36"/>
                </a:lnTo>
                <a:cubicBezTo>
                  <a:pt x="41" y="48"/>
                  <a:pt x="39" y="66"/>
                  <a:pt x="37" y="91"/>
                </a:cubicBezTo>
                <a:lnTo>
                  <a:pt x="37" y="91"/>
                </a:lnTo>
                <a:lnTo>
                  <a:pt x="37" y="3071"/>
                </a:lnTo>
                <a:lnTo>
                  <a:pt x="37" y="6227"/>
                </a:lnTo>
                <a:cubicBezTo>
                  <a:pt x="36" y="6248"/>
                  <a:pt x="34" y="6267"/>
                  <a:pt x="31" y="6278"/>
                </a:cubicBezTo>
                <a:lnTo>
                  <a:pt x="30" y="6279"/>
                </a:lnTo>
                <a:cubicBezTo>
                  <a:pt x="27" y="6290"/>
                  <a:pt x="20" y="6311"/>
                  <a:pt x="1" y="6310"/>
                </a:cubicBezTo>
                <a:lnTo>
                  <a:pt x="0" y="6310"/>
                </a:lnTo>
                <a:lnTo>
                  <a:pt x="0" y="6318"/>
                </a:lnTo>
                <a:lnTo>
                  <a:pt x="1" y="6318"/>
                </a:lnTo>
                <a:cubicBezTo>
                  <a:pt x="11" y="6319"/>
                  <a:pt x="26" y="6318"/>
                  <a:pt x="35" y="6317"/>
                </a:cubicBezTo>
                <a:cubicBezTo>
                  <a:pt x="54" y="6314"/>
                  <a:pt x="63" y="6305"/>
                  <a:pt x="70" y="6282"/>
                </a:cubicBezTo>
                <a:lnTo>
                  <a:pt x="70" y="6282"/>
                </a:lnTo>
                <a:cubicBezTo>
                  <a:pt x="74" y="6271"/>
                  <a:pt x="76" y="6252"/>
                  <a:pt x="78" y="6227"/>
                </a:cubicBezTo>
                <a:lnTo>
                  <a:pt x="77" y="6227"/>
                </a:lnTo>
                <a:lnTo>
                  <a:pt x="77" y="3138"/>
                </a:lnTo>
                <a:lnTo>
                  <a:pt x="77" y="91"/>
                </a:lnTo>
                <a:cubicBezTo>
                  <a:pt x="79" y="70"/>
                  <a:pt x="81" y="52"/>
                  <a:pt x="84" y="40"/>
                </a:cubicBezTo>
                <a:lnTo>
                  <a:pt x="84" y="39"/>
                </a:lnTo>
                <a:cubicBezTo>
                  <a:pt x="88" y="29"/>
                  <a:pt x="95" y="7"/>
                  <a:pt x="113" y="8"/>
                </a:cubicBezTo>
                <a:lnTo>
                  <a:pt x="115" y="8"/>
                </a:lnTo>
                <a:lnTo>
                  <a:pt x="115" y="1"/>
                </a:lnTo>
                <a:lnTo>
                  <a:pt x="113" y="1"/>
                </a:lnTo>
                <a:cubicBezTo>
                  <a:pt x="103" y="0"/>
                  <a:pt x="88" y="1"/>
                  <a:pt x="80" y="2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b="1" baseline="0" dirty="0" smtClean="0"/>
              <a:t>  </a:t>
            </a:r>
            <a:r>
              <a:rPr lang="en-US" baseline="0" dirty="0" smtClean="0"/>
              <a:t>TEXT AND IMAGES IN GRAY BORDER WILL NOT PRINT AND WILL NOT BE PROJECTED</a:t>
            </a:r>
            <a:endParaRPr 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5755" y="304800"/>
            <a:ext cx="1998662" cy="150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5756" y="1911350"/>
            <a:ext cx="1972733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 userDrawn="1"/>
        </p:nvSpPr>
        <p:spPr>
          <a:xfrm>
            <a:off x="-2019300" y="-12700"/>
            <a:ext cx="186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Sample</a:t>
            </a:r>
            <a:r>
              <a:rPr lang="en-US" baseline="0" dirty="0" smtClean="0"/>
              <a:t> Designs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Two Column with Text +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gray">
          <a:xfrm>
            <a:off x="457200" y="457200"/>
            <a:ext cx="3931920" cy="5943600"/>
          </a:xfrm>
          <a:prstGeom prst="roundRect">
            <a:avLst>
              <a:gd name="adj" fmla="val 45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46320" y="1645920"/>
            <a:ext cx="4114800" cy="1005840"/>
          </a:xfrm>
        </p:spPr>
        <p:txBody>
          <a:bodyPr>
            <a:no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846320" y="2834640"/>
            <a:ext cx="4114800" cy="3291840"/>
          </a:xfrm>
        </p:spPr>
        <p:txBody>
          <a:bodyPr>
            <a:noAutofit/>
          </a:bodyPr>
          <a:lstStyle>
            <a:lvl1pPr marL="61913" indent="-61913">
              <a:buClr>
                <a:schemeClr val="accent4"/>
              </a:buClr>
              <a:defRPr sz="2400">
                <a:solidFill>
                  <a:schemeClr val="tx2"/>
                </a:solidFill>
              </a:defRPr>
            </a:lvl1pPr>
            <a:lvl2pPr>
              <a:buClr>
                <a:schemeClr val="accent4"/>
              </a:buClr>
              <a:defRPr sz="2000"/>
            </a:lvl2pPr>
            <a:lvl3pPr>
              <a:buClr>
                <a:schemeClr val="accent4"/>
              </a:buClr>
              <a:defRPr sz="1800"/>
            </a:lvl3pPr>
            <a:lvl4pPr>
              <a:buClr>
                <a:schemeClr val="accent4"/>
              </a:buClr>
              <a:defRPr sz="1600"/>
            </a:lvl4pPr>
            <a:lvl5pPr>
              <a:buClr>
                <a:schemeClr val="accent4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005840"/>
            <a:ext cx="3931920" cy="1188720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8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% here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548640" y="2194560"/>
            <a:ext cx="3749040" cy="822960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48640" y="3840480"/>
            <a:ext cx="3931920" cy="1188720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% here</a:t>
            </a:r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548640" y="5029200"/>
            <a:ext cx="3749040" cy="822960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4509294" y="412750"/>
            <a:ext cx="125413" cy="6032500"/>
          </a:xfrm>
          <a:custGeom>
            <a:avLst/>
            <a:gdLst/>
            <a:ahLst/>
            <a:cxnLst>
              <a:cxn ang="0">
                <a:pos x="80" y="2"/>
              </a:cxn>
              <a:cxn ang="0">
                <a:pos x="80" y="2"/>
              </a:cxn>
              <a:cxn ang="0">
                <a:pos x="44" y="36"/>
              </a:cxn>
              <a:cxn ang="0">
                <a:pos x="44" y="36"/>
              </a:cxn>
              <a:cxn ang="0">
                <a:pos x="37" y="91"/>
              </a:cxn>
              <a:cxn ang="0">
                <a:pos x="37" y="91"/>
              </a:cxn>
              <a:cxn ang="0">
                <a:pos x="37" y="3071"/>
              </a:cxn>
              <a:cxn ang="0">
                <a:pos x="37" y="6227"/>
              </a:cxn>
              <a:cxn ang="0">
                <a:pos x="31" y="6278"/>
              </a:cxn>
              <a:cxn ang="0">
                <a:pos x="30" y="6279"/>
              </a:cxn>
              <a:cxn ang="0">
                <a:pos x="1" y="6310"/>
              </a:cxn>
              <a:cxn ang="0">
                <a:pos x="0" y="6310"/>
              </a:cxn>
              <a:cxn ang="0">
                <a:pos x="0" y="6318"/>
              </a:cxn>
              <a:cxn ang="0">
                <a:pos x="1" y="6318"/>
              </a:cxn>
              <a:cxn ang="0">
                <a:pos x="35" y="6317"/>
              </a:cxn>
              <a:cxn ang="0">
                <a:pos x="70" y="6282"/>
              </a:cxn>
              <a:cxn ang="0">
                <a:pos x="70" y="6282"/>
              </a:cxn>
              <a:cxn ang="0">
                <a:pos x="78" y="6227"/>
              </a:cxn>
              <a:cxn ang="0">
                <a:pos x="77" y="6227"/>
              </a:cxn>
              <a:cxn ang="0">
                <a:pos x="77" y="3138"/>
              </a:cxn>
              <a:cxn ang="0">
                <a:pos x="77" y="91"/>
              </a:cxn>
              <a:cxn ang="0">
                <a:pos x="84" y="40"/>
              </a:cxn>
              <a:cxn ang="0">
                <a:pos x="84" y="39"/>
              </a:cxn>
              <a:cxn ang="0">
                <a:pos x="113" y="8"/>
              </a:cxn>
              <a:cxn ang="0">
                <a:pos x="115" y="8"/>
              </a:cxn>
              <a:cxn ang="0">
                <a:pos x="115" y="1"/>
              </a:cxn>
              <a:cxn ang="0">
                <a:pos x="113" y="1"/>
              </a:cxn>
              <a:cxn ang="0">
                <a:pos x="80" y="2"/>
              </a:cxn>
            </a:cxnLst>
            <a:rect l="0" t="0" r="r" b="b"/>
            <a:pathLst>
              <a:path w="115" h="6319">
                <a:moveTo>
                  <a:pt x="80" y="2"/>
                </a:moveTo>
                <a:lnTo>
                  <a:pt x="80" y="2"/>
                </a:lnTo>
                <a:cubicBezTo>
                  <a:pt x="61" y="4"/>
                  <a:pt x="51" y="13"/>
                  <a:pt x="44" y="36"/>
                </a:cubicBezTo>
                <a:lnTo>
                  <a:pt x="44" y="36"/>
                </a:lnTo>
                <a:cubicBezTo>
                  <a:pt x="41" y="48"/>
                  <a:pt x="39" y="66"/>
                  <a:pt x="37" y="91"/>
                </a:cubicBezTo>
                <a:lnTo>
                  <a:pt x="37" y="91"/>
                </a:lnTo>
                <a:lnTo>
                  <a:pt x="37" y="3071"/>
                </a:lnTo>
                <a:lnTo>
                  <a:pt x="37" y="6227"/>
                </a:lnTo>
                <a:cubicBezTo>
                  <a:pt x="36" y="6248"/>
                  <a:pt x="34" y="6267"/>
                  <a:pt x="31" y="6278"/>
                </a:cubicBezTo>
                <a:lnTo>
                  <a:pt x="30" y="6279"/>
                </a:lnTo>
                <a:cubicBezTo>
                  <a:pt x="27" y="6290"/>
                  <a:pt x="20" y="6311"/>
                  <a:pt x="1" y="6310"/>
                </a:cubicBezTo>
                <a:lnTo>
                  <a:pt x="0" y="6310"/>
                </a:lnTo>
                <a:lnTo>
                  <a:pt x="0" y="6318"/>
                </a:lnTo>
                <a:lnTo>
                  <a:pt x="1" y="6318"/>
                </a:lnTo>
                <a:cubicBezTo>
                  <a:pt x="11" y="6319"/>
                  <a:pt x="26" y="6318"/>
                  <a:pt x="35" y="6317"/>
                </a:cubicBezTo>
                <a:cubicBezTo>
                  <a:pt x="54" y="6314"/>
                  <a:pt x="63" y="6305"/>
                  <a:pt x="70" y="6282"/>
                </a:cubicBezTo>
                <a:lnTo>
                  <a:pt x="70" y="6282"/>
                </a:lnTo>
                <a:cubicBezTo>
                  <a:pt x="74" y="6271"/>
                  <a:pt x="76" y="6252"/>
                  <a:pt x="78" y="6227"/>
                </a:cubicBezTo>
                <a:lnTo>
                  <a:pt x="77" y="6227"/>
                </a:lnTo>
                <a:lnTo>
                  <a:pt x="77" y="3138"/>
                </a:lnTo>
                <a:lnTo>
                  <a:pt x="77" y="91"/>
                </a:lnTo>
                <a:cubicBezTo>
                  <a:pt x="79" y="70"/>
                  <a:pt x="81" y="52"/>
                  <a:pt x="84" y="40"/>
                </a:cubicBezTo>
                <a:lnTo>
                  <a:pt x="84" y="39"/>
                </a:lnTo>
                <a:cubicBezTo>
                  <a:pt x="88" y="29"/>
                  <a:pt x="95" y="7"/>
                  <a:pt x="113" y="8"/>
                </a:cubicBezTo>
                <a:lnTo>
                  <a:pt x="115" y="8"/>
                </a:lnTo>
                <a:lnTo>
                  <a:pt x="115" y="1"/>
                </a:lnTo>
                <a:lnTo>
                  <a:pt x="113" y="1"/>
                </a:lnTo>
                <a:cubicBezTo>
                  <a:pt x="103" y="0"/>
                  <a:pt x="88" y="1"/>
                  <a:pt x="80" y="2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b="1" baseline="0" dirty="0" smtClean="0"/>
              <a:t>  </a:t>
            </a:r>
            <a:r>
              <a:rPr lang="en-US" baseline="0" dirty="0" smtClean="0"/>
              <a:t>TEXT AND IMAGES IN GRAY BORDER WILL NOT PRINT AND WILL NOT BE PROJECTED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-2019300" y="-12700"/>
            <a:ext cx="186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Sample</a:t>
            </a:r>
            <a:r>
              <a:rPr lang="en-US" baseline="0" dirty="0" smtClean="0"/>
              <a:t> Designs</a:t>
            </a:r>
            <a:endParaRPr 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5755" y="304800"/>
            <a:ext cx="1998662" cy="150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5756" y="1911350"/>
            <a:ext cx="1972733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nd Two Column with Text +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gray">
          <a:xfrm>
            <a:off x="457200" y="457200"/>
            <a:ext cx="3931920" cy="5943600"/>
          </a:xfrm>
          <a:prstGeom prst="roundRect">
            <a:avLst>
              <a:gd name="adj" fmla="val 4567"/>
            </a:avLst>
          </a:prstGeom>
          <a:solidFill>
            <a:srgbClr val="BA9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46320" y="1645920"/>
            <a:ext cx="4114800" cy="1005840"/>
          </a:xfrm>
        </p:spPr>
        <p:txBody>
          <a:bodyPr>
            <a:noAutofit/>
          </a:bodyPr>
          <a:lstStyle>
            <a:lvl1pPr>
              <a:defRPr>
                <a:solidFill>
                  <a:srgbClr val="BA9D8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320" y="2834640"/>
            <a:ext cx="4114800" cy="3291840"/>
          </a:xfrm>
        </p:spPr>
        <p:txBody>
          <a:bodyPr>
            <a:noAutofit/>
          </a:bodyPr>
          <a:lstStyle>
            <a:lvl1pPr marL="61913" indent="-61913">
              <a:buClr>
                <a:srgbClr val="BA9D80"/>
              </a:buClr>
              <a:defRPr sz="2400">
                <a:solidFill>
                  <a:schemeClr val="tx2"/>
                </a:solidFill>
              </a:defRPr>
            </a:lvl1pPr>
            <a:lvl2pPr>
              <a:buClr>
                <a:srgbClr val="BA9D80"/>
              </a:buClr>
              <a:defRPr sz="2000"/>
            </a:lvl2pPr>
            <a:lvl3pPr>
              <a:buClr>
                <a:srgbClr val="BA9D80"/>
              </a:buClr>
              <a:defRPr sz="1800"/>
            </a:lvl3pPr>
            <a:lvl4pPr>
              <a:buClr>
                <a:srgbClr val="BA9D80"/>
              </a:buClr>
              <a:defRPr sz="1600"/>
            </a:lvl4pPr>
            <a:lvl5pPr>
              <a:buClr>
                <a:srgbClr val="BA9D80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005840"/>
            <a:ext cx="3931920" cy="1188720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8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% here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548640" y="2194560"/>
            <a:ext cx="3749040" cy="822960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48640" y="3840480"/>
            <a:ext cx="3931920" cy="1188720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% here</a:t>
            </a:r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548640" y="5029200"/>
            <a:ext cx="3749040" cy="822960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4509294" y="412750"/>
            <a:ext cx="125413" cy="6032500"/>
          </a:xfrm>
          <a:custGeom>
            <a:avLst/>
            <a:gdLst/>
            <a:ahLst/>
            <a:cxnLst>
              <a:cxn ang="0">
                <a:pos x="80" y="2"/>
              </a:cxn>
              <a:cxn ang="0">
                <a:pos x="80" y="2"/>
              </a:cxn>
              <a:cxn ang="0">
                <a:pos x="44" y="36"/>
              </a:cxn>
              <a:cxn ang="0">
                <a:pos x="44" y="36"/>
              </a:cxn>
              <a:cxn ang="0">
                <a:pos x="37" y="91"/>
              </a:cxn>
              <a:cxn ang="0">
                <a:pos x="37" y="91"/>
              </a:cxn>
              <a:cxn ang="0">
                <a:pos x="37" y="3071"/>
              </a:cxn>
              <a:cxn ang="0">
                <a:pos x="37" y="6227"/>
              </a:cxn>
              <a:cxn ang="0">
                <a:pos x="31" y="6278"/>
              </a:cxn>
              <a:cxn ang="0">
                <a:pos x="30" y="6279"/>
              </a:cxn>
              <a:cxn ang="0">
                <a:pos x="1" y="6310"/>
              </a:cxn>
              <a:cxn ang="0">
                <a:pos x="0" y="6310"/>
              </a:cxn>
              <a:cxn ang="0">
                <a:pos x="0" y="6318"/>
              </a:cxn>
              <a:cxn ang="0">
                <a:pos x="1" y="6318"/>
              </a:cxn>
              <a:cxn ang="0">
                <a:pos x="35" y="6317"/>
              </a:cxn>
              <a:cxn ang="0">
                <a:pos x="70" y="6282"/>
              </a:cxn>
              <a:cxn ang="0">
                <a:pos x="70" y="6282"/>
              </a:cxn>
              <a:cxn ang="0">
                <a:pos x="78" y="6227"/>
              </a:cxn>
              <a:cxn ang="0">
                <a:pos x="77" y="6227"/>
              </a:cxn>
              <a:cxn ang="0">
                <a:pos x="77" y="3138"/>
              </a:cxn>
              <a:cxn ang="0">
                <a:pos x="77" y="91"/>
              </a:cxn>
              <a:cxn ang="0">
                <a:pos x="84" y="40"/>
              </a:cxn>
              <a:cxn ang="0">
                <a:pos x="84" y="39"/>
              </a:cxn>
              <a:cxn ang="0">
                <a:pos x="113" y="8"/>
              </a:cxn>
              <a:cxn ang="0">
                <a:pos x="115" y="8"/>
              </a:cxn>
              <a:cxn ang="0">
                <a:pos x="115" y="1"/>
              </a:cxn>
              <a:cxn ang="0">
                <a:pos x="113" y="1"/>
              </a:cxn>
              <a:cxn ang="0">
                <a:pos x="80" y="2"/>
              </a:cxn>
            </a:cxnLst>
            <a:rect l="0" t="0" r="r" b="b"/>
            <a:pathLst>
              <a:path w="115" h="6319">
                <a:moveTo>
                  <a:pt x="80" y="2"/>
                </a:moveTo>
                <a:lnTo>
                  <a:pt x="80" y="2"/>
                </a:lnTo>
                <a:cubicBezTo>
                  <a:pt x="61" y="4"/>
                  <a:pt x="51" y="13"/>
                  <a:pt x="44" y="36"/>
                </a:cubicBezTo>
                <a:lnTo>
                  <a:pt x="44" y="36"/>
                </a:lnTo>
                <a:cubicBezTo>
                  <a:pt x="41" y="48"/>
                  <a:pt x="39" y="66"/>
                  <a:pt x="37" y="91"/>
                </a:cubicBezTo>
                <a:lnTo>
                  <a:pt x="37" y="91"/>
                </a:lnTo>
                <a:lnTo>
                  <a:pt x="37" y="3071"/>
                </a:lnTo>
                <a:lnTo>
                  <a:pt x="37" y="6227"/>
                </a:lnTo>
                <a:cubicBezTo>
                  <a:pt x="36" y="6248"/>
                  <a:pt x="34" y="6267"/>
                  <a:pt x="31" y="6278"/>
                </a:cubicBezTo>
                <a:lnTo>
                  <a:pt x="30" y="6279"/>
                </a:lnTo>
                <a:cubicBezTo>
                  <a:pt x="27" y="6290"/>
                  <a:pt x="20" y="6311"/>
                  <a:pt x="1" y="6310"/>
                </a:cubicBezTo>
                <a:lnTo>
                  <a:pt x="0" y="6310"/>
                </a:lnTo>
                <a:lnTo>
                  <a:pt x="0" y="6318"/>
                </a:lnTo>
                <a:lnTo>
                  <a:pt x="1" y="6318"/>
                </a:lnTo>
                <a:cubicBezTo>
                  <a:pt x="11" y="6319"/>
                  <a:pt x="26" y="6318"/>
                  <a:pt x="35" y="6317"/>
                </a:cubicBezTo>
                <a:cubicBezTo>
                  <a:pt x="54" y="6314"/>
                  <a:pt x="63" y="6305"/>
                  <a:pt x="70" y="6282"/>
                </a:cubicBezTo>
                <a:lnTo>
                  <a:pt x="70" y="6282"/>
                </a:lnTo>
                <a:cubicBezTo>
                  <a:pt x="74" y="6271"/>
                  <a:pt x="76" y="6252"/>
                  <a:pt x="78" y="6227"/>
                </a:cubicBezTo>
                <a:lnTo>
                  <a:pt x="77" y="6227"/>
                </a:lnTo>
                <a:lnTo>
                  <a:pt x="77" y="3138"/>
                </a:lnTo>
                <a:lnTo>
                  <a:pt x="77" y="91"/>
                </a:lnTo>
                <a:cubicBezTo>
                  <a:pt x="79" y="70"/>
                  <a:pt x="81" y="52"/>
                  <a:pt x="84" y="40"/>
                </a:cubicBezTo>
                <a:lnTo>
                  <a:pt x="84" y="39"/>
                </a:lnTo>
                <a:cubicBezTo>
                  <a:pt x="88" y="29"/>
                  <a:pt x="95" y="7"/>
                  <a:pt x="113" y="8"/>
                </a:cubicBezTo>
                <a:lnTo>
                  <a:pt x="115" y="8"/>
                </a:lnTo>
                <a:lnTo>
                  <a:pt x="115" y="1"/>
                </a:lnTo>
                <a:lnTo>
                  <a:pt x="113" y="1"/>
                </a:lnTo>
                <a:cubicBezTo>
                  <a:pt x="103" y="0"/>
                  <a:pt x="88" y="1"/>
                  <a:pt x="80" y="2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b="1" baseline="0" dirty="0" smtClean="0"/>
              <a:t>  </a:t>
            </a:r>
            <a:r>
              <a:rPr lang="en-US" baseline="0" dirty="0" smtClean="0"/>
              <a:t>TEXT AND IMAGES IN GRAY BORDER WILL NOT PRINT AND WILL NOT BE PROJECTED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-2019300" y="-12700"/>
            <a:ext cx="186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Sample</a:t>
            </a:r>
            <a:r>
              <a:rPr lang="en-US" baseline="0" dirty="0" smtClean="0"/>
              <a:t> Designs</a:t>
            </a:r>
            <a:endParaRPr 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5755" y="304800"/>
            <a:ext cx="1998662" cy="150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5756" y="1911350"/>
            <a:ext cx="1972733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qua Two Column with Text +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gray">
          <a:xfrm>
            <a:off x="457200" y="457200"/>
            <a:ext cx="3931920" cy="5943600"/>
          </a:xfrm>
          <a:prstGeom prst="roundRect">
            <a:avLst>
              <a:gd name="adj" fmla="val 4567"/>
            </a:avLst>
          </a:prstGeom>
          <a:solidFill>
            <a:srgbClr val="5D96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46320" y="1645920"/>
            <a:ext cx="4114800" cy="1005840"/>
          </a:xfrm>
        </p:spPr>
        <p:txBody>
          <a:bodyPr>
            <a:noAutofit/>
          </a:bodyPr>
          <a:lstStyle>
            <a:lvl1pPr>
              <a:defRPr>
                <a:solidFill>
                  <a:srgbClr val="5D967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320" y="2834640"/>
            <a:ext cx="4114800" cy="3291840"/>
          </a:xfrm>
        </p:spPr>
        <p:txBody>
          <a:bodyPr>
            <a:noAutofit/>
          </a:bodyPr>
          <a:lstStyle>
            <a:lvl1pPr marL="61913" indent="-61913">
              <a:buClr>
                <a:srgbClr val="5D9674"/>
              </a:buClr>
              <a:defRPr sz="2400">
                <a:solidFill>
                  <a:schemeClr val="tx2"/>
                </a:solidFill>
              </a:defRPr>
            </a:lvl1pPr>
            <a:lvl2pPr>
              <a:buClr>
                <a:srgbClr val="5D9674"/>
              </a:buClr>
              <a:defRPr sz="2000"/>
            </a:lvl2pPr>
            <a:lvl3pPr>
              <a:buClr>
                <a:srgbClr val="5D9674"/>
              </a:buClr>
              <a:defRPr sz="1800"/>
            </a:lvl3pPr>
            <a:lvl4pPr>
              <a:buClr>
                <a:srgbClr val="5D9674"/>
              </a:buClr>
              <a:defRPr sz="1600"/>
            </a:lvl4pPr>
            <a:lvl5pPr>
              <a:buClr>
                <a:srgbClr val="5D9674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005840"/>
            <a:ext cx="3931920" cy="1188720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% here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548640" y="2194560"/>
            <a:ext cx="3749040" cy="822960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48640" y="3840480"/>
            <a:ext cx="3931920" cy="1188720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% here</a:t>
            </a:r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548640" y="5029200"/>
            <a:ext cx="3749040" cy="822960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4509294" y="412750"/>
            <a:ext cx="125413" cy="6032500"/>
          </a:xfrm>
          <a:custGeom>
            <a:avLst/>
            <a:gdLst/>
            <a:ahLst/>
            <a:cxnLst>
              <a:cxn ang="0">
                <a:pos x="80" y="2"/>
              </a:cxn>
              <a:cxn ang="0">
                <a:pos x="80" y="2"/>
              </a:cxn>
              <a:cxn ang="0">
                <a:pos x="44" y="36"/>
              </a:cxn>
              <a:cxn ang="0">
                <a:pos x="44" y="36"/>
              </a:cxn>
              <a:cxn ang="0">
                <a:pos x="37" y="91"/>
              </a:cxn>
              <a:cxn ang="0">
                <a:pos x="37" y="91"/>
              </a:cxn>
              <a:cxn ang="0">
                <a:pos x="37" y="3071"/>
              </a:cxn>
              <a:cxn ang="0">
                <a:pos x="37" y="6227"/>
              </a:cxn>
              <a:cxn ang="0">
                <a:pos x="31" y="6278"/>
              </a:cxn>
              <a:cxn ang="0">
                <a:pos x="30" y="6279"/>
              </a:cxn>
              <a:cxn ang="0">
                <a:pos x="1" y="6310"/>
              </a:cxn>
              <a:cxn ang="0">
                <a:pos x="0" y="6310"/>
              </a:cxn>
              <a:cxn ang="0">
                <a:pos x="0" y="6318"/>
              </a:cxn>
              <a:cxn ang="0">
                <a:pos x="1" y="6318"/>
              </a:cxn>
              <a:cxn ang="0">
                <a:pos x="35" y="6317"/>
              </a:cxn>
              <a:cxn ang="0">
                <a:pos x="70" y="6282"/>
              </a:cxn>
              <a:cxn ang="0">
                <a:pos x="70" y="6282"/>
              </a:cxn>
              <a:cxn ang="0">
                <a:pos x="78" y="6227"/>
              </a:cxn>
              <a:cxn ang="0">
                <a:pos x="77" y="6227"/>
              </a:cxn>
              <a:cxn ang="0">
                <a:pos x="77" y="3138"/>
              </a:cxn>
              <a:cxn ang="0">
                <a:pos x="77" y="91"/>
              </a:cxn>
              <a:cxn ang="0">
                <a:pos x="84" y="40"/>
              </a:cxn>
              <a:cxn ang="0">
                <a:pos x="84" y="39"/>
              </a:cxn>
              <a:cxn ang="0">
                <a:pos x="113" y="8"/>
              </a:cxn>
              <a:cxn ang="0">
                <a:pos x="115" y="8"/>
              </a:cxn>
              <a:cxn ang="0">
                <a:pos x="115" y="1"/>
              </a:cxn>
              <a:cxn ang="0">
                <a:pos x="113" y="1"/>
              </a:cxn>
              <a:cxn ang="0">
                <a:pos x="80" y="2"/>
              </a:cxn>
            </a:cxnLst>
            <a:rect l="0" t="0" r="r" b="b"/>
            <a:pathLst>
              <a:path w="115" h="6319">
                <a:moveTo>
                  <a:pt x="80" y="2"/>
                </a:moveTo>
                <a:lnTo>
                  <a:pt x="80" y="2"/>
                </a:lnTo>
                <a:cubicBezTo>
                  <a:pt x="61" y="4"/>
                  <a:pt x="51" y="13"/>
                  <a:pt x="44" y="36"/>
                </a:cubicBezTo>
                <a:lnTo>
                  <a:pt x="44" y="36"/>
                </a:lnTo>
                <a:cubicBezTo>
                  <a:pt x="41" y="48"/>
                  <a:pt x="39" y="66"/>
                  <a:pt x="37" y="91"/>
                </a:cubicBezTo>
                <a:lnTo>
                  <a:pt x="37" y="91"/>
                </a:lnTo>
                <a:lnTo>
                  <a:pt x="37" y="3071"/>
                </a:lnTo>
                <a:lnTo>
                  <a:pt x="37" y="6227"/>
                </a:lnTo>
                <a:cubicBezTo>
                  <a:pt x="36" y="6248"/>
                  <a:pt x="34" y="6267"/>
                  <a:pt x="31" y="6278"/>
                </a:cubicBezTo>
                <a:lnTo>
                  <a:pt x="30" y="6279"/>
                </a:lnTo>
                <a:cubicBezTo>
                  <a:pt x="27" y="6290"/>
                  <a:pt x="20" y="6311"/>
                  <a:pt x="1" y="6310"/>
                </a:cubicBezTo>
                <a:lnTo>
                  <a:pt x="0" y="6310"/>
                </a:lnTo>
                <a:lnTo>
                  <a:pt x="0" y="6318"/>
                </a:lnTo>
                <a:lnTo>
                  <a:pt x="1" y="6318"/>
                </a:lnTo>
                <a:cubicBezTo>
                  <a:pt x="11" y="6319"/>
                  <a:pt x="26" y="6318"/>
                  <a:pt x="35" y="6317"/>
                </a:cubicBezTo>
                <a:cubicBezTo>
                  <a:pt x="54" y="6314"/>
                  <a:pt x="63" y="6305"/>
                  <a:pt x="70" y="6282"/>
                </a:cubicBezTo>
                <a:lnTo>
                  <a:pt x="70" y="6282"/>
                </a:lnTo>
                <a:cubicBezTo>
                  <a:pt x="74" y="6271"/>
                  <a:pt x="76" y="6252"/>
                  <a:pt x="78" y="6227"/>
                </a:cubicBezTo>
                <a:lnTo>
                  <a:pt x="77" y="6227"/>
                </a:lnTo>
                <a:lnTo>
                  <a:pt x="77" y="3138"/>
                </a:lnTo>
                <a:lnTo>
                  <a:pt x="77" y="91"/>
                </a:lnTo>
                <a:cubicBezTo>
                  <a:pt x="79" y="70"/>
                  <a:pt x="81" y="52"/>
                  <a:pt x="84" y="40"/>
                </a:cubicBezTo>
                <a:lnTo>
                  <a:pt x="84" y="39"/>
                </a:lnTo>
                <a:cubicBezTo>
                  <a:pt x="88" y="29"/>
                  <a:pt x="95" y="7"/>
                  <a:pt x="113" y="8"/>
                </a:cubicBezTo>
                <a:lnTo>
                  <a:pt x="115" y="8"/>
                </a:lnTo>
                <a:lnTo>
                  <a:pt x="115" y="1"/>
                </a:lnTo>
                <a:lnTo>
                  <a:pt x="113" y="1"/>
                </a:lnTo>
                <a:cubicBezTo>
                  <a:pt x="103" y="0"/>
                  <a:pt x="88" y="1"/>
                  <a:pt x="80" y="2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b="1" baseline="0" dirty="0" smtClean="0"/>
              <a:t>  </a:t>
            </a:r>
            <a:r>
              <a:rPr lang="en-US" baseline="0" dirty="0" smtClean="0"/>
              <a:t>TEXT AND IMAGES IN GRAY BORDER WILL NOT PRINT AND WILL NOT BE PROJECTED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-2019300" y="-12700"/>
            <a:ext cx="186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Sample</a:t>
            </a:r>
            <a:r>
              <a:rPr lang="en-US" baseline="0" dirty="0" smtClean="0"/>
              <a:t> Designs</a:t>
            </a:r>
            <a:endParaRPr 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5755" y="304800"/>
            <a:ext cx="1998662" cy="150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5756" y="1911350"/>
            <a:ext cx="1972733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Two Column with Text +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gray">
          <a:xfrm>
            <a:off x="457200" y="457200"/>
            <a:ext cx="3931920" cy="5943600"/>
          </a:xfrm>
          <a:prstGeom prst="roundRect">
            <a:avLst>
              <a:gd name="adj" fmla="val 4567"/>
            </a:avLst>
          </a:prstGeom>
          <a:solidFill>
            <a:srgbClr val="815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46320" y="1645920"/>
            <a:ext cx="4114800" cy="1005840"/>
          </a:xfrm>
        </p:spPr>
        <p:txBody>
          <a:bodyPr>
            <a:noAutofit/>
          </a:bodyPr>
          <a:lstStyle>
            <a:lvl1pPr>
              <a:defRPr>
                <a:solidFill>
                  <a:srgbClr val="815E9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6320" y="2834640"/>
            <a:ext cx="4114800" cy="3291840"/>
          </a:xfrm>
        </p:spPr>
        <p:txBody>
          <a:bodyPr>
            <a:noAutofit/>
          </a:bodyPr>
          <a:lstStyle>
            <a:lvl1pPr marL="61913" indent="-61913">
              <a:buClr>
                <a:srgbClr val="815E90"/>
              </a:buClr>
              <a:defRPr sz="2400">
                <a:solidFill>
                  <a:schemeClr val="tx2"/>
                </a:solidFill>
              </a:defRPr>
            </a:lvl1pPr>
            <a:lvl2pPr>
              <a:buClr>
                <a:srgbClr val="815E90"/>
              </a:buClr>
              <a:defRPr sz="2000"/>
            </a:lvl2pPr>
            <a:lvl3pPr>
              <a:buClr>
                <a:srgbClr val="815E90"/>
              </a:buClr>
              <a:defRPr sz="1800"/>
            </a:lvl3pPr>
            <a:lvl4pPr>
              <a:buClr>
                <a:srgbClr val="815E90"/>
              </a:buClr>
              <a:defRPr sz="1600"/>
            </a:lvl4pPr>
            <a:lvl5pPr>
              <a:buClr>
                <a:srgbClr val="815E90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005840"/>
            <a:ext cx="3931920" cy="1188720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% here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548640" y="2194560"/>
            <a:ext cx="3749040" cy="822960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48640" y="3840480"/>
            <a:ext cx="3931920" cy="1188720"/>
          </a:xfrm>
        </p:spPr>
        <p:txBody>
          <a:bodyPr anchor="b" anchorCtr="0">
            <a:noAutofit/>
          </a:bodyPr>
          <a:lstStyle>
            <a:lvl1pPr>
              <a:spcBef>
                <a:spcPts val="0"/>
              </a:spcBef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% here</a:t>
            </a:r>
            <a:endParaRPr lang="en-US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548640" y="5029200"/>
            <a:ext cx="3749040" cy="822960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4509294" y="412750"/>
            <a:ext cx="125413" cy="6032500"/>
          </a:xfrm>
          <a:custGeom>
            <a:avLst/>
            <a:gdLst/>
            <a:ahLst/>
            <a:cxnLst>
              <a:cxn ang="0">
                <a:pos x="80" y="2"/>
              </a:cxn>
              <a:cxn ang="0">
                <a:pos x="80" y="2"/>
              </a:cxn>
              <a:cxn ang="0">
                <a:pos x="44" y="36"/>
              </a:cxn>
              <a:cxn ang="0">
                <a:pos x="44" y="36"/>
              </a:cxn>
              <a:cxn ang="0">
                <a:pos x="37" y="91"/>
              </a:cxn>
              <a:cxn ang="0">
                <a:pos x="37" y="91"/>
              </a:cxn>
              <a:cxn ang="0">
                <a:pos x="37" y="3071"/>
              </a:cxn>
              <a:cxn ang="0">
                <a:pos x="37" y="6227"/>
              </a:cxn>
              <a:cxn ang="0">
                <a:pos x="31" y="6278"/>
              </a:cxn>
              <a:cxn ang="0">
                <a:pos x="30" y="6279"/>
              </a:cxn>
              <a:cxn ang="0">
                <a:pos x="1" y="6310"/>
              </a:cxn>
              <a:cxn ang="0">
                <a:pos x="0" y="6310"/>
              </a:cxn>
              <a:cxn ang="0">
                <a:pos x="0" y="6318"/>
              </a:cxn>
              <a:cxn ang="0">
                <a:pos x="1" y="6318"/>
              </a:cxn>
              <a:cxn ang="0">
                <a:pos x="35" y="6317"/>
              </a:cxn>
              <a:cxn ang="0">
                <a:pos x="70" y="6282"/>
              </a:cxn>
              <a:cxn ang="0">
                <a:pos x="70" y="6282"/>
              </a:cxn>
              <a:cxn ang="0">
                <a:pos x="78" y="6227"/>
              </a:cxn>
              <a:cxn ang="0">
                <a:pos x="77" y="6227"/>
              </a:cxn>
              <a:cxn ang="0">
                <a:pos x="77" y="3138"/>
              </a:cxn>
              <a:cxn ang="0">
                <a:pos x="77" y="91"/>
              </a:cxn>
              <a:cxn ang="0">
                <a:pos x="84" y="40"/>
              </a:cxn>
              <a:cxn ang="0">
                <a:pos x="84" y="39"/>
              </a:cxn>
              <a:cxn ang="0">
                <a:pos x="113" y="8"/>
              </a:cxn>
              <a:cxn ang="0">
                <a:pos x="115" y="8"/>
              </a:cxn>
              <a:cxn ang="0">
                <a:pos x="115" y="1"/>
              </a:cxn>
              <a:cxn ang="0">
                <a:pos x="113" y="1"/>
              </a:cxn>
              <a:cxn ang="0">
                <a:pos x="80" y="2"/>
              </a:cxn>
            </a:cxnLst>
            <a:rect l="0" t="0" r="r" b="b"/>
            <a:pathLst>
              <a:path w="115" h="6319">
                <a:moveTo>
                  <a:pt x="80" y="2"/>
                </a:moveTo>
                <a:lnTo>
                  <a:pt x="80" y="2"/>
                </a:lnTo>
                <a:cubicBezTo>
                  <a:pt x="61" y="4"/>
                  <a:pt x="51" y="13"/>
                  <a:pt x="44" y="36"/>
                </a:cubicBezTo>
                <a:lnTo>
                  <a:pt x="44" y="36"/>
                </a:lnTo>
                <a:cubicBezTo>
                  <a:pt x="41" y="48"/>
                  <a:pt x="39" y="66"/>
                  <a:pt x="37" y="91"/>
                </a:cubicBezTo>
                <a:lnTo>
                  <a:pt x="37" y="91"/>
                </a:lnTo>
                <a:lnTo>
                  <a:pt x="37" y="3071"/>
                </a:lnTo>
                <a:lnTo>
                  <a:pt x="37" y="6227"/>
                </a:lnTo>
                <a:cubicBezTo>
                  <a:pt x="36" y="6248"/>
                  <a:pt x="34" y="6267"/>
                  <a:pt x="31" y="6278"/>
                </a:cubicBezTo>
                <a:lnTo>
                  <a:pt x="30" y="6279"/>
                </a:lnTo>
                <a:cubicBezTo>
                  <a:pt x="27" y="6290"/>
                  <a:pt x="20" y="6311"/>
                  <a:pt x="1" y="6310"/>
                </a:cubicBezTo>
                <a:lnTo>
                  <a:pt x="0" y="6310"/>
                </a:lnTo>
                <a:lnTo>
                  <a:pt x="0" y="6318"/>
                </a:lnTo>
                <a:lnTo>
                  <a:pt x="1" y="6318"/>
                </a:lnTo>
                <a:cubicBezTo>
                  <a:pt x="11" y="6319"/>
                  <a:pt x="26" y="6318"/>
                  <a:pt x="35" y="6317"/>
                </a:cubicBezTo>
                <a:cubicBezTo>
                  <a:pt x="54" y="6314"/>
                  <a:pt x="63" y="6305"/>
                  <a:pt x="70" y="6282"/>
                </a:cubicBezTo>
                <a:lnTo>
                  <a:pt x="70" y="6282"/>
                </a:lnTo>
                <a:cubicBezTo>
                  <a:pt x="74" y="6271"/>
                  <a:pt x="76" y="6252"/>
                  <a:pt x="78" y="6227"/>
                </a:cubicBezTo>
                <a:lnTo>
                  <a:pt x="77" y="6227"/>
                </a:lnTo>
                <a:lnTo>
                  <a:pt x="77" y="3138"/>
                </a:lnTo>
                <a:lnTo>
                  <a:pt x="77" y="91"/>
                </a:lnTo>
                <a:cubicBezTo>
                  <a:pt x="79" y="70"/>
                  <a:pt x="81" y="52"/>
                  <a:pt x="84" y="40"/>
                </a:cubicBezTo>
                <a:lnTo>
                  <a:pt x="84" y="39"/>
                </a:lnTo>
                <a:cubicBezTo>
                  <a:pt x="88" y="29"/>
                  <a:pt x="95" y="7"/>
                  <a:pt x="113" y="8"/>
                </a:cubicBezTo>
                <a:lnTo>
                  <a:pt x="115" y="8"/>
                </a:lnTo>
                <a:lnTo>
                  <a:pt x="115" y="1"/>
                </a:lnTo>
                <a:lnTo>
                  <a:pt x="113" y="1"/>
                </a:lnTo>
                <a:cubicBezTo>
                  <a:pt x="103" y="0"/>
                  <a:pt x="88" y="1"/>
                  <a:pt x="80" y="2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b="1" baseline="0" dirty="0" smtClean="0"/>
              <a:t>  </a:t>
            </a:r>
            <a:r>
              <a:rPr lang="en-US" baseline="0" dirty="0" smtClean="0"/>
              <a:t>TEXT AND IMAGES IN GRAY BORDER WILL NOT PRINT AND WILL NOT BE PROJECTED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-2019300" y="-12700"/>
            <a:ext cx="186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Sample</a:t>
            </a:r>
            <a:r>
              <a:rPr lang="en-US" baseline="0" dirty="0" smtClean="0"/>
              <a:t> Designs</a:t>
            </a:r>
            <a:endParaRPr 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5755" y="304800"/>
            <a:ext cx="1998662" cy="150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5756" y="1911350"/>
            <a:ext cx="1972733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lumn with Text +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 bwMode="gray">
          <a:xfrm>
            <a:off x="4754880" y="457200"/>
            <a:ext cx="3931920" cy="5943600"/>
          </a:xfrm>
          <a:prstGeom prst="roundRect">
            <a:avLst>
              <a:gd name="adj" fmla="val 45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57200" y="1645920"/>
            <a:ext cx="3977640" cy="1005840"/>
          </a:xfrm>
        </p:spPr>
        <p:txBody>
          <a:bodyPr>
            <a:noAutofit/>
          </a:bodyPr>
          <a:lstStyle>
            <a:lvl1pPr marL="53975" indent="0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34640"/>
            <a:ext cx="3977640" cy="3291840"/>
          </a:xfrm>
        </p:spPr>
        <p:txBody>
          <a:bodyPr>
            <a:noAutofit/>
          </a:bodyPr>
          <a:lstStyle>
            <a:lvl1pPr marL="109538" indent="-109538">
              <a:buClr>
                <a:schemeClr val="accent1"/>
              </a:buClr>
              <a:defRPr sz="2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defRPr sz="2000"/>
            </a:lvl2pPr>
            <a:lvl3pPr>
              <a:buClr>
                <a:schemeClr val="accent1"/>
              </a:buClr>
              <a:defRPr sz="1800"/>
            </a:lvl3pPr>
            <a:lvl4pPr>
              <a:buClr>
                <a:schemeClr val="accent1"/>
              </a:buClr>
              <a:defRPr sz="1600"/>
            </a:lvl4pPr>
            <a:lvl5pPr>
              <a:buClr>
                <a:schemeClr val="accent1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4509294" y="412750"/>
            <a:ext cx="125413" cy="6032500"/>
          </a:xfrm>
          <a:custGeom>
            <a:avLst/>
            <a:gdLst/>
            <a:ahLst/>
            <a:cxnLst>
              <a:cxn ang="0">
                <a:pos x="80" y="2"/>
              </a:cxn>
              <a:cxn ang="0">
                <a:pos x="80" y="2"/>
              </a:cxn>
              <a:cxn ang="0">
                <a:pos x="44" y="36"/>
              </a:cxn>
              <a:cxn ang="0">
                <a:pos x="44" y="36"/>
              </a:cxn>
              <a:cxn ang="0">
                <a:pos x="37" y="91"/>
              </a:cxn>
              <a:cxn ang="0">
                <a:pos x="37" y="91"/>
              </a:cxn>
              <a:cxn ang="0">
                <a:pos x="37" y="3071"/>
              </a:cxn>
              <a:cxn ang="0">
                <a:pos x="37" y="6227"/>
              </a:cxn>
              <a:cxn ang="0">
                <a:pos x="31" y="6278"/>
              </a:cxn>
              <a:cxn ang="0">
                <a:pos x="30" y="6279"/>
              </a:cxn>
              <a:cxn ang="0">
                <a:pos x="1" y="6310"/>
              </a:cxn>
              <a:cxn ang="0">
                <a:pos x="0" y="6310"/>
              </a:cxn>
              <a:cxn ang="0">
                <a:pos x="0" y="6318"/>
              </a:cxn>
              <a:cxn ang="0">
                <a:pos x="1" y="6318"/>
              </a:cxn>
              <a:cxn ang="0">
                <a:pos x="35" y="6317"/>
              </a:cxn>
              <a:cxn ang="0">
                <a:pos x="70" y="6282"/>
              </a:cxn>
              <a:cxn ang="0">
                <a:pos x="70" y="6282"/>
              </a:cxn>
              <a:cxn ang="0">
                <a:pos x="78" y="6227"/>
              </a:cxn>
              <a:cxn ang="0">
                <a:pos x="77" y="6227"/>
              </a:cxn>
              <a:cxn ang="0">
                <a:pos x="77" y="3138"/>
              </a:cxn>
              <a:cxn ang="0">
                <a:pos x="77" y="91"/>
              </a:cxn>
              <a:cxn ang="0">
                <a:pos x="84" y="40"/>
              </a:cxn>
              <a:cxn ang="0">
                <a:pos x="84" y="39"/>
              </a:cxn>
              <a:cxn ang="0">
                <a:pos x="113" y="8"/>
              </a:cxn>
              <a:cxn ang="0">
                <a:pos x="115" y="8"/>
              </a:cxn>
              <a:cxn ang="0">
                <a:pos x="115" y="1"/>
              </a:cxn>
              <a:cxn ang="0">
                <a:pos x="113" y="1"/>
              </a:cxn>
              <a:cxn ang="0">
                <a:pos x="80" y="2"/>
              </a:cxn>
            </a:cxnLst>
            <a:rect l="0" t="0" r="r" b="b"/>
            <a:pathLst>
              <a:path w="115" h="6319">
                <a:moveTo>
                  <a:pt x="80" y="2"/>
                </a:moveTo>
                <a:lnTo>
                  <a:pt x="80" y="2"/>
                </a:lnTo>
                <a:cubicBezTo>
                  <a:pt x="61" y="4"/>
                  <a:pt x="51" y="13"/>
                  <a:pt x="44" y="36"/>
                </a:cubicBezTo>
                <a:lnTo>
                  <a:pt x="44" y="36"/>
                </a:lnTo>
                <a:cubicBezTo>
                  <a:pt x="41" y="48"/>
                  <a:pt x="39" y="66"/>
                  <a:pt x="37" y="91"/>
                </a:cubicBezTo>
                <a:lnTo>
                  <a:pt x="37" y="91"/>
                </a:lnTo>
                <a:lnTo>
                  <a:pt x="37" y="3071"/>
                </a:lnTo>
                <a:lnTo>
                  <a:pt x="37" y="6227"/>
                </a:lnTo>
                <a:cubicBezTo>
                  <a:pt x="36" y="6248"/>
                  <a:pt x="34" y="6267"/>
                  <a:pt x="31" y="6278"/>
                </a:cubicBezTo>
                <a:lnTo>
                  <a:pt x="30" y="6279"/>
                </a:lnTo>
                <a:cubicBezTo>
                  <a:pt x="27" y="6290"/>
                  <a:pt x="20" y="6311"/>
                  <a:pt x="1" y="6310"/>
                </a:cubicBezTo>
                <a:lnTo>
                  <a:pt x="0" y="6310"/>
                </a:lnTo>
                <a:lnTo>
                  <a:pt x="0" y="6318"/>
                </a:lnTo>
                <a:lnTo>
                  <a:pt x="1" y="6318"/>
                </a:lnTo>
                <a:cubicBezTo>
                  <a:pt x="11" y="6319"/>
                  <a:pt x="26" y="6318"/>
                  <a:pt x="35" y="6317"/>
                </a:cubicBezTo>
                <a:cubicBezTo>
                  <a:pt x="54" y="6314"/>
                  <a:pt x="63" y="6305"/>
                  <a:pt x="70" y="6282"/>
                </a:cubicBezTo>
                <a:lnTo>
                  <a:pt x="70" y="6282"/>
                </a:lnTo>
                <a:cubicBezTo>
                  <a:pt x="74" y="6271"/>
                  <a:pt x="76" y="6252"/>
                  <a:pt x="78" y="6227"/>
                </a:cubicBezTo>
                <a:lnTo>
                  <a:pt x="77" y="6227"/>
                </a:lnTo>
                <a:lnTo>
                  <a:pt x="77" y="3138"/>
                </a:lnTo>
                <a:lnTo>
                  <a:pt x="77" y="91"/>
                </a:lnTo>
                <a:cubicBezTo>
                  <a:pt x="79" y="70"/>
                  <a:pt x="81" y="52"/>
                  <a:pt x="84" y="40"/>
                </a:cubicBezTo>
                <a:lnTo>
                  <a:pt x="84" y="39"/>
                </a:lnTo>
                <a:cubicBezTo>
                  <a:pt x="88" y="29"/>
                  <a:pt x="95" y="7"/>
                  <a:pt x="113" y="8"/>
                </a:cubicBezTo>
                <a:lnTo>
                  <a:pt x="115" y="8"/>
                </a:lnTo>
                <a:lnTo>
                  <a:pt x="115" y="1"/>
                </a:lnTo>
                <a:lnTo>
                  <a:pt x="113" y="1"/>
                </a:lnTo>
                <a:cubicBezTo>
                  <a:pt x="103" y="0"/>
                  <a:pt x="88" y="1"/>
                  <a:pt x="80" y="2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4754880" y="4572000"/>
            <a:ext cx="3840480" cy="1508760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b="1" baseline="0" dirty="0" smtClean="0"/>
              <a:t>  </a:t>
            </a:r>
            <a:r>
              <a:rPr lang="en-US" baseline="0" dirty="0" smtClean="0"/>
              <a:t>TEXT AND IMAGES IN GRAY BORDER WILL NOT PRINT AND WILL NOT BE PROJECTED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3040"/>
            <a:ext cx="3977640" cy="4525963"/>
          </a:xfrm>
        </p:spPr>
        <p:txBody>
          <a:bodyPr>
            <a:noAutofit/>
          </a:bodyPr>
          <a:lstStyle>
            <a:lvl1pPr marL="61913" indent="-61913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463040"/>
            <a:ext cx="3977640" cy="4525963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 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3040"/>
            <a:ext cx="3977640" cy="4525963"/>
          </a:xfrm>
        </p:spPr>
        <p:txBody>
          <a:bodyPr>
            <a:noAutofit/>
          </a:bodyPr>
          <a:lstStyle>
            <a:lvl1pPr marL="61913" indent="-61913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 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463040"/>
            <a:ext cx="3977640" cy="4525963"/>
          </a:xfrm>
        </p:spPr>
        <p:txBody>
          <a:bodyPr>
            <a:noAutofit/>
          </a:bodyPr>
          <a:lstStyle>
            <a:lvl1pPr marL="112713" indent="-112713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44" y="6442431"/>
            <a:ext cx="966847" cy="2631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b="1" baseline="0" dirty="0" smtClean="0"/>
              <a:t>  </a:t>
            </a:r>
            <a:r>
              <a:rPr lang="en-US" baseline="0" dirty="0" smtClean="0"/>
              <a:t>TEXT AND IMAGES IN GRAY BORDER WILL NOT PRINT AND WILL NOT BE PROJECTED</a:t>
            </a:r>
            <a:endParaRPr lang="en-US" dirty="0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gray">
          <a:xfrm>
            <a:off x="451644" y="6153804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039"/>
            <a:ext cx="8229600" cy="48463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451644" y="1125895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b="1" baseline="0" dirty="0" smtClean="0"/>
              <a:t>  </a:t>
            </a:r>
            <a:r>
              <a:rPr lang="en-US" baseline="0" dirty="0" smtClean="0"/>
              <a:t>TEXT AND IMAGES IN GRAY BORDER WILL NOT PRINT AND WILL NOT BE PROJECTED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-1277257" y="358315"/>
            <a:ext cx="1088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/>
                </a:solidFill>
                <a:latin typeface="+mj-lt"/>
              </a:rPr>
              <a:t>Georgia</a:t>
            </a:r>
          </a:p>
          <a:p>
            <a:pPr algn="r"/>
            <a:r>
              <a:rPr lang="en-US" sz="1100" dirty="0" smtClean="0">
                <a:solidFill>
                  <a:schemeClr val="accent1"/>
                </a:solidFill>
                <a:latin typeface="+mj-lt"/>
              </a:rPr>
              <a:t>Size 28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277257" y="1417858"/>
            <a:ext cx="1088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2"/>
                </a:solidFill>
                <a:latin typeface="+mj-lt"/>
              </a:rPr>
              <a:t>Georgia</a:t>
            </a:r>
          </a:p>
          <a:p>
            <a:pPr algn="r"/>
            <a:r>
              <a:rPr lang="en-US" sz="1100" dirty="0" smtClean="0">
                <a:solidFill>
                  <a:schemeClr val="accent2"/>
                </a:solidFill>
                <a:latin typeface="+mj-lt"/>
              </a:rPr>
              <a:t>Size 24</a:t>
            </a:r>
            <a:endParaRPr lang="en-US" sz="11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277257" y="1969400"/>
            <a:ext cx="1088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Calibri</a:t>
            </a:r>
          </a:p>
          <a:p>
            <a:pPr algn="r"/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Size 20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57200" y="73152"/>
            <a:ext cx="8229600" cy="1005840"/>
          </a:xfrm>
          <a:prstGeom prst="rect">
            <a:avLst/>
          </a:prstGeom>
        </p:spPr>
        <p:txBody>
          <a:bodyPr vert="horz" lIns="13716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46304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124200" y="6567101"/>
            <a:ext cx="5105400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05800" y="6567101"/>
            <a:ext cx="381000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A2DCB2D-F3A1-47AC-A248-15826C4C80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5"/>
          <p:cNvSpPr>
            <a:spLocks/>
          </p:cNvSpPr>
          <p:nvPr userDrawn="1"/>
        </p:nvSpPr>
        <p:spPr bwMode="gray">
          <a:xfrm>
            <a:off x="451644" y="1125895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gray">
          <a:xfrm>
            <a:off x="451644" y="6153804"/>
            <a:ext cx="8240713" cy="123825"/>
          </a:xfrm>
          <a:custGeom>
            <a:avLst/>
            <a:gdLst/>
            <a:ahLst/>
            <a:cxnLst>
              <a:cxn ang="0">
                <a:pos x="8638" y="79"/>
              </a:cxn>
              <a:cxn ang="0">
                <a:pos x="8638" y="79"/>
              </a:cxn>
              <a:cxn ang="0">
                <a:pos x="8604" y="44"/>
              </a:cxn>
              <a:cxn ang="0">
                <a:pos x="8604" y="44"/>
              </a:cxn>
              <a:cxn ang="0">
                <a:pos x="8548" y="36"/>
              </a:cxn>
              <a:cxn ang="0">
                <a:pos x="8548" y="37"/>
              </a:cxn>
              <a:cxn ang="0">
                <a:pos x="91" y="37"/>
              </a:cxn>
              <a:cxn ang="0">
                <a:pos x="40" y="30"/>
              </a:cxn>
              <a:cxn ang="0">
                <a:pos x="39" y="30"/>
              </a:cxn>
              <a:cxn ang="0">
                <a:pos x="8" y="1"/>
              </a:cxn>
              <a:cxn ang="0">
                <a:pos x="8" y="0"/>
              </a:cxn>
              <a:cxn ang="0">
                <a:pos x="0" y="0"/>
              </a:cxn>
              <a:cxn ang="0">
                <a:pos x="0" y="1"/>
              </a:cxn>
              <a:cxn ang="0">
                <a:pos x="1" y="34"/>
              </a:cxn>
              <a:cxn ang="0">
                <a:pos x="36" y="70"/>
              </a:cxn>
              <a:cxn ang="0">
                <a:pos x="36" y="70"/>
              </a:cxn>
              <a:cxn ang="0">
                <a:pos x="91" y="77"/>
              </a:cxn>
              <a:cxn ang="0">
                <a:pos x="91" y="77"/>
              </a:cxn>
              <a:cxn ang="0">
                <a:pos x="8548" y="77"/>
              </a:cxn>
              <a:cxn ang="0">
                <a:pos x="8599" y="83"/>
              </a:cxn>
              <a:cxn ang="0">
                <a:pos x="8601" y="84"/>
              </a:cxn>
              <a:cxn ang="0">
                <a:pos x="8632" y="113"/>
              </a:cxn>
              <a:cxn ang="0">
                <a:pos x="8632" y="114"/>
              </a:cxn>
              <a:cxn ang="0">
                <a:pos x="8640" y="114"/>
              </a:cxn>
              <a:cxn ang="0">
                <a:pos x="8640" y="113"/>
              </a:cxn>
              <a:cxn ang="0">
                <a:pos x="8638" y="79"/>
              </a:cxn>
            </a:cxnLst>
            <a:rect l="0" t="0" r="r" b="b"/>
            <a:pathLst>
              <a:path w="8640" h="114">
                <a:moveTo>
                  <a:pt x="8638" y="79"/>
                </a:moveTo>
                <a:lnTo>
                  <a:pt x="8638" y="79"/>
                </a:lnTo>
                <a:cubicBezTo>
                  <a:pt x="8635" y="60"/>
                  <a:pt x="8626" y="51"/>
                  <a:pt x="8604" y="44"/>
                </a:cubicBezTo>
                <a:lnTo>
                  <a:pt x="8604" y="44"/>
                </a:lnTo>
                <a:cubicBezTo>
                  <a:pt x="8592" y="40"/>
                  <a:pt x="8573" y="38"/>
                  <a:pt x="8548" y="36"/>
                </a:cubicBezTo>
                <a:lnTo>
                  <a:pt x="8548" y="37"/>
                </a:lnTo>
                <a:lnTo>
                  <a:pt x="91" y="37"/>
                </a:lnTo>
                <a:cubicBezTo>
                  <a:pt x="70" y="35"/>
                  <a:pt x="51" y="33"/>
                  <a:pt x="40" y="30"/>
                </a:cubicBezTo>
                <a:lnTo>
                  <a:pt x="39" y="30"/>
                </a:lnTo>
                <a:cubicBezTo>
                  <a:pt x="28" y="26"/>
                  <a:pt x="7" y="19"/>
                  <a:pt x="8" y="1"/>
                </a:cubicBezTo>
                <a:lnTo>
                  <a:pt x="8" y="0"/>
                </a:lnTo>
                <a:lnTo>
                  <a:pt x="0" y="0"/>
                </a:lnTo>
                <a:lnTo>
                  <a:pt x="0" y="1"/>
                </a:lnTo>
                <a:cubicBezTo>
                  <a:pt x="0" y="11"/>
                  <a:pt x="0" y="26"/>
                  <a:pt x="1" y="34"/>
                </a:cubicBezTo>
                <a:cubicBezTo>
                  <a:pt x="4" y="53"/>
                  <a:pt x="13" y="63"/>
                  <a:pt x="36" y="70"/>
                </a:cubicBezTo>
                <a:lnTo>
                  <a:pt x="36" y="70"/>
                </a:lnTo>
                <a:cubicBezTo>
                  <a:pt x="47" y="73"/>
                  <a:pt x="66" y="75"/>
                  <a:pt x="91" y="77"/>
                </a:cubicBezTo>
                <a:lnTo>
                  <a:pt x="91" y="77"/>
                </a:lnTo>
                <a:lnTo>
                  <a:pt x="8548" y="77"/>
                </a:lnTo>
                <a:cubicBezTo>
                  <a:pt x="8570" y="78"/>
                  <a:pt x="8588" y="80"/>
                  <a:pt x="8599" y="83"/>
                </a:cubicBezTo>
                <a:lnTo>
                  <a:pt x="8601" y="84"/>
                </a:lnTo>
                <a:cubicBezTo>
                  <a:pt x="8611" y="87"/>
                  <a:pt x="8632" y="94"/>
                  <a:pt x="8632" y="113"/>
                </a:cubicBezTo>
                <a:lnTo>
                  <a:pt x="8632" y="114"/>
                </a:lnTo>
                <a:lnTo>
                  <a:pt x="8640" y="114"/>
                </a:lnTo>
                <a:lnTo>
                  <a:pt x="8640" y="113"/>
                </a:lnTo>
                <a:cubicBezTo>
                  <a:pt x="8640" y="103"/>
                  <a:pt x="8639" y="87"/>
                  <a:pt x="8638" y="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44" y="6442431"/>
            <a:ext cx="966847" cy="2631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277257" y="358315"/>
            <a:ext cx="1088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1"/>
                </a:solidFill>
                <a:latin typeface="+mj-lt"/>
              </a:rPr>
              <a:t>Georgia</a:t>
            </a:r>
          </a:p>
          <a:p>
            <a:pPr algn="r"/>
            <a:r>
              <a:rPr lang="en-US" sz="1100" dirty="0" smtClean="0">
                <a:solidFill>
                  <a:schemeClr val="accent1"/>
                </a:solidFill>
                <a:latin typeface="+mj-lt"/>
              </a:rPr>
              <a:t>Size 28</a:t>
            </a:r>
            <a:endParaRPr lang="en-US" sz="11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277257" y="1417858"/>
            <a:ext cx="1088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accent2"/>
                </a:solidFill>
                <a:latin typeface="+mj-lt"/>
              </a:rPr>
              <a:t>Georgia</a:t>
            </a:r>
          </a:p>
          <a:p>
            <a:pPr algn="r"/>
            <a:r>
              <a:rPr lang="en-US" sz="1100" dirty="0" smtClean="0">
                <a:solidFill>
                  <a:schemeClr val="accent2"/>
                </a:solidFill>
                <a:latin typeface="+mj-lt"/>
              </a:rPr>
              <a:t>Size 24</a:t>
            </a:r>
            <a:endParaRPr lang="en-US" sz="11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1277257" y="1969400"/>
            <a:ext cx="1088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Calibri</a:t>
            </a:r>
          </a:p>
          <a:p>
            <a:pPr algn="r"/>
            <a:r>
              <a:rPr 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Size 20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87093" y="-406399"/>
            <a:ext cx="95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</a:t>
            </a:r>
            <a:r>
              <a:rPr lang="en-US" b="1" baseline="0" dirty="0" smtClean="0"/>
              <a:t>  </a:t>
            </a:r>
            <a:r>
              <a:rPr lang="en-US" baseline="0" dirty="0" smtClean="0"/>
              <a:t>TEXT AND IMAGES IN GRAY BORDER WILL NOT PRINT AND WILL NOT BE PROJECTED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Georgia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800"/>
        </a:spcBef>
        <a:buSzPct val="25000"/>
        <a:buFont typeface="Georgia" panose="02040502050405020303" pitchFamily="18" charset="0"/>
        <a:buChar char=" "/>
        <a:defRPr sz="2400" kern="1200">
          <a:solidFill>
            <a:schemeClr val="accent2"/>
          </a:solidFill>
          <a:latin typeface="Georgia" pitchFamily="18" charset="0"/>
          <a:ea typeface="+mn-ea"/>
          <a:cs typeface="+mn-cs"/>
        </a:defRPr>
      </a:lvl1pPr>
      <a:lvl2pPr marL="228600" indent="-165100" algn="l" defTabSz="914400" rtl="0" eaLnBrk="1" latinLnBrk="0" hangingPunct="1">
        <a:spcBef>
          <a:spcPts val="1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687388" indent="-228600" algn="l" defTabSz="914400" rtl="0" eaLnBrk="1" latinLnBrk="0" hangingPunct="1"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1225" indent="-182563" algn="l" defTabSz="914400" rtl="0" eaLnBrk="1" latinLnBrk="0" hangingPunct="1">
        <a:spcBef>
          <a:spcPts val="6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211263" indent="-228600" algn="l" defTabSz="914400" rtl="0" eaLnBrk="1" latinLnBrk="0" hangingPunct="1">
        <a:spcBef>
          <a:spcPts val="300"/>
        </a:spcBef>
        <a:buClr>
          <a:schemeClr val="tx2"/>
        </a:buClr>
        <a:buFont typeface="Arial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8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google.com/url?url=http://www.firstlight.net/solutions/business-solutions/&amp;rct=j&amp;frm=1&amp;q=&amp;esrc=s&amp;sa=U&amp;ei=4TIbVOHvLIWjyATUvYHIAg&amp;ved=0CBoQ9QEwAg&amp;usg=AFQjCNExQcmR0xRLWksg507gvgO_DL1-HQ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7" b="20007"/>
          <a:stretch/>
        </p:blipFill>
        <p:spPr/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57199" y="1095375"/>
            <a:ext cx="8599715" cy="1234440"/>
          </a:xfrm>
        </p:spPr>
        <p:txBody>
          <a:bodyPr/>
          <a:lstStyle/>
          <a:p>
            <a:r>
              <a:rPr lang="en-US" dirty="0" smtClean="0"/>
              <a:t>Member </a:t>
            </a:r>
            <a:r>
              <a:rPr lang="en-US" dirty="0"/>
              <a:t>Default Optimization (MDO) </a:t>
            </a:r>
            <a:r>
              <a:rPr lang="en-US" dirty="0" smtClean="0"/>
              <a:t>Program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2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6725" y="101727"/>
            <a:ext cx="8229600" cy="1005840"/>
          </a:xfrm>
        </p:spPr>
        <p:txBody>
          <a:bodyPr/>
          <a:lstStyle/>
          <a:p>
            <a:r>
              <a:rPr lang="en-US" dirty="0" smtClean="0"/>
              <a:t>MDO Roles and Responsibilities – Shared Services</a:t>
            </a: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gray">
          <a:xfrm>
            <a:off x="3590925" y="6481376"/>
            <a:ext cx="5105400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COMPANY CONFIDENTIAL  |  FOR INTERNAL USE ONLY  |  DO NOT COPY</a:t>
            </a:r>
            <a:endParaRPr lang="en-US" dirty="0"/>
          </a:p>
        </p:txBody>
      </p:sp>
      <p:graphicFrame>
        <p:nvGraphicFramePr>
          <p:cNvPr id="1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0416427"/>
              </p:ext>
            </p:extLst>
          </p:nvPr>
        </p:nvGraphicFramePr>
        <p:xfrm>
          <a:off x="1277084" y="1381397"/>
          <a:ext cx="6419116" cy="4518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744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519545" y="152400"/>
            <a:ext cx="8319655" cy="1011382"/>
          </a:xfrm>
        </p:spPr>
        <p:txBody>
          <a:bodyPr/>
          <a:lstStyle/>
          <a:p>
            <a:r>
              <a:rPr lang="en-US" dirty="0" smtClean="0"/>
              <a:t>Legal Considerations &amp; Assumed Risks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519545" y="1356616"/>
            <a:ext cx="8176780" cy="4786607"/>
          </a:xfrm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1800"/>
              </a:spcAft>
              <a:buSzPct val="115000"/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Risks are inherent in any attempt at provider stratification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SzPct val="115000"/>
              <a:buFont typeface="Arial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Every attempt is made to mitigate risks during the development of the MDO model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Wingdings" pitchFamily="2" charset="2"/>
              <a:buChar char="ü"/>
            </a:pPr>
            <a:r>
              <a:rPr 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Inclusion of both quality and efficiency measures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Wingdings" pitchFamily="2" charset="2"/>
              <a:buChar char="ü"/>
            </a:pPr>
            <a:r>
              <a:rPr 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Data integrity and timeliness are risk drivers 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Wingdings" pitchFamily="2" charset="2"/>
              <a:buChar char="ü"/>
            </a:pPr>
            <a:r>
              <a:rPr 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Program rules ensure compliance with Anthem Provider Evaluation Guidelines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70000"/>
              <a:buFont typeface="Wingdings" pitchFamily="2" charset="2"/>
              <a:buChar char="ü"/>
            </a:pPr>
            <a:r>
              <a:rPr 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Compliance and regulatory approvals ensure compliance with state/contractual guidelines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Pct val="115000"/>
              <a:buFont typeface="Arial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  <a:latin typeface="Calibri" panose="020F0502020204030204" pitchFamily="34" charset="0"/>
              </a:rPr>
              <a:t>Members can change the PCP selection in accordance with CMS rules</a:t>
            </a:r>
          </a:p>
        </p:txBody>
      </p:sp>
      <p:sp>
        <p:nvSpPr>
          <p:cNvPr id="24" name="TextBox 23"/>
          <p:cNvSpPr txBox="1"/>
          <p:nvPr/>
        </p:nvSpPr>
        <p:spPr>
          <a:xfrm rot="10800000" flipV="1">
            <a:off x="5145108" y="6366541"/>
            <a:ext cx="3551217" cy="23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COMPANY CONFIDENTIAL  |  FOR INTERNAL USE ONLY  |  DO NOT COPY</a:t>
            </a:r>
          </a:p>
        </p:txBody>
      </p:sp>
    </p:spTree>
    <p:extLst>
      <p:ext uri="{BB962C8B-B14F-4D97-AF65-F5344CB8AC3E}">
        <p14:creationId xmlns:p14="http://schemas.microsoft.com/office/powerpoint/2010/main" val="321492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PCP Reassignment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  <a:buNone/>
            </a:pPr>
            <a:r>
              <a:rPr lang="en-US" dirty="0">
                <a:latin typeface="Calibri" panose="020F0502020204030204" pitchFamily="34" charset="0"/>
              </a:rPr>
              <a:t>Utilize MDO for PCP reassignment, especially for provider </a:t>
            </a:r>
            <a:r>
              <a:rPr lang="en-US" dirty="0" smtClean="0">
                <a:latin typeface="Calibri" panose="020F0502020204030204" pitchFamily="34" charset="0"/>
              </a:rPr>
              <a:t>terminations.</a:t>
            </a:r>
            <a:endParaRPr lang="en-US" dirty="0">
              <a:latin typeface="Calibri" panose="020F0502020204030204" pitchFamily="34" charset="0"/>
            </a:endParaRPr>
          </a:p>
          <a:p>
            <a:pPr>
              <a:spcAft>
                <a:spcPts val="1800"/>
              </a:spcAft>
              <a:buNone/>
            </a:pPr>
            <a:r>
              <a:rPr lang="en-US" dirty="0">
                <a:latin typeface="Calibri" panose="020F0502020204030204" pitchFamily="34" charset="0"/>
              </a:rPr>
              <a:t>Auto-assignment enhancement expected to simplify reassignment process for Provider Solutions and Enrollment teams. </a:t>
            </a:r>
          </a:p>
          <a:p>
            <a:pPr>
              <a:spcAft>
                <a:spcPts val="1800"/>
              </a:spcAft>
              <a:buNone/>
            </a:pPr>
            <a:r>
              <a:rPr lang="en-US" dirty="0" smtClean="0">
                <a:latin typeface="Calibri" panose="020F0502020204030204" pitchFamily="34" charset="0"/>
              </a:rPr>
              <a:t>Automated reassignments are slated to go-live in Q1 of 2019. </a:t>
            </a:r>
            <a:endParaRPr lang="en-US" dirty="0">
              <a:latin typeface="Calibri" panose="020F050202020403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1800"/>
              </a:spcAft>
              <a:buSzPct val="115000"/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24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133600"/>
            <a:ext cx="6934200" cy="1583961"/>
          </a:xfrm>
        </p:spPr>
        <p:txBody>
          <a:bodyPr anchor="t"/>
          <a:lstStyle/>
          <a:p>
            <a:pPr algn="ctr"/>
            <a:r>
              <a:rPr lang="en-US" sz="6600" dirty="0" smtClean="0">
                <a:solidFill>
                  <a:srgbClr val="0070C0"/>
                </a:solidFill>
                <a:latin typeface="+mj-lt"/>
              </a:rPr>
              <a:t>Questions</a:t>
            </a:r>
            <a:r>
              <a:rPr lang="en-US" sz="6600" dirty="0" smtClean="0">
                <a:solidFill>
                  <a:srgbClr val="0070C0"/>
                </a:solidFill>
                <a:latin typeface="Arial Narrow" pitchFamily="34" charset="0"/>
              </a:rPr>
              <a:t>?</a:t>
            </a:r>
            <a:endParaRPr lang="en-US" sz="66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30958" y="6412675"/>
            <a:ext cx="35150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COMPANY CONFIDENTIAL  |  FOR INTERNAL USE ONLY  |  DO NOT COPY</a:t>
            </a:r>
          </a:p>
        </p:txBody>
      </p:sp>
    </p:spTree>
    <p:extLst>
      <p:ext uri="{BB962C8B-B14F-4D97-AF65-F5344CB8AC3E}">
        <p14:creationId xmlns:p14="http://schemas.microsoft.com/office/powerpoint/2010/main" val="412634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81400" y="6462326"/>
            <a:ext cx="5105400" cy="138499"/>
          </a:xfrm>
        </p:spPr>
        <p:txBody>
          <a:bodyPr/>
          <a:lstStyle/>
          <a:p>
            <a:r>
              <a:rPr lang="en-US" dirty="0" smtClean="0"/>
              <a:t>COMPANY CONFIDENTIAL  |  FOR INTERNAL USE ONLY  |  DO NOT COPY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294280" y="1420063"/>
            <a:ext cx="3556000" cy="4157365"/>
            <a:chOff x="-3530600" y="482599"/>
            <a:chExt cx="3556000" cy="4157365"/>
          </a:xfrm>
        </p:grpSpPr>
        <p:sp>
          <p:nvSpPr>
            <p:cNvPr id="9" name="Oval 8"/>
            <p:cNvSpPr/>
            <p:nvPr/>
          </p:nvSpPr>
          <p:spPr>
            <a:xfrm>
              <a:off x="-3395980" y="622299"/>
              <a:ext cx="3276600" cy="1137920"/>
            </a:xfrm>
            <a:prstGeom prst="ellipse">
              <a:avLst/>
            </a:prstGeom>
          </p:spPr>
          <p:style>
            <a:lnRef idx="0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50000"/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Down Arrow 9"/>
            <p:cNvSpPr/>
            <p:nvPr/>
          </p:nvSpPr>
          <p:spPr>
            <a:xfrm>
              <a:off x="-2070100" y="3408679"/>
              <a:ext cx="635000" cy="406400"/>
            </a:xfrm>
            <a:prstGeom prst="downArrow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-3281680" y="3877964"/>
              <a:ext cx="3048000" cy="762000"/>
            </a:xfrm>
            <a:custGeom>
              <a:avLst/>
              <a:gdLst>
                <a:gd name="connsiteX0" fmla="*/ 0 w 3048000"/>
                <a:gd name="connsiteY0" fmla="*/ 0 h 762000"/>
                <a:gd name="connsiteX1" fmla="*/ 3048000 w 3048000"/>
                <a:gd name="connsiteY1" fmla="*/ 0 h 762000"/>
                <a:gd name="connsiteX2" fmla="*/ 3048000 w 3048000"/>
                <a:gd name="connsiteY2" fmla="*/ 762000 h 762000"/>
                <a:gd name="connsiteX3" fmla="*/ 0 w 3048000"/>
                <a:gd name="connsiteY3" fmla="*/ 762000 h 762000"/>
                <a:gd name="connsiteX4" fmla="*/ 0 w 3048000"/>
                <a:gd name="connsiteY4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0" h="762000">
                  <a:moveTo>
                    <a:pt x="0" y="0"/>
                  </a:moveTo>
                  <a:lnTo>
                    <a:pt x="3048000" y="0"/>
                  </a:lnTo>
                  <a:lnTo>
                    <a:pt x="3048000" y="7620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024" tIns="192024" rIns="192024" bIns="192024" numCol="1" spcCol="1270" anchor="ctr" anchorCtr="0">
              <a:noAutofit/>
            </a:bodyPr>
            <a:lstStyle/>
            <a:p>
              <a:pPr algn="ctr" defTabSz="120015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rPr>
                <a:t>Preferred</a:t>
              </a:r>
              <a:br>
                <a:rPr lang="en-US" sz="27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rPr>
              </a:br>
              <a:r>
                <a:rPr lang="en-US" sz="27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rPr>
                <a:t>Provider</a:t>
              </a:r>
              <a:endParaRPr lang="en-US" sz="27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-2428348" y="1959955"/>
              <a:ext cx="1143000" cy="1143000"/>
            </a:xfrm>
            <a:custGeom>
              <a:avLst/>
              <a:gdLst>
                <a:gd name="connsiteX0" fmla="*/ 0 w 1143000"/>
                <a:gd name="connsiteY0" fmla="*/ 571500 h 1143000"/>
                <a:gd name="connsiteX1" fmla="*/ 571500 w 1143000"/>
                <a:gd name="connsiteY1" fmla="*/ 0 h 1143000"/>
                <a:gd name="connsiteX2" fmla="*/ 1143000 w 1143000"/>
                <a:gd name="connsiteY2" fmla="*/ 571500 h 1143000"/>
                <a:gd name="connsiteX3" fmla="*/ 571500 w 1143000"/>
                <a:gd name="connsiteY3" fmla="*/ 1143000 h 1143000"/>
                <a:gd name="connsiteX4" fmla="*/ 0 w 1143000"/>
                <a:gd name="connsiteY4" fmla="*/ 5715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0" h="1143000">
                  <a:moveTo>
                    <a:pt x="0" y="571500"/>
                  </a:moveTo>
                  <a:cubicBezTo>
                    <a:pt x="0" y="255869"/>
                    <a:pt x="255869" y="0"/>
                    <a:pt x="571500" y="0"/>
                  </a:cubicBezTo>
                  <a:cubicBezTo>
                    <a:pt x="887131" y="0"/>
                    <a:pt x="1143000" y="255869"/>
                    <a:pt x="1143000" y="571500"/>
                  </a:cubicBezTo>
                  <a:cubicBezTo>
                    <a:pt x="1143000" y="887131"/>
                    <a:pt x="887131" y="1143000"/>
                    <a:pt x="571500" y="1143000"/>
                  </a:cubicBezTo>
                  <a:cubicBezTo>
                    <a:pt x="255869" y="1143000"/>
                    <a:pt x="0" y="887131"/>
                    <a:pt x="0" y="571500"/>
                  </a:cubicBezTo>
                  <a:close/>
                </a:path>
              </a:pathLst>
            </a:custGeom>
          </p:spPr>
          <p:style>
            <a:lnRef idx="0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788" tIns="192788" rIns="192788" bIns="192788" numCol="1" spcCol="1270" anchor="ctr" anchorCtr="0">
              <a:noAutofit/>
            </a:bodyPr>
            <a:lstStyle/>
            <a:p>
              <a:pPr algn="ctr" defTabSz="8890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rPr>
                <a:t>High Quality</a:t>
              </a:r>
              <a:endParaRPr 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-1516849" y="1449025"/>
              <a:ext cx="748158" cy="748158"/>
            </a:xfrm>
            <a:custGeom>
              <a:avLst/>
              <a:gdLst>
                <a:gd name="connsiteX0" fmla="*/ 0 w 1143000"/>
                <a:gd name="connsiteY0" fmla="*/ 571500 h 1143000"/>
                <a:gd name="connsiteX1" fmla="*/ 571500 w 1143000"/>
                <a:gd name="connsiteY1" fmla="*/ 0 h 1143000"/>
                <a:gd name="connsiteX2" fmla="*/ 1143000 w 1143000"/>
                <a:gd name="connsiteY2" fmla="*/ 571500 h 1143000"/>
                <a:gd name="connsiteX3" fmla="*/ 571500 w 1143000"/>
                <a:gd name="connsiteY3" fmla="*/ 1143000 h 1143000"/>
                <a:gd name="connsiteX4" fmla="*/ 0 w 1143000"/>
                <a:gd name="connsiteY4" fmla="*/ 5715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0" h="1143000">
                  <a:moveTo>
                    <a:pt x="0" y="571500"/>
                  </a:moveTo>
                  <a:cubicBezTo>
                    <a:pt x="0" y="255869"/>
                    <a:pt x="255869" y="0"/>
                    <a:pt x="571500" y="0"/>
                  </a:cubicBezTo>
                  <a:cubicBezTo>
                    <a:pt x="887131" y="0"/>
                    <a:pt x="1143000" y="255869"/>
                    <a:pt x="1143000" y="571500"/>
                  </a:cubicBezTo>
                  <a:cubicBezTo>
                    <a:pt x="1143000" y="887131"/>
                    <a:pt x="887131" y="1143000"/>
                    <a:pt x="571500" y="1143000"/>
                  </a:cubicBezTo>
                  <a:cubicBezTo>
                    <a:pt x="255869" y="1143000"/>
                    <a:pt x="0" y="887131"/>
                    <a:pt x="0" y="571500"/>
                  </a:cubicBezTo>
                  <a:close/>
                </a:path>
              </a:pathLst>
            </a:custGeom>
          </p:spPr>
          <p:style>
            <a:lnRef idx="0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788" tIns="192788" rIns="192788" bIns="192788" numCol="1" spcCol="1270" anchor="ctr" anchorCtr="0">
              <a:noAutofit/>
            </a:bodyPr>
            <a:lstStyle/>
            <a:p>
              <a:pPr algn="ctr" defTabSz="8890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rPr>
                <a:t>and</a:t>
              </a:r>
              <a:endParaRPr 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-2662178" y="829309"/>
              <a:ext cx="1143000" cy="1143000"/>
            </a:xfrm>
            <a:custGeom>
              <a:avLst/>
              <a:gdLst>
                <a:gd name="connsiteX0" fmla="*/ 0 w 1143000"/>
                <a:gd name="connsiteY0" fmla="*/ 571500 h 1143000"/>
                <a:gd name="connsiteX1" fmla="*/ 571500 w 1143000"/>
                <a:gd name="connsiteY1" fmla="*/ 0 h 1143000"/>
                <a:gd name="connsiteX2" fmla="*/ 1143000 w 1143000"/>
                <a:gd name="connsiteY2" fmla="*/ 571500 h 1143000"/>
                <a:gd name="connsiteX3" fmla="*/ 571500 w 1143000"/>
                <a:gd name="connsiteY3" fmla="*/ 1143000 h 1143000"/>
                <a:gd name="connsiteX4" fmla="*/ 0 w 1143000"/>
                <a:gd name="connsiteY4" fmla="*/ 57150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0" h="1143000">
                  <a:moveTo>
                    <a:pt x="0" y="571500"/>
                  </a:moveTo>
                  <a:cubicBezTo>
                    <a:pt x="0" y="255869"/>
                    <a:pt x="255869" y="0"/>
                    <a:pt x="571500" y="0"/>
                  </a:cubicBezTo>
                  <a:cubicBezTo>
                    <a:pt x="887131" y="0"/>
                    <a:pt x="1143000" y="255869"/>
                    <a:pt x="1143000" y="571500"/>
                  </a:cubicBezTo>
                  <a:cubicBezTo>
                    <a:pt x="1143000" y="887131"/>
                    <a:pt x="887131" y="1143000"/>
                    <a:pt x="571500" y="1143000"/>
                  </a:cubicBezTo>
                  <a:cubicBezTo>
                    <a:pt x="255869" y="1143000"/>
                    <a:pt x="0" y="887131"/>
                    <a:pt x="0" y="571500"/>
                  </a:cubicBezTo>
                  <a:close/>
                </a:path>
              </a:pathLst>
            </a:custGeom>
          </p:spPr>
          <p:style>
            <a:lnRef idx="0">
              <a:schemeClr val="accent4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2788" tIns="192788" rIns="192788" bIns="192788" numCol="1" spcCol="1270" anchor="ctr" anchorCtr="0">
              <a:noAutofit/>
            </a:bodyPr>
            <a:lstStyle/>
            <a:p>
              <a:pPr algn="ctr" defTabSz="889000" fontAlgn="base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 smtClean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rPr>
                <a:t>Low Cost</a:t>
              </a:r>
              <a:endParaRPr 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endParaRPr>
            </a:p>
          </p:txBody>
        </p:sp>
        <p:sp>
          <p:nvSpPr>
            <p:cNvPr id="15" name="Shape 14"/>
            <p:cNvSpPr/>
            <p:nvPr/>
          </p:nvSpPr>
          <p:spPr>
            <a:xfrm>
              <a:off x="-3530600" y="482599"/>
              <a:ext cx="3556000" cy="2844800"/>
            </a:xfrm>
            <a:prstGeom prst="funnel">
              <a:avLst/>
            </a:prstGeom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4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4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39059" y="1179613"/>
            <a:ext cx="4723504" cy="4502277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alibri" panose="020F0502020204030204" pitchFamily="34" charset="0"/>
              </a:rPr>
              <a:t>Application of proprietary algorithms used to evaluate providers based on quality and cost efficiency measures</a:t>
            </a:r>
          </a:p>
          <a:p>
            <a:endParaRPr lang="en-US" dirty="0" smtClean="0"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dirty="0" smtClean="0">
                <a:latin typeface="Calibri" panose="020F0502020204030204" pitchFamily="34" charset="0"/>
              </a:rPr>
              <a:t>Provider ratings incorporated into the auto-assignment process resulting in deliberate assignments to higher performing PCPs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01050" y="6472462"/>
            <a:ext cx="628650" cy="365125"/>
          </a:xfrm>
        </p:spPr>
        <p:txBody>
          <a:bodyPr/>
          <a:lstStyle/>
          <a:p>
            <a:fld id="{B39F3810-4318-4880-9D52-993D34A844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069" y="5786353"/>
            <a:ext cx="9067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400" b="1" i="1" dirty="0" smtClean="0">
                <a:solidFill>
                  <a:schemeClr val="accent2"/>
                </a:solidFill>
              </a:rPr>
              <a:t>Auto-assignment to high quality and cost efficient PCPs</a:t>
            </a:r>
            <a:endParaRPr lang="en-US" sz="2400" b="1" i="1" dirty="0">
              <a:solidFill>
                <a:schemeClr val="accent2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6875" y="187550"/>
            <a:ext cx="8358188" cy="996950"/>
          </a:xfrm>
        </p:spPr>
        <p:txBody>
          <a:bodyPr/>
          <a:lstStyle/>
          <a:p>
            <a:r>
              <a:rPr lang="en-US" dirty="0" smtClean="0"/>
              <a:t>MDO SMART Assignment– What is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7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0800000" flipV="1">
            <a:off x="5157331" y="6313786"/>
            <a:ext cx="36315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COMPANY CONFIDENTIAL  |  FOR INTERNAL USE ONLY  |  DO NOT COPY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6875" y="187550"/>
            <a:ext cx="8358188" cy="996950"/>
          </a:xfrm>
        </p:spPr>
        <p:txBody>
          <a:bodyPr/>
          <a:lstStyle/>
          <a:p>
            <a:r>
              <a:rPr lang="en-US" dirty="0" smtClean="0"/>
              <a:t>MDO Strategic Outcomes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01050" y="6472462"/>
            <a:ext cx="628650" cy="365125"/>
          </a:xfrm>
          <a:prstGeom prst="rect">
            <a:avLst/>
          </a:prstGeom>
        </p:spPr>
        <p:txBody>
          <a:bodyPr/>
          <a:lstStyle/>
          <a:p>
            <a:fld id="{1A2DCB2D-F3A1-47AC-A248-15826C4C808C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26273" y="4732773"/>
            <a:ext cx="4013994" cy="7810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 b="1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26273" y="1920260"/>
            <a:ext cx="3819525" cy="704850"/>
          </a:xfrm>
          <a:prstGeom prst="rect">
            <a:avLst/>
          </a:prstGeom>
          <a:solidFill>
            <a:srgbClr val="2884B2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05159" y="2813485"/>
            <a:ext cx="4371975" cy="795338"/>
          </a:xfrm>
          <a:prstGeom prst="rect">
            <a:avLst/>
          </a:prstGeom>
          <a:solidFill>
            <a:srgbClr val="6AA69C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 b="1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12778" y="3799323"/>
            <a:ext cx="4488021" cy="781050"/>
          </a:xfrm>
          <a:prstGeom prst="rect">
            <a:avLst/>
          </a:prstGeom>
          <a:solidFill>
            <a:srgbClr val="815E9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 b="1" dirty="0">
              <a:solidFill>
                <a:prstClr val="black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4885062" y="1751447"/>
            <a:ext cx="3049588" cy="3905250"/>
          </a:xfrm>
          <a:prstGeom prst="chevron">
            <a:avLst>
              <a:gd name="adj" fmla="val 4065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990091" y="1920260"/>
            <a:ext cx="314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Manage costs, both medical and administrative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985328" y="2888097"/>
            <a:ext cx="33289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bg1"/>
                </a:solidFill>
                <a:latin typeface="Calibri" pitchFamily="34" charset="0"/>
              </a:rPr>
              <a:t>Improve clinical outcomes and access to care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022475" y="3865998"/>
            <a:ext cx="3314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bg1"/>
                </a:solidFill>
                <a:latin typeface="Calibri" pitchFamily="34" charset="0"/>
              </a:rPr>
              <a:t>Improved Member Satisfaction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94879" y="2551548"/>
            <a:ext cx="2152650" cy="21526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400" b="1" dirty="0" smtClean="0">
                <a:solidFill>
                  <a:prstClr val="white"/>
                </a:solidFill>
              </a:rPr>
              <a:t>SMART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400" b="1" dirty="0" smtClean="0">
                <a:solidFill>
                  <a:prstClr val="white"/>
                </a:solidFill>
              </a:rPr>
              <a:t>Value </a:t>
            </a:r>
            <a:endParaRPr lang="en-CA" sz="2400" b="1" dirty="0">
              <a:solidFill>
                <a:prstClr val="white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400" b="1" dirty="0">
                <a:solidFill>
                  <a:prstClr val="white"/>
                </a:solidFill>
              </a:rPr>
              <a:t>Proposition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985328" y="4938314"/>
            <a:ext cx="3314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chemeClr val="bg1"/>
                </a:solidFill>
                <a:latin typeface="Calibri" pitchFamily="34" charset="0"/>
              </a:rPr>
              <a:t>Improved Healthcare Ecosystem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93" y="1869192"/>
            <a:ext cx="867727" cy="806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92" y="2813485"/>
            <a:ext cx="867727" cy="87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98" y="3799323"/>
            <a:ext cx="78931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8" descr="https://encrypted-tbn1.gstatic.com/images?q=tbn:ANd9GcQko2mebastpdYguKJe4FOP5ZUOD6uncaPc46s16y_ejkBEgJQZcKDPew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64" y="4732774"/>
            <a:ext cx="781049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39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24250" y="6433751"/>
            <a:ext cx="5105400" cy="138499"/>
          </a:xfrm>
        </p:spPr>
        <p:txBody>
          <a:bodyPr/>
          <a:lstStyle/>
          <a:p>
            <a:r>
              <a:rPr lang="en-US" dirty="0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6875" y="187550"/>
            <a:ext cx="8358188" cy="996950"/>
          </a:xfrm>
        </p:spPr>
        <p:txBody>
          <a:bodyPr/>
          <a:lstStyle/>
          <a:p>
            <a:r>
              <a:rPr lang="en-US" dirty="0" smtClean="0"/>
              <a:t>PCP assignment process</a:t>
            </a:r>
            <a:endParaRPr lang="en-US" dirty="0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572505691"/>
              </p:ext>
            </p:extLst>
          </p:nvPr>
        </p:nvGraphicFramePr>
        <p:xfrm>
          <a:off x="494846" y="1463222"/>
          <a:ext cx="8358188" cy="4502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01050" y="6472462"/>
            <a:ext cx="628650" cy="365125"/>
          </a:xfrm>
          <a:prstGeom prst="rect">
            <a:avLst/>
          </a:prstGeom>
        </p:spPr>
        <p:txBody>
          <a:bodyPr/>
          <a:lstStyle/>
          <a:p>
            <a:fld id="{B39F3810-4318-4880-9D52-993D34A84442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31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6875" y="133134"/>
            <a:ext cx="8358188" cy="996950"/>
          </a:xfrm>
        </p:spPr>
        <p:txBody>
          <a:bodyPr/>
          <a:lstStyle/>
          <a:p>
            <a:r>
              <a:rPr lang="en-US" dirty="0" smtClean="0"/>
              <a:t>MDO Scoring Components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1746739" y="1717913"/>
            <a:ext cx="535046" cy="577850"/>
          </a:xfrm>
          <a:prstGeom prst="rect">
            <a:avLst/>
          </a:prstGeom>
        </p:spPr>
      </p:pic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01050" y="6886130"/>
            <a:ext cx="628650" cy="365125"/>
          </a:xfrm>
          <a:prstGeom prst="rect">
            <a:avLst/>
          </a:prstGeom>
        </p:spPr>
        <p:txBody>
          <a:bodyPr/>
          <a:lstStyle/>
          <a:p>
            <a:fld id="{B39F3810-4318-4880-9D52-993D34A84442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739" y="2326243"/>
            <a:ext cx="535046" cy="577850"/>
          </a:xfrm>
          <a:prstGeom prst="rect">
            <a:avLst/>
          </a:prstGeom>
        </p:spPr>
      </p:pic>
      <p:pic>
        <p:nvPicPr>
          <p:cNvPr id="9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739" y="2934573"/>
            <a:ext cx="535046" cy="577850"/>
          </a:xfrm>
          <a:prstGeom prst="rect">
            <a:avLst/>
          </a:prstGeom>
        </p:spPr>
      </p:pic>
      <p:pic>
        <p:nvPicPr>
          <p:cNvPr id="10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739" y="3540726"/>
            <a:ext cx="535046" cy="577850"/>
          </a:xfrm>
          <a:prstGeom prst="rect">
            <a:avLst/>
          </a:prstGeom>
        </p:spPr>
      </p:pic>
      <p:pic>
        <p:nvPicPr>
          <p:cNvPr id="11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260" y="4118576"/>
            <a:ext cx="535046" cy="577850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2416664" y="1717913"/>
            <a:ext cx="1828800" cy="5778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171450" indent="-17145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2625" indent="-225425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2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Quality Score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399246" y="2326243"/>
            <a:ext cx="2913017" cy="54737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171450" indent="-17145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2625" indent="-225425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2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Cost Efficiency Score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416664" y="2934573"/>
            <a:ext cx="2514600" cy="5778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171450" indent="-17145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2625" indent="-225425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2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Proximity Points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405778" y="3540725"/>
            <a:ext cx="2373086" cy="549547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171450" indent="-17145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2625" indent="-225425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2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Language Points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416664" y="4118576"/>
            <a:ext cx="2514600" cy="5778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171450" indent="-17145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2625" indent="-225425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2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Specialty Points</a:t>
            </a:r>
          </a:p>
        </p:txBody>
      </p:sp>
      <p:pic>
        <p:nvPicPr>
          <p:cNvPr id="17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260" y="4724729"/>
            <a:ext cx="535046" cy="577850"/>
          </a:xfrm>
          <a:prstGeom prst="rect">
            <a:avLst/>
          </a:prstGeom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2405778" y="4724727"/>
            <a:ext cx="5000862" cy="5778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171450" indent="-17145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2625" indent="-225425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2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Value based payment Partner Points</a:t>
            </a:r>
          </a:p>
        </p:txBody>
      </p:sp>
    </p:spTree>
    <p:extLst>
      <p:ext uri="{BB962C8B-B14F-4D97-AF65-F5344CB8AC3E}">
        <p14:creationId xmlns:p14="http://schemas.microsoft.com/office/powerpoint/2010/main" val="161910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2286000" y="266700"/>
            <a:ext cx="64770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77982" y="152400"/>
            <a:ext cx="8513618" cy="923925"/>
          </a:xfrm>
        </p:spPr>
        <p:txBody>
          <a:bodyPr/>
          <a:lstStyle/>
          <a:p>
            <a:r>
              <a:rPr lang="en-US" dirty="0" smtClean="0"/>
              <a:t>MDO - Provider Quality Evaluation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25143" y="6368511"/>
            <a:ext cx="36694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COMPANY CONFIDENTIAL  |  FOR INTERNAL USE ONLY  |  DO NOT COPY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897578239"/>
              </p:ext>
            </p:extLst>
          </p:nvPr>
        </p:nvGraphicFramePr>
        <p:xfrm>
          <a:off x="1182007" y="1129393"/>
          <a:ext cx="6616700" cy="504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044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2286000" y="266700"/>
            <a:ext cx="64770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77982" y="152400"/>
            <a:ext cx="8513618" cy="923925"/>
          </a:xfrm>
        </p:spPr>
        <p:txBody>
          <a:bodyPr/>
          <a:lstStyle/>
          <a:p>
            <a:r>
              <a:rPr lang="en-US" dirty="0" smtClean="0"/>
              <a:t>MDO - Provider Efficiency Evaluation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25143" y="6368511"/>
            <a:ext cx="36694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COMPANY CONFIDENTIAL  |  FOR INTERNAL USE ONLY  |  DO NOT COPY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893107482"/>
              </p:ext>
            </p:extLst>
          </p:nvPr>
        </p:nvGraphicFramePr>
        <p:xfrm>
          <a:off x="1182007" y="1129393"/>
          <a:ext cx="6616700" cy="504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152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MDO Points System	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080578"/>
              </p:ext>
            </p:extLst>
          </p:nvPr>
        </p:nvGraphicFramePr>
        <p:xfrm>
          <a:off x="315531" y="1828799"/>
          <a:ext cx="8229596" cy="314508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77077"/>
                <a:gridCol w="477077"/>
                <a:gridCol w="655982"/>
                <a:gridCol w="954157"/>
                <a:gridCol w="655982"/>
                <a:gridCol w="894523"/>
                <a:gridCol w="655982"/>
                <a:gridCol w="775252"/>
                <a:gridCol w="655982"/>
                <a:gridCol w="1252330"/>
                <a:gridCol w="775252"/>
              </a:tblGrid>
              <a:tr h="5757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 smtClean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MDO</a:t>
                      </a:r>
                      <a:r>
                        <a:rPr lang="en-US" sz="11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Rank (1)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 Points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Proximity </a:t>
                      </a:r>
                      <a:r>
                        <a:rPr lang="en-US" sz="900">
                          <a:effectLst/>
                        </a:rPr>
                        <a:t>(2)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 Points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Language </a:t>
                      </a:r>
                      <a:r>
                        <a:rPr lang="en-US" sz="900">
                          <a:effectLst/>
                        </a:rPr>
                        <a:t>(3)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 Points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Specialty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(4)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 Points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VBP Agreements </a:t>
                      </a:r>
                      <a:r>
                        <a:rPr lang="en-US" sz="900">
                          <a:effectLst/>
                        </a:rPr>
                        <a:t>(5)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# Points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513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</a:rPr>
                        <a:t>&lt; </a:t>
                      </a: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FPCC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7746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&gt;5 but </a:t>
                      </a:r>
                      <a:r>
                        <a:rPr lang="en-US" sz="1100" u="sng">
                          <a:effectLst/>
                        </a:rPr>
                        <a:t>&lt;</a:t>
                      </a:r>
                      <a:r>
                        <a:rPr lang="en-US" sz="1100">
                          <a:effectLst/>
                        </a:rPr>
                        <a:t> 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EPHC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7746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&gt; 10 but </a:t>
                      </a:r>
                      <a:r>
                        <a:rPr lang="en-US" sz="1100" u="sng">
                          <a:effectLst/>
                        </a:rPr>
                        <a:t>&lt; </a:t>
                      </a:r>
                      <a:r>
                        <a:rPr lang="en-US" sz="11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Non Del Risk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866969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&gt;15 but </a:t>
                      </a:r>
                      <a:r>
                        <a:rPr lang="en-US" sz="1100" u="sng" dirty="0">
                          <a:effectLst/>
                        </a:rPr>
                        <a:t>&lt; </a:t>
                      </a:r>
                      <a:r>
                        <a:rPr lang="en-US" sz="11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Partial (Professional) Cap Group – Del Risk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572219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&gt;20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Full Cap Group – Del Risk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</a:tr>
              <a:tr h="277468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75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3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9575" y="138466"/>
            <a:ext cx="8229600" cy="1005840"/>
          </a:xfrm>
        </p:spPr>
        <p:txBody>
          <a:bodyPr/>
          <a:lstStyle/>
          <a:p>
            <a:r>
              <a:rPr lang="en-US" dirty="0" smtClean="0"/>
              <a:t>MDO Roles and Responsibilities – Market Team</a:t>
            </a: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gray">
          <a:xfrm>
            <a:off x="3533775" y="6433751"/>
            <a:ext cx="5105400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COMPANY CONFIDENTIAL  |  FOR INTERNAL USE ONLY  |  DO NOT COPY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494485371"/>
              </p:ext>
            </p:extLst>
          </p:nvPr>
        </p:nvGraphicFramePr>
        <p:xfrm>
          <a:off x="0" y="1301495"/>
          <a:ext cx="3466561" cy="4232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Rectangle 15"/>
          <p:cNvSpPr/>
          <p:nvPr/>
        </p:nvSpPr>
        <p:spPr>
          <a:xfrm>
            <a:off x="3657600" y="1751265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 indent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b="1" kern="0" dirty="0" smtClean="0">
                <a:solidFill>
                  <a:schemeClr val="accent2"/>
                </a:solidFill>
              </a:rPr>
              <a:t>Complete</a:t>
            </a:r>
            <a:endParaRPr lang="en-US" b="1" kern="0" dirty="0">
              <a:solidFill>
                <a:schemeClr val="accent2"/>
              </a:solidFill>
            </a:endParaRPr>
          </a:p>
          <a:p>
            <a:pPr marL="231775" lvl="1" indent="-231775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kern="0" dirty="0" smtClean="0"/>
              <a:t>Setup Sheet</a:t>
            </a:r>
            <a:endParaRPr lang="en-US" kern="0" dirty="0"/>
          </a:p>
          <a:p>
            <a:pPr marL="231775" lvl="1" indent="-231775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kern="0" dirty="0" smtClean="0"/>
              <a:t>Document products to include</a:t>
            </a:r>
          </a:p>
          <a:p>
            <a:pPr marL="231775" lvl="1" indent="-231775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kern="0" dirty="0" smtClean="0"/>
              <a:t>VBP program Inclusion/Points</a:t>
            </a:r>
          </a:p>
          <a:p>
            <a:pPr marL="231775" lvl="1" indent="-231775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kern="0" dirty="0" smtClean="0"/>
              <a:t>Quality/Efficiency Weightings</a:t>
            </a:r>
            <a:endParaRPr lang="en-US" kern="0" dirty="0"/>
          </a:p>
          <a:p>
            <a:pPr marL="0" lvl="1" indent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endParaRPr lang="en-US" b="1" kern="0" dirty="0" smtClean="0">
              <a:solidFill>
                <a:schemeClr val="accent3"/>
              </a:solidFill>
            </a:endParaRPr>
          </a:p>
          <a:p>
            <a:pPr marL="0" lvl="1" indent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b="1" kern="0" dirty="0" smtClean="0">
                <a:solidFill>
                  <a:schemeClr val="accent3"/>
                </a:solidFill>
              </a:rPr>
              <a:t>Approve</a:t>
            </a:r>
            <a:endParaRPr lang="en-US" b="1" kern="0" dirty="0">
              <a:solidFill>
                <a:schemeClr val="accent3"/>
              </a:solidFill>
            </a:endParaRPr>
          </a:p>
          <a:p>
            <a:pPr marL="231775" lvl="1" indent="-231775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kern="0" dirty="0" smtClean="0"/>
              <a:t>Provider File</a:t>
            </a:r>
            <a:endParaRPr lang="en-US" kern="0" dirty="0"/>
          </a:p>
          <a:p>
            <a:pPr marL="231775" lvl="1" indent="-231775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kern="0" dirty="0" smtClean="0"/>
              <a:t>Products in scope</a:t>
            </a:r>
            <a:endParaRPr lang="en-US" kern="0" dirty="0"/>
          </a:p>
          <a:p>
            <a:pPr marL="231775" lvl="1" indent="-231775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kern="0" dirty="0"/>
          </a:p>
          <a:p>
            <a:pPr marL="0" lvl="1" indent="0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b="1" kern="0" dirty="0" smtClean="0">
                <a:solidFill>
                  <a:schemeClr val="accent4"/>
                </a:solidFill>
              </a:rPr>
              <a:t>Verify</a:t>
            </a:r>
            <a:endParaRPr lang="en-US" b="1" kern="0" dirty="0">
              <a:solidFill>
                <a:schemeClr val="accent4"/>
              </a:solidFill>
            </a:endParaRPr>
          </a:p>
          <a:p>
            <a:pPr marL="231775" lvl="1" indent="-231775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kern="0" dirty="0" smtClean="0"/>
              <a:t>MDO Rankings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0351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ANTHEM_Internal_Design">
  <a:themeElements>
    <a:clrScheme name="Anthem NEW">
      <a:dk1>
        <a:srgbClr val="000000"/>
      </a:dk1>
      <a:lt1>
        <a:sysClr val="window" lastClr="FFFFFF"/>
      </a:lt1>
      <a:dk2>
        <a:srgbClr val="5E5E5E"/>
      </a:dk2>
      <a:lt2>
        <a:srgbClr val="FFFFFF"/>
      </a:lt2>
      <a:accent1>
        <a:srgbClr val="0C2577"/>
      </a:accent1>
      <a:accent2>
        <a:srgbClr val="3D719C"/>
      </a:accent2>
      <a:accent3>
        <a:srgbClr val="FEC246"/>
      </a:accent3>
      <a:accent4>
        <a:srgbClr val="98B460"/>
      </a:accent4>
      <a:accent5>
        <a:srgbClr val="D9D9D9"/>
      </a:accent5>
      <a:accent6>
        <a:srgbClr val="D90026"/>
      </a:accent6>
      <a:hlink>
        <a:srgbClr val="3D719C"/>
      </a:hlink>
      <a:folHlink>
        <a:srgbClr val="FEC246"/>
      </a:folHlink>
    </a:clrScheme>
    <a:fontScheme name="Custom 1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sz="2000" dirty="0" err="1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Accent 1">
      <a:srgbClr val="BA9D80"/>
    </a:custClr>
    <a:custClr name="Accent 2">
      <a:srgbClr val="5D9674"/>
    </a:custClr>
    <a:custClr name="Accent 3">
      <a:srgbClr val="F3833D"/>
    </a:custClr>
    <a:custClr name="Accent 4">
      <a:srgbClr val="815E90"/>
    </a:custClr>
    <a:custClr name="Accent 5">
      <a:srgbClr val="766B2B"/>
    </a:custClr>
    <a:custClr name="Accent 6">
      <a:srgbClr val="D3D0A1"/>
    </a:custClr>
    <a:custClr name="Accent 7">
      <a:srgbClr val="3C3C3C"/>
    </a:custClr>
    <a:custClr name="Anthem Blue">
      <a:srgbClr val="0063A8"/>
    </a:custClr>
  </a:custClrLst>
</a:theme>
</file>

<file path=ppt/theme/theme2.xml><?xml version="1.0" encoding="utf-8"?>
<a:theme xmlns:a="http://schemas.openxmlformats.org/drawingml/2006/main" name="Office Theme">
  <a:themeElements>
    <a:clrScheme name="WellPoint Palette">
      <a:dk1>
        <a:srgbClr val="000000"/>
      </a:dk1>
      <a:lt1>
        <a:sysClr val="window" lastClr="FFFFFF"/>
      </a:lt1>
      <a:dk2>
        <a:srgbClr val="5E5E5E"/>
      </a:dk2>
      <a:lt2>
        <a:srgbClr val="FFFFFF"/>
      </a:lt2>
      <a:accent1>
        <a:srgbClr val="0C2577"/>
      </a:accent1>
      <a:accent2>
        <a:srgbClr val="3D719C"/>
      </a:accent2>
      <a:accent3>
        <a:srgbClr val="FEC246"/>
      </a:accent3>
      <a:accent4>
        <a:srgbClr val="98B460"/>
      </a:accent4>
      <a:accent5>
        <a:srgbClr val="D9D9D9"/>
      </a:accent5>
      <a:accent6>
        <a:srgbClr val="D90026"/>
      </a:accent6>
      <a:hlink>
        <a:srgbClr val="3D719C"/>
      </a:hlink>
      <a:folHlink>
        <a:srgbClr val="FEC24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ellPoint Palette">
      <a:dk1>
        <a:srgbClr val="000000"/>
      </a:dk1>
      <a:lt1>
        <a:sysClr val="window" lastClr="FFFFFF"/>
      </a:lt1>
      <a:dk2>
        <a:srgbClr val="5E5E5E"/>
      </a:dk2>
      <a:lt2>
        <a:srgbClr val="FFFFFF"/>
      </a:lt2>
      <a:accent1>
        <a:srgbClr val="0C2577"/>
      </a:accent1>
      <a:accent2>
        <a:srgbClr val="3D719C"/>
      </a:accent2>
      <a:accent3>
        <a:srgbClr val="FEC246"/>
      </a:accent3>
      <a:accent4>
        <a:srgbClr val="98B460"/>
      </a:accent4>
      <a:accent5>
        <a:srgbClr val="D9D9D9"/>
      </a:accent5>
      <a:accent6>
        <a:srgbClr val="D90026"/>
      </a:accent6>
      <a:hlink>
        <a:srgbClr val="3D719C"/>
      </a:hlink>
      <a:folHlink>
        <a:srgbClr val="FEC24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FE5E80C8E1514F8CEF42708A5B3092" ma:contentTypeVersion="3" ma:contentTypeDescription="Create a new document." ma:contentTypeScope="" ma:versionID="fc5ae91964991c7f81ec00ea1dc5f811">
  <xsd:schema xmlns:xsd="http://www.w3.org/2001/XMLSchema" xmlns:xs="http://www.w3.org/2001/XMLSchema" xmlns:p="http://schemas.microsoft.com/office/2006/metadata/properties" xmlns:ns2="0e6c6d51-862c-41c1-bbbe-e37ae0c53545" targetNamespace="http://schemas.microsoft.com/office/2006/metadata/properties" ma:root="true" ma:fieldsID="2c473c0414bc28fcb400889d0bae58b5" ns2:_="">
    <xsd:import namespace="0e6c6d51-862c-41c1-bbbe-e37ae0c53545"/>
    <xsd:element name="properties">
      <xsd:complexType>
        <xsd:sequence>
          <xsd:element name="documentManagement">
            <xsd:complexType>
              <xsd:all>
                <xsd:element ref="ns2:Artifact_x0020_Function" minOccurs="0"/>
                <xsd:element ref="ns2:Phas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6c6d51-862c-41c1-bbbe-e37ae0c53545" elementFormDefault="qualified">
    <xsd:import namespace="http://schemas.microsoft.com/office/2006/documentManagement/types"/>
    <xsd:import namespace="http://schemas.microsoft.com/office/infopath/2007/PartnerControls"/>
    <xsd:element name="Artifact_x0020_Function" ma:index="8" nillable="true" ma:displayName="Artifact Functions" ma:format="Dropdown" ma:internalName="Artifact_x0020_Function">
      <xsd:simpleType>
        <xsd:restriction base="dms:Choice">
          <xsd:enumeration value="Project Management"/>
          <xsd:enumeration value="Requirements Management"/>
          <xsd:enumeration value="Technical Delivery"/>
          <xsd:enumeration value="Test Management"/>
          <xsd:enumeration value="Governance"/>
        </xsd:restriction>
      </xsd:simpleType>
    </xsd:element>
    <xsd:element name="Phase" ma:index="9" ma:displayName="Phases" ma:default="Initiation" ma:format="Dropdown" ma:internalName="Phase">
      <xsd:simpleType>
        <xsd:restriction base="dms:Choice">
          <xsd:enumeration value="Initiation"/>
          <xsd:enumeration value="Planning"/>
          <xsd:enumeration value="Execution"/>
          <xsd:enumeration value="Monitor &amp; Control"/>
          <xsd:enumeration value="Clos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rtifact_x0020_Function xmlns="0e6c6d51-862c-41c1-bbbe-e37ae0c53545" xsi:nil="true"/>
    <Phase xmlns="0e6c6d51-862c-41c1-bbbe-e37ae0c53545">Initiation</Phase>
  </documentManagement>
</p:properties>
</file>

<file path=customXml/itemProps1.xml><?xml version="1.0" encoding="utf-8"?>
<ds:datastoreItem xmlns:ds="http://schemas.openxmlformats.org/officeDocument/2006/customXml" ds:itemID="{CDBF84D4-1D72-472D-8EF8-04CB31721C09}"/>
</file>

<file path=customXml/itemProps2.xml><?xml version="1.0" encoding="utf-8"?>
<ds:datastoreItem xmlns:ds="http://schemas.openxmlformats.org/officeDocument/2006/customXml" ds:itemID="{71B2217E-CABD-4685-BDC6-27FDADFA89BC}"/>
</file>

<file path=customXml/itemProps3.xml><?xml version="1.0" encoding="utf-8"?>
<ds:datastoreItem xmlns:ds="http://schemas.openxmlformats.org/officeDocument/2006/customXml" ds:itemID="{8A7A9168-C5DD-4CF3-BB05-4D81382C7C9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9439</TotalTime>
  <Words>653</Words>
  <Application>Microsoft Office PowerPoint</Application>
  <PresentationFormat>On-screen Show (4:3)</PresentationFormat>
  <Paragraphs>194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Andalus</vt:lpstr>
      <vt:lpstr>Arial</vt:lpstr>
      <vt:lpstr>Arial Narrow</vt:lpstr>
      <vt:lpstr>Calibri</vt:lpstr>
      <vt:lpstr>Georgia</vt:lpstr>
      <vt:lpstr>Times New Roman</vt:lpstr>
      <vt:lpstr>Wingdings</vt:lpstr>
      <vt:lpstr>2_ANTHEM_Internal_Design</vt:lpstr>
      <vt:lpstr>Member Default Optimization (MDO) Program</vt:lpstr>
      <vt:lpstr>MDO SMART Assignment– What is it?</vt:lpstr>
      <vt:lpstr>MDO Strategic Outcomes</vt:lpstr>
      <vt:lpstr>PCP assignment process</vt:lpstr>
      <vt:lpstr>MDO Scoring Components</vt:lpstr>
      <vt:lpstr>MDO - Provider Quality Evaluation</vt:lpstr>
      <vt:lpstr>MDO - Provider Efficiency Evaluation</vt:lpstr>
      <vt:lpstr>MDO Points System </vt:lpstr>
      <vt:lpstr>MDO Roles and Responsibilities – Market Team</vt:lpstr>
      <vt:lpstr>MDO Roles and Responsibilities – Shared Services</vt:lpstr>
      <vt:lpstr>Legal Considerations &amp; Assumed Risks</vt:lpstr>
      <vt:lpstr>PCP Reassignment</vt:lpstr>
      <vt:lpstr>Questions?</vt:lpstr>
    </vt:vector>
  </TitlesOfParts>
  <Company>WellPoint 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 Kandrac</dc:creator>
  <cp:lastModifiedBy>Thomas, Judy</cp:lastModifiedBy>
  <cp:revision>427</cp:revision>
  <cp:lastPrinted>2017-09-28T15:49:58Z</cp:lastPrinted>
  <dcterms:created xsi:type="dcterms:W3CDTF">2013-04-16T15:43:32Z</dcterms:created>
  <dcterms:modified xsi:type="dcterms:W3CDTF">2019-02-13T21:51:38Z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0x01010074FE5E80C8E1514F8CEF42708A5B3092</vt:lpwstr>
  </property>
</Properties>
</file>