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heme/themeOverride1.xml" ContentType="application/vnd.openxmlformats-officedocument.themeOverride+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heme/themeOverride2.xml" ContentType="application/vnd.openxmlformats-officedocument.themeOverrid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71" r:id="rId4"/>
    <p:sldMasterId id="2147483926" r:id="rId5"/>
  </p:sldMasterIdLst>
  <p:notesMasterIdLst>
    <p:notesMasterId r:id="rId25"/>
  </p:notesMasterIdLst>
  <p:handoutMasterIdLst>
    <p:handoutMasterId r:id="rId26"/>
  </p:handoutMasterIdLst>
  <p:sldIdLst>
    <p:sldId id="256" r:id="rId6"/>
    <p:sldId id="261" r:id="rId7"/>
    <p:sldId id="332" r:id="rId8"/>
    <p:sldId id="294" r:id="rId9"/>
    <p:sldId id="262" r:id="rId10"/>
    <p:sldId id="333" r:id="rId11"/>
    <p:sldId id="334" r:id="rId12"/>
    <p:sldId id="335" r:id="rId13"/>
    <p:sldId id="313" r:id="rId14"/>
    <p:sldId id="323" r:id="rId15"/>
    <p:sldId id="315" r:id="rId16"/>
    <p:sldId id="263" r:id="rId17"/>
    <p:sldId id="316" r:id="rId18"/>
    <p:sldId id="273" r:id="rId19"/>
    <p:sldId id="329" r:id="rId20"/>
    <p:sldId id="330" r:id="rId21"/>
    <p:sldId id="331" r:id="rId22"/>
    <p:sldId id="310" r:id="rId23"/>
    <p:sldId id="311" r:id="rId24"/>
  </p:sldIdLst>
  <p:sldSz cx="12188825" cy="6858000"/>
  <p:notesSz cx="7023100" cy="9309100"/>
  <p:custDataLst>
    <p:tags r:id="rId27"/>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10">
          <p15:clr>
            <a:srgbClr val="A4A3A4"/>
          </p15:clr>
        </p15:guide>
        <p15:guide id="2" orient="horz" pos="4230">
          <p15:clr>
            <a:srgbClr val="A4A3A4"/>
          </p15:clr>
        </p15:guide>
        <p15:guide id="3" orient="horz" pos="716">
          <p15:clr>
            <a:srgbClr val="A4A3A4"/>
          </p15:clr>
        </p15:guide>
        <p15:guide id="4" orient="horz" pos="1085">
          <p15:clr>
            <a:srgbClr val="A4A3A4"/>
          </p15:clr>
        </p15:guide>
        <p15:guide id="5" orient="horz" pos="4275">
          <p15:clr>
            <a:srgbClr val="A4A3A4"/>
          </p15:clr>
        </p15:guide>
        <p15:guide id="6" pos="333">
          <p15:clr>
            <a:srgbClr val="A4A3A4"/>
          </p15:clr>
        </p15:guide>
        <p15:guide id="7" pos="7351">
          <p15:clr>
            <a:srgbClr val="A4A3A4"/>
          </p15:clr>
        </p15:guide>
        <p15:guide id="8" pos="141">
          <p15:clr>
            <a:srgbClr val="A4A3A4"/>
          </p15:clr>
        </p15:guide>
        <p15:guide id="9" pos="81">
          <p15:clr>
            <a:srgbClr val="A4A3A4"/>
          </p15:clr>
        </p15:guide>
      </p15:sldGuideLst>
    </p:ext>
    <p:ext uri="{2D200454-40CA-4A62-9FC3-DE9A4176ACB9}">
      <p15:notesGuideLst xmlns:p15="http://schemas.microsoft.com/office/powerpoint/2012/main">
        <p15:guide id="1" orient="horz" pos="2932">
          <p15:clr>
            <a:srgbClr val="A4A3A4"/>
          </p15:clr>
        </p15:guide>
        <p15:guide id="2" pos="221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D70B8"/>
    <a:srgbClr val="638EB6"/>
    <a:srgbClr val="004688"/>
    <a:srgbClr val="2BC7F4"/>
    <a:srgbClr val="0468AC"/>
    <a:srgbClr val="459ACF"/>
    <a:srgbClr val="076CB0"/>
    <a:srgbClr val="7F7F7F"/>
    <a:srgbClr val="5B88B2"/>
    <a:srgbClr val="80A3C4"/>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2833802-FEF1-4C79-8D5D-14CF1EAF98D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932" autoAdjust="0"/>
    <p:restoredTop sz="93990" autoAdjust="0"/>
  </p:normalViewPr>
  <p:slideViewPr>
    <p:cSldViewPr snapToGrid="0" snapToObjects="1" showGuides="1">
      <p:cViewPr>
        <p:scale>
          <a:sx n="70" d="100"/>
          <a:sy n="70" d="100"/>
        </p:scale>
        <p:origin x="66" y="60"/>
      </p:cViewPr>
      <p:guideLst>
        <p:guide orient="horz" pos="510"/>
        <p:guide orient="horz" pos="4230"/>
        <p:guide orient="horz" pos="716"/>
        <p:guide orient="horz" pos="1085"/>
        <p:guide orient="horz" pos="4275"/>
        <p:guide pos="333"/>
        <p:guide pos="7351"/>
        <p:guide pos="141"/>
        <p:guide pos="81"/>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snapToObjects="1" showGuides="1">
      <p:cViewPr varScale="1">
        <p:scale>
          <a:sx n="97" d="100"/>
          <a:sy n="97" d="100"/>
        </p:scale>
        <p:origin x="4280" y="216"/>
      </p:cViewPr>
      <p:guideLst>
        <p:guide orient="horz" pos="2932"/>
        <p:guide pos="2212"/>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tags" Target="tags/tag1.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5F26539-26FB-48D1-87AE-7AC794CC3835}" type="doc">
      <dgm:prSet loTypeId="urn:microsoft.com/office/officeart/2005/8/layout/hProcess11" loCatId="process" qsTypeId="urn:microsoft.com/office/officeart/2005/8/quickstyle/simple1" qsCatId="simple" csTypeId="urn:microsoft.com/office/officeart/2005/8/colors/accent1_2" csCatId="accent1" phldr="1"/>
      <dgm:spPr/>
    </dgm:pt>
    <dgm:pt modelId="{39100D9A-7518-4424-A6F1-5757A8F8F536}">
      <dgm:prSet phldrT="[Text]" custT="1"/>
      <dgm:spPr/>
      <dgm:t>
        <a:bodyPr/>
        <a:lstStyle/>
        <a:p>
          <a:r>
            <a:rPr lang="en-US" sz="1800" dirty="0" smtClean="0"/>
            <a:t>Initiation Readiness Review Kickoff Meeting</a:t>
          </a:r>
        </a:p>
        <a:p>
          <a:r>
            <a:rPr lang="en-US" sz="1800" dirty="0" smtClean="0"/>
            <a:t>02/11/2019</a:t>
          </a:r>
          <a:endParaRPr lang="en-US" sz="1800" dirty="0"/>
        </a:p>
      </dgm:t>
    </dgm:pt>
    <dgm:pt modelId="{124B0D70-CB32-4411-885F-B95EB3E8D045}" type="parTrans" cxnId="{8BF2FB28-BA00-4D9E-BEEB-7D45058C39F7}">
      <dgm:prSet/>
      <dgm:spPr/>
      <dgm:t>
        <a:bodyPr/>
        <a:lstStyle/>
        <a:p>
          <a:endParaRPr lang="en-US" sz="1800"/>
        </a:p>
      </dgm:t>
    </dgm:pt>
    <dgm:pt modelId="{492BF091-EA33-446E-8570-7E9555995C6C}" type="sibTrans" cxnId="{8BF2FB28-BA00-4D9E-BEEB-7D45058C39F7}">
      <dgm:prSet/>
      <dgm:spPr/>
      <dgm:t>
        <a:bodyPr/>
        <a:lstStyle/>
        <a:p>
          <a:endParaRPr lang="en-US" sz="1800"/>
        </a:p>
      </dgm:t>
    </dgm:pt>
    <dgm:pt modelId="{AAAF2479-75D9-4994-B92E-EDF63690260C}">
      <dgm:prSet phldrT="[Text]" custT="1"/>
      <dgm:spPr/>
      <dgm:t>
        <a:bodyPr/>
        <a:lstStyle/>
        <a:p>
          <a:r>
            <a:rPr lang="en-US" sz="1800" dirty="0" smtClean="0"/>
            <a:t>Targeted Deployment Date(s)*</a:t>
          </a:r>
        </a:p>
        <a:p>
          <a:r>
            <a:rPr lang="en-US" sz="1800" dirty="0" smtClean="0"/>
            <a:t>04/12/2019</a:t>
          </a:r>
          <a:endParaRPr lang="en-US" sz="1800" dirty="0"/>
        </a:p>
      </dgm:t>
    </dgm:pt>
    <dgm:pt modelId="{E8658A54-4CDC-4273-8F1D-3025A7090502}" type="parTrans" cxnId="{A7422184-D555-4857-B304-3720F769151D}">
      <dgm:prSet/>
      <dgm:spPr/>
      <dgm:t>
        <a:bodyPr/>
        <a:lstStyle/>
        <a:p>
          <a:endParaRPr lang="en-US" sz="1800"/>
        </a:p>
      </dgm:t>
    </dgm:pt>
    <dgm:pt modelId="{35BF0A53-76F4-4D95-9A7A-A4F3646D1621}" type="sibTrans" cxnId="{A7422184-D555-4857-B304-3720F769151D}">
      <dgm:prSet/>
      <dgm:spPr/>
      <dgm:t>
        <a:bodyPr/>
        <a:lstStyle/>
        <a:p>
          <a:endParaRPr lang="en-US" sz="1800"/>
        </a:p>
      </dgm:t>
    </dgm:pt>
    <dgm:pt modelId="{78B77EC2-F95A-49F9-9BAF-0BE57A1816D1}">
      <dgm:prSet phldrT="[Text]" custT="1"/>
      <dgm:spPr/>
      <dgm:t>
        <a:bodyPr/>
        <a:lstStyle/>
        <a:p>
          <a:r>
            <a:rPr lang="en-US" sz="1800" dirty="0" smtClean="0"/>
            <a:t>Targeted Readiness Date*</a:t>
          </a:r>
        </a:p>
        <a:p>
          <a:r>
            <a:rPr lang="en-US" sz="1800" dirty="0" smtClean="0"/>
            <a:t>05/31/2019</a:t>
          </a:r>
          <a:endParaRPr lang="en-US" sz="1800" dirty="0"/>
        </a:p>
      </dgm:t>
    </dgm:pt>
    <dgm:pt modelId="{5239DFCC-6235-4260-AB46-9704B1FA9361}" type="parTrans" cxnId="{FC26702A-06F5-4BA0-938C-F9E6A4572D78}">
      <dgm:prSet/>
      <dgm:spPr/>
      <dgm:t>
        <a:bodyPr/>
        <a:lstStyle/>
        <a:p>
          <a:endParaRPr lang="en-US" sz="1800"/>
        </a:p>
      </dgm:t>
    </dgm:pt>
    <dgm:pt modelId="{BD9EE34A-8C3C-4D23-B558-3E5694C1B97E}" type="sibTrans" cxnId="{FC26702A-06F5-4BA0-938C-F9E6A4572D78}">
      <dgm:prSet/>
      <dgm:spPr/>
      <dgm:t>
        <a:bodyPr/>
        <a:lstStyle/>
        <a:p>
          <a:endParaRPr lang="en-US" sz="1800"/>
        </a:p>
      </dgm:t>
    </dgm:pt>
    <dgm:pt modelId="{BCC4CEEF-3D6A-41F6-A91F-C541C94F5FE0}">
      <dgm:prSet phldrT="[Text]" custT="1"/>
      <dgm:spPr/>
      <dgm:t>
        <a:bodyPr/>
        <a:lstStyle/>
        <a:p>
          <a:r>
            <a:rPr lang="en-US" sz="1800" dirty="0" smtClean="0"/>
            <a:t>Targeted Finish Date*</a:t>
          </a:r>
        </a:p>
        <a:p>
          <a:r>
            <a:rPr lang="en-US" sz="1400" i="1" dirty="0" smtClean="0"/>
            <a:t>(including Warranty)</a:t>
          </a:r>
        </a:p>
        <a:p>
          <a:r>
            <a:rPr lang="en-US" sz="1800" dirty="0" smtClean="0"/>
            <a:t> 06/30/2019</a:t>
          </a:r>
          <a:endParaRPr lang="en-US" sz="1800" dirty="0"/>
        </a:p>
      </dgm:t>
    </dgm:pt>
    <dgm:pt modelId="{31CAA876-C3CF-4CBF-803F-A89422D23EA8}" type="parTrans" cxnId="{8B0F1033-5BBA-480C-8FDB-C32C13CDCBED}">
      <dgm:prSet/>
      <dgm:spPr/>
      <dgm:t>
        <a:bodyPr/>
        <a:lstStyle/>
        <a:p>
          <a:endParaRPr lang="en-US" sz="1800"/>
        </a:p>
      </dgm:t>
    </dgm:pt>
    <dgm:pt modelId="{EAA4E93C-A925-43E1-B5DF-A212A03EE095}" type="sibTrans" cxnId="{8B0F1033-5BBA-480C-8FDB-C32C13CDCBED}">
      <dgm:prSet/>
      <dgm:spPr/>
      <dgm:t>
        <a:bodyPr/>
        <a:lstStyle/>
        <a:p>
          <a:endParaRPr lang="en-US" sz="1800"/>
        </a:p>
      </dgm:t>
    </dgm:pt>
    <dgm:pt modelId="{68410DC3-6E2A-4B63-91DD-0116A0A52C41}" type="pres">
      <dgm:prSet presAssocID="{B5F26539-26FB-48D1-87AE-7AC794CC3835}" presName="Name0" presStyleCnt="0">
        <dgm:presLayoutVars>
          <dgm:dir/>
          <dgm:resizeHandles val="exact"/>
        </dgm:presLayoutVars>
      </dgm:prSet>
      <dgm:spPr/>
    </dgm:pt>
    <dgm:pt modelId="{42A961FB-FE91-4362-8549-E23095449772}" type="pres">
      <dgm:prSet presAssocID="{B5F26539-26FB-48D1-87AE-7AC794CC3835}" presName="arrow" presStyleLbl="bgShp" presStyleIdx="0" presStyleCnt="1"/>
      <dgm:spPr/>
    </dgm:pt>
    <dgm:pt modelId="{7AB6667E-59A7-425B-9AC5-637D47506671}" type="pres">
      <dgm:prSet presAssocID="{B5F26539-26FB-48D1-87AE-7AC794CC3835}" presName="points" presStyleCnt="0"/>
      <dgm:spPr/>
    </dgm:pt>
    <dgm:pt modelId="{4EF9DBC4-0674-4ED0-8B46-B899FB9D4267}" type="pres">
      <dgm:prSet presAssocID="{39100D9A-7518-4424-A6F1-5757A8F8F536}" presName="compositeA" presStyleCnt="0"/>
      <dgm:spPr/>
    </dgm:pt>
    <dgm:pt modelId="{61D481CB-5291-496C-BFD5-12D22843D85D}" type="pres">
      <dgm:prSet presAssocID="{39100D9A-7518-4424-A6F1-5757A8F8F536}" presName="textA" presStyleLbl="revTx" presStyleIdx="0" presStyleCnt="4">
        <dgm:presLayoutVars>
          <dgm:bulletEnabled val="1"/>
        </dgm:presLayoutVars>
      </dgm:prSet>
      <dgm:spPr/>
      <dgm:t>
        <a:bodyPr/>
        <a:lstStyle/>
        <a:p>
          <a:endParaRPr lang="en-US"/>
        </a:p>
      </dgm:t>
    </dgm:pt>
    <dgm:pt modelId="{89E7AF31-986B-4205-B296-04E890F286A3}" type="pres">
      <dgm:prSet presAssocID="{39100D9A-7518-4424-A6F1-5757A8F8F536}" presName="circleA" presStyleLbl="node1" presStyleIdx="0" presStyleCnt="4"/>
      <dgm:spPr/>
    </dgm:pt>
    <dgm:pt modelId="{A47AE8E5-599C-493A-95DC-793AD3649E77}" type="pres">
      <dgm:prSet presAssocID="{39100D9A-7518-4424-A6F1-5757A8F8F536}" presName="spaceA" presStyleCnt="0"/>
      <dgm:spPr/>
    </dgm:pt>
    <dgm:pt modelId="{EDBFAC79-1E44-447E-8173-CACD7F89AB2B}" type="pres">
      <dgm:prSet presAssocID="{492BF091-EA33-446E-8570-7E9555995C6C}" presName="space" presStyleCnt="0"/>
      <dgm:spPr/>
    </dgm:pt>
    <dgm:pt modelId="{3BE02350-3C0C-4CCF-9CBD-4759CA08E205}" type="pres">
      <dgm:prSet presAssocID="{AAAF2479-75D9-4994-B92E-EDF63690260C}" presName="compositeB" presStyleCnt="0"/>
      <dgm:spPr/>
    </dgm:pt>
    <dgm:pt modelId="{375E699B-F684-4252-B00E-90680B09EAB8}" type="pres">
      <dgm:prSet presAssocID="{AAAF2479-75D9-4994-B92E-EDF63690260C}" presName="textB" presStyleLbl="revTx" presStyleIdx="1" presStyleCnt="4">
        <dgm:presLayoutVars>
          <dgm:bulletEnabled val="1"/>
        </dgm:presLayoutVars>
      </dgm:prSet>
      <dgm:spPr/>
      <dgm:t>
        <a:bodyPr/>
        <a:lstStyle/>
        <a:p>
          <a:endParaRPr lang="en-US"/>
        </a:p>
      </dgm:t>
    </dgm:pt>
    <dgm:pt modelId="{74ADF6A5-59A1-41DD-BE5C-72C6C6CB7A71}" type="pres">
      <dgm:prSet presAssocID="{AAAF2479-75D9-4994-B92E-EDF63690260C}" presName="circleB" presStyleLbl="node1" presStyleIdx="1" presStyleCnt="4"/>
      <dgm:spPr/>
    </dgm:pt>
    <dgm:pt modelId="{BEC66199-1F62-40F8-82CD-6EA89E781DC8}" type="pres">
      <dgm:prSet presAssocID="{AAAF2479-75D9-4994-B92E-EDF63690260C}" presName="spaceB" presStyleCnt="0"/>
      <dgm:spPr/>
    </dgm:pt>
    <dgm:pt modelId="{3CC05E2A-D769-40A9-8AA3-60E2AA5862A5}" type="pres">
      <dgm:prSet presAssocID="{35BF0A53-76F4-4D95-9A7A-A4F3646D1621}" presName="space" presStyleCnt="0"/>
      <dgm:spPr/>
    </dgm:pt>
    <dgm:pt modelId="{C54A9D69-AFC2-44CE-8D4A-58930F3DDDD7}" type="pres">
      <dgm:prSet presAssocID="{78B77EC2-F95A-49F9-9BAF-0BE57A1816D1}" presName="compositeA" presStyleCnt="0"/>
      <dgm:spPr/>
    </dgm:pt>
    <dgm:pt modelId="{DFA298E6-7211-4441-9D6E-3ACC2F1D3719}" type="pres">
      <dgm:prSet presAssocID="{78B77EC2-F95A-49F9-9BAF-0BE57A1816D1}" presName="textA" presStyleLbl="revTx" presStyleIdx="2" presStyleCnt="4">
        <dgm:presLayoutVars>
          <dgm:bulletEnabled val="1"/>
        </dgm:presLayoutVars>
      </dgm:prSet>
      <dgm:spPr/>
      <dgm:t>
        <a:bodyPr/>
        <a:lstStyle/>
        <a:p>
          <a:endParaRPr lang="en-US"/>
        </a:p>
      </dgm:t>
    </dgm:pt>
    <dgm:pt modelId="{D43214C0-DD94-441B-A800-79988B4CD938}" type="pres">
      <dgm:prSet presAssocID="{78B77EC2-F95A-49F9-9BAF-0BE57A1816D1}" presName="circleA" presStyleLbl="node1" presStyleIdx="2" presStyleCnt="4"/>
      <dgm:spPr/>
    </dgm:pt>
    <dgm:pt modelId="{634AE655-288F-4144-A1E9-0E171B4B6805}" type="pres">
      <dgm:prSet presAssocID="{78B77EC2-F95A-49F9-9BAF-0BE57A1816D1}" presName="spaceA" presStyleCnt="0"/>
      <dgm:spPr/>
    </dgm:pt>
    <dgm:pt modelId="{2D10771D-6844-4EFF-B3B8-2842EE039C2D}" type="pres">
      <dgm:prSet presAssocID="{BD9EE34A-8C3C-4D23-B558-3E5694C1B97E}" presName="space" presStyleCnt="0"/>
      <dgm:spPr/>
    </dgm:pt>
    <dgm:pt modelId="{DD65364F-A382-4FF5-A70D-3D2DDF8E54E9}" type="pres">
      <dgm:prSet presAssocID="{BCC4CEEF-3D6A-41F6-A91F-C541C94F5FE0}" presName="compositeB" presStyleCnt="0"/>
      <dgm:spPr/>
    </dgm:pt>
    <dgm:pt modelId="{81B32341-5760-4634-8149-5E84144747BF}" type="pres">
      <dgm:prSet presAssocID="{BCC4CEEF-3D6A-41F6-A91F-C541C94F5FE0}" presName="textB" presStyleLbl="revTx" presStyleIdx="3" presStyleCnt="4">
        <dgm:presLayoutVars>
          <dgm:bulletEnabled val="1"/>
        </dgm:presLayoutVars>
      </dgm:prSet>
      <dgm:spPr/>
      <dgm:t>
        <a:bodyPr/>
        <a:lstStyle/>
        <a:p>
          <a:endParaRPr lang="en-US"/>
        </a:p>
      </dgm:t>
    </dgm:pt>
    <dgm:pt modelId="{4CA30108-8A19-46C7-B02D-4854A4BD43BD}" type="pres">
      <dgm:prSet presAssocID="{BCC4CEEF-3D6A-41F6-A91F-C541C94F5FE0}" presName="circleB" presStyleLbl="node1" presStyleIdx="3" presStyleCnt="4"/>
      <dgm:spPr/>
    </dgm:pt>
    <dgm:pt modelId="{3F7CC435-18DC-429D-9F2C-27C94AE03C89}" type="pres">
      <dgm:prSet presAssocID="{BCC4CEEF-3D6A-41F6-A91F-C541C94F5FE0}" presName="spaceB" presStyleCnt="0"/>
      <dgm:spPr/>
    </dgm:pt>
  </dgm:ptLst>
  <dgm:cxnLst>
    <dgm:cxn modelId="{F14E25E4-C880-4A61-A237-E440D12643AA}" type="presOf" srcId="{AAAF2479-75D9-4994-B92E-EDF63690260C}" destId="{375E699B-F684-4252-B00E-90680B09EAB8}" srcOrd="0" destOrd="0" presId="urn:microsoft.com/office/officeart/2005/8/layout/hProcess11"/>
    <dgm:cxn modelId="{09955FF3-B42F-4F45-8931-43F99E37CECC}" type="presOf" srcId="{BCC4CEEF-3D6A-41F6-A91F-C541C94F5FE0}" destId="{81B32341-5760-4634-8149-5E84144747BF}" srcOrd="0" destOrd="0" presId="urn:microsoft.com/office/officeart/2005/8/layout/hProcess11"/>
    <dgm:cxn modelId="{FC26702A-06F5-4BA0-938C-F9E6A4572D78}" srcId="{B5F26539-26FB-48D1-87AE-7AC794CC3835}" destId="{78B77EC2-F95A-49F9-9BAF-0BE57A1816D1}" srcOrd="2" destOrd="0" parTransId="{5239DFCC-6235-4260-AB46-9704B1FA9361}" sibTransId="{BD9EE34A-8C3C-4D23-B558-3E5694C1B97E}"/>
    <dgm:cxn modelId="{F6BF95EB-DAE3-465E-922D-12B58BBBC0CE}" type="presOf" srcId="{78B77EC2-F95A-49F9-9BAF-0BE57A1816D1}" destId="{DFA298E6-7211-4441-9D6E-3ACC2F1D3719}" srcOrd="0" destOrd="0" presId="urn:microsoft.com/office/officeart/2005/8/layout/hProcess11"/>
    <dgm:cxn modelId="{A7422184-D555-4857-B304-3720F769151D}" srcId="{B5F26539-26FB-48D1-87AE-7AC794CC3835}" destId="{AAAF2479-75D9-4994-B92E-EDF63690260C}" srcOrd="1" destOrd="0" parTransId="{E8658A54-4CDC-4273-8F1D-3025A7090502}" sibTransId="{35BF0A53-76F4-4D95-9A7A-A4F3646D1621}"/>
    <dgm:cxn modelId="{14210B7E-5115-4F03-8329-3CB31169DF0D}" type="presOf" srcId="{39100D9A-7518-4424-A6F1-5757A8F8F536}" destId="{61D481CB-5291-496C-BFD5-12D22843D85D}" srcOrd="0" destOrd="0" presId="urn:microsoft.com/office/officeart/2005/8/layout/hProcess11"/>
    <dgm:cxn modelId="{8BF2FB28-BA00-4D9E-BEEB-7D45058C39F7}" srcId="{B5F26539-26FB-48D1-87AE-7AC794CC3835}" destId="{39100D9A-7518-4424-A6F1-5757A8F8F536}" srcOrd="0" destOrd="0" parTransId="{124B0D70-CB32-4411-885F-B95EB3E8D045}" sibTransId="{492BF091-EA33-446E-8570-7E9555995C6C}"/>
    <dgm:cxn modelId="{E1F9DCD2-4D2E-44C0-8242-209819522126}" type="presOf" srcId="{B5F26539-26FB-48D1-87AE-7AC794CC3835}" destId="{68410DC3-6E2A-4B63-91DD-0116A0A52C41}" srcOrd="0" destOrd="0" presId="urn:microsoft.com/office/officeart/2005/8/layout/hProcess11"/>
    <dgm:cxn modelId="{8B0F1033-5BBA-480C-8FDB-C32C13CDCBED}" srcId="{B5F26539-26FB-48D1-87AE-7AC794CC3835}" destId="{BCC4CEEF-3D6A-41F6-A91F-C541C94F5FE0}" srcOrd="3" destOrd="0" parTransId="{31CAA876-C3CF-4CBF-803F-A89422D23EA8}" sibTransId="{EAA4E93C-A925-43E1-B5DF-A212A03EE095}"/>
    <dgm:cxn modelId="{A410B09F-7A58-47B2-903A-A46D0CF96ECB}" type="presParOf" srcId="{68410DC3-6E2A-4B63-91DD-0116A0A52C41}" destId="{42A961FB-FE91-4362-8549-E23095449772}" srcOrd="0" destOrd="0" presId="urn:microsoft.com/office/officeart/2005/8/layout/hProcess11"/>
    <dgm:cxn modelId="{F9A0C49B-8B0F-4590-AF96-4873A3A71CE2}" type="presParOf" srcId="{68410DC3-6E2A-4B63-91DD-0116A0A52C41}" destId="{7AB6667E-59A7-425B-9AC5-637D47506671}" srcOrd="1" destOrd="0" presId="urn:microsoft.com/office/officeart/2005/8/layout/hProcess11"/>
    <dgm:cxn modelId="{344E9F8F-A935-4A3C-8C5E-B4628312CB6A}" type="presParOf" srcId="{7AB6667E-59A7-425B-9AC5-637D47506671}" destId="{4EF9DBC4-0674-4ED0-8B46-B899FB9D4267}" srcOrd="0" destOrd="0" presId="urn:microsoft.com/office/officeart/2005/8/layout/hProcess11"/>
    <dgm:cxn modelId="{AE13ADF1-58D8-48B7-9262-0E91CF176A80}" type="presParOf" srcId="{4EF9DBC4-0674-4ED0-8B46-B899FB9D4267}" destId="{61D481CB-5291-496C-BFD5-12D22843D85D}" srcOrd="0" destOrd="0" presId="urn:microsoft.com/office/officeart/2005/8/layout/hProcess11"/>
    <dgm:cxn modelId="{822D39E8-1F6D-421C-AD0A-BFEB845A212B}" type="presParOf" srcId="{4EF9DBC4-0674-4ED0-8B46-B899FB9D4267}" destId="{89E7AF31-986B-4205-B296-04E890F286A3}" srcOrd="1" destOrd="0" presId="urn:microsoft.com/office/officeart/2005/8/layout/hProcess11"/>
    <dgm:cxn modelId="{82E80AFA-3509-4703-8AD6-1F870721ED24}" type="presParOf" srcId="{4EF9DBC4-0674-4ED0-8B46-B899FB9D4267}" destId="{A47AE8E5-599C-493A-95DC-793AD3649E77}" srcOrd="2" destOrd="0" presId="urn:microsoft.com/office/officeart/2005/8/layout/hProcess11"/>
    <dgm:cxn modelId="{82B3A1D4-C894-4CA6-A353-F46921F93E36}" type="presParOf" srcId="{7AB6667E-59A7-425B-9AC5-637D47506671}" destId="{EDBFAC79-1E44-447E-8173-CACD7F89AB2B}" srcOrd="1" destOrd="0" presId="urn:microsoft.com/office/officeart/2005/8/layout/hProcess11"/>
    <dgm:cxn modelId="{5E3DFE7F-DB28-43E1-98FA-C62F83368EB0}" type="presParOf" srcId="{7AB6667E-59A7-425B-9AC5-637D47506671}" destId="{3BE02350-3C0C-4CCF-9CBD-4759CA08E205}" srcOrd="2" destOrd="0" presId="urn:microsoft.com/office/officeart/2005/8/layout/hProcess11"/>
    <dgm:cxn modelId="{8E0063D4-0047-4F63-81C5-340A4A5225EA}" type="presParOf" srcId="{3BE02350-3C0C-4CCF-9CBD-4759CA08E205}" destId="{375E699B-F684-4252-B00E-90680B09EAB8}" srcOrd="0" destOrd="0" presId="urn:microsoft.com/office/officeart/2005/8/layout/hProcess11"/>
    <dgm:cxn modelId="{259FBEA2-C8C9-40ED-BABE-159A51ADA6DB}" type="presParOf" srcId="{3BE02350-3C0C-4CCF-9CBD-4759CA08E205}" destId="{74ADF6A5-59A1-41DD-BE5C-72C6C6CB7A71}" srcOrd="1" destOrd="0" presId="urn:microsoft.com/office/officeart/2005/8/layout/hProcess11"/>
    <dgm:cxn modelId="{6F449694-6BA5-4AE6-BD10-7604302B1D94}" type="presParOf" srcId="{3BE02350-3C0C-4CCF-9CBD-4759CA08E205}" destId="{BEC66199-1F62-40F8-82CD-6EA89E781DC8}" srcOrd="2" destOrd="0" presId="urn:microsoft.com/office/officeart/2005/8/layout/hProcess11"/>
    <dgm:cxn modelId="{37EE1B14-00F0-4408-95A9-11F39778739E}" type="presParOf" srcId="{7AB6667E-59A7-425B-9AC5-637D47506671}" destId="{3CC05E2A-D769-40A9-8AA3-60E2AA5862A5}" srcOrd="3" destOrd="0" presId="urn:microsoft.com/office/officeart/2005/8/layout/hProcess11"/>
    <dgm:cxn modelId="{07B7F906-9DD0-43E7-859F-B35E3E1C1CAE}" type="presParOf" srcId="{7AB6667E-59A7-425B-9AC5-637D47506671}" destId="{C54A9D69-AFC2-44CE-8D4A-58930F3DDDD7}" srcOrd="4" destOrd="0" presId="urn:microsoft.com/office/officeart/2005/8/layout/hProcess11"/>
    <dgm:cxn modelId="{614B66EF-C1C5-48EA-B6EA-67CEB4F2D17F}" type="presParOf" srcId="{C54A9D69-AFC2-44CE-8D4A-58930F3DDDD7}" destId="{DFA298E6-7211-4441-9D6E-3ACC2F1D3719}" srcOrd="0" destOrd="0" presId="urn:microsoft.com/office/officeart/2005/8/layout/hProcess11"/>
    <dgm:cxn modelId="{A4CBEEC5-1B09-4AA0-B04E-23C502F33C4E}" type="presParOf" srcId="{C54A9D69-AFC2-44CE-8D4A-58930F3DDDD7}" destId="{D43214C0-DD94-441B-A800-79988B4CD938}" srcOrd="1" destOrd="0" presId="urn:microsoft.com/office/officeart/2005/8/layout/hProcess11"/>
    <dgm:cxn modelId="{95C2BEFC-CB21-43D7-99F8-4FF62F67E5BA}" type="presParOf" srcId="{C54A9D69-AFC2-44CE-8D4A-58930F3DDDD7}" destId="{634AE655-288F-4144-A1E9-0E171B4B6805}" srcOrd="2" destOrd="0" presId="urn:microsoft.com/office/officeart/2005/8/layout/hProcess11"/>
    <dgm:cxn modelId="{79083DB4-C452-4E1E-8B24-2CE8ECF854D9}" type="presParOf" srcId="{7AB6667E-59A7-425B-9AC5-637D47506671}" destId="{2D10771D-6844-4EFF-B3B8-2842EE039C2D}" srcOrd="5" destOrd="0" presId="urn:microsoft.com/office/officeart/2005/8/layout/hProcess11"/>
    <dgm:cxn modelId="{E2C2CD7C-2B8E-498A-B081-6EBA3CB8BC43}" type="presParOf" srcId="{7AB6667E-59A7-425B-9AC5-637D47506671}" destId="{DD65364F-A382-4FF5-A70D-3D2DDF8E54E9}" srcOrd="6" destOrd="0" presId="urn:microsoft.com/office/officeart/2005/8/layout/hProcess11"/>
    <dgm:cxn modelId="{C758C7B4-6389-4430-B24B-0133FA713D76}" type="presParOf" srcId="{DD65364F-A382-4FF5-A70D-3D2DDF8E54E9}" destId="{81B32341-5760-4634-8149-5E84144747BF}" srcOrd="0" destOrd="0" presId="urn:microsoft.com/office/officeart/2005/8/layout/hProcess11"/>
    <dgm:cxn modelId="{D1E2485E-40D5-43EE-BA5D-89D250D25929}" type="presParOf" srcId="{DD65364F-A382-4FF5-A70D-3D2DDF8E54E9}" destId="{4CA30108-8A19-46C7-B02D-4854A4BD43BD}" srcOrd="1" destOrd="0" presId="urn:microsoft.com/office/officeart/2005/8/layout/hProcess11"/>
    <dgm:cxn modelId="{5B6D7975-D378-4ED6-983F-71181E82F024}" type="presParOf" srcId="{DD65364F-A382-4FF5-A70D-3D2DDF8E54E9}" destId="{3F7CC435-18DC-429D-9F2C-27C94AE03C89}" srcOrd="2" destOrd="0" presId="urn:microsoft.com/office/officeart/2005/8/layout/hProcess1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p:nvPr/>
        </p:nvSpPr>
        <p:spPr>
          <a:xfrm>
            <a:off x="0" y="8311487"/>
            <a:ext cx="7023100" cy="986923"/>
          </a:xfrm>
          <a:custGeom>
            <a:avLst/>
            <a:gdLst>
              <a:gd name="connsiteX0" fmla="*/ 10220822 w 10220822"/>
              <a:gd name="connsiteY0" fmla="*/ 0 h 1362194"/>
              <a:gd name="connsiteX1" fmla="*/ 10220822 w 10220822"/>
              <a:gd name="connsiteY1" fmla="*/ 1362194 h 1362194"/>
              <a:gd name="connsiteX2" fmla="*/ 0 w 10220822"/>
              <a:gd name="connsiteY2" fmla="*/ 1362194 h 1362194"/>
            </a:gdLst>
            <a:ahLst/>
            <a:cxnLst>
              <a:cxn ang="0">
                <a:pos x="connsiteX0" y="connsiteY0"/>
              </a:cxn>
              <a:cxn ang="0">
                <a:pos x="connsiteX1" y="connsiteY1"/>
              </a:cxn>
              <a:cxn ang="0">
                <a:pos x="connsiteX2" y="connsiteY2"/>
              </a:cxn>
            </a:cxnLst>
            <a:rect l="l" t="t" r="r" b="b"/>
            <a:pathLst>
              <a:path w="10220822" h="1362194">
                <a:moveTo>
                  <a:pt x="10220822" y="0"/>
                </a:moveTo>
                <a:lnTo>
                  <a:pt x="10220822" y="1362194"/>
                </a:lnTo>
                <a:lnTo>
                  <a:pt x="0" y="1362194"/>
                </a:lnTo>
                <a:close/>
              </a:path>
            </a:pathLst>
          </a:custGeom>
          <a:gradFill flip="none" rotWithShape="1">
            <a:gsLst>
              <a:gs pos="0">
                <a:schemeClr val="accent1"/>
              </a:gs>
              <a:gs pos="30000">
                <a:srgbClr val="147EC2"/>
              </a:gs>
              <a:gs pos="100000">
                <a:srgbClr val="66ACD8"/>
              </a:gs>
            </a:gsLst>
            <a:path path="circle">
              <a:fillToRect l="100000" t="100000"/>
            </a:path>
            <a:tileRect r="-100000" b="-100000"/>
          </a:gradFill>
          <a:ln>
            <a:noFill/>
          </a:ln>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a:p>
        </p:txBody>
      </p:sp>
      <p:sp>
        <p:nvSpPr>
          <p:cNvPr id="3" name="Date Placeholder 2"/>
          <p:cNvSpPr>
            <a:spLocks noGrp="1"/>
          </p:cNvSpPr>
          <p:nvPr>
            <p:ph type="dt" sz="quarter" idx="1"/>
          </p:nvPr>
        </p:nvSpPr>
        <p:spPr>
          <a:xfrm>
            <a:off x="0" y="8850110"/>
            <a:ext cx="3043343" cy="465455"/>
          </a:xfrm>
          <a:prstGeom prst="rect">
            <a:avLst/>
          </a:prstGeom>
        </p:spPr>
        <p:txBody>
          <a:bodyPr vert="horz" lIns="93324" tIns="46662" rIns="93324" bIns="46662" rtlCol="0" anchor="ctr"/>
          <a:lstStyle>
            <a:lvl1pPr algn="r">
              <a:defRPr sz="1200"/>
            </a:lvl1pPr>
          </a:lstStyle>
          <a:p>
            <a:pPr algn="l"/>
            <a:fld id="{BBC83403-A46B-1E47-8326-7356D40B5C29}" type="datetimeFigureOut">
              <a:rPr lang="en-US" sz="1000">
                <a:latin typeface="Calibri" panose="020F0502020204030204" pitchFamily="34" charset="0"/>
                <a:cs typeface="Arial" panose="020B0604020202020204" pitchFamily="34" charset="0"/>
              </a:rPr>
              <a:pPr algn="l"/>
              <a:t>2/26/2019</a:t>
            </a:fld>
            <a:endParaRPr lang="en-US" sz="1000" dirty="0">
              <a:latin typeface="Calibri" panose="020F0502020204030204" pitchFamily="34" charset="0"/>
              <a:cs typeface="Arial" panose="020B0604020202020204" pitchFamily="34" charset="0"/>
            </a:endParaRPr>
          </a:p>
        </p:txBody>
      </p:sp>
      <p:sp>
        <p:nvSpPr>
          <p:cNvPr id="5" name="Slide Number Placeholder 4"/>
          <p:cNvSpPr>
            <a:spLocks noGrp="1"/>
          </p:cNvSpPr>
          <p:nvPr>
            <p:ph type="sldNum" sz="quarter" idx="3"/>
          </p:nvPr>
        </p:nvSpPr>
        <p:spPr>
          <a:xfrm>
            <a:off x="6474259" y="8850110"/>
            <a:ext cx="547216" cy="465455"/>
          </a:xfrm>
          <a:prstGeom prst="rect">
            <a:avLst/>
          </a:prstGeom>
        </p:spPr>
        <p:txBody>
          <a:bodyPr vert="horz" lIns="93324" tIns="46662" rIns="93324" bIns="46662" rtlCol="0" anchor="ctr"/>
          <a:lstStyle>
            <a:lvl1pPr algn="r">
              <a:defRPr sz="1200"/>
            </a:lvl1pPr>
          </a:lstStyle>
          <a:p>
            <a:fld id="{29AB3EC6-FA96-1C46-91E9-729685CB0A5E}" type="slidenum">
              <a:rPr lang="en-US" sz="1000">
                <a:solidFill>
                  <a:schemeClr val="bg1"/>
                </a:solidFill>
                <a:latin typeface="Calibri" panose="020F0502020204030204" pitchFamily="34" charset="0"/>
                <a:cs typeface="Arial" panose="020B0604020202020204" pitchFamily="34" charset="0"/>
              </a:rPr>
              <a:t>‹#›</a:t>
            </a:fld>
            <a:endParaRPr lang="en-US" sz="1000" dirty="0">
              <a:solidFill>
                <a:schemeClr val="bg1"/>
              </a:solidFill>
              <a:latin typeface="Calibri" panose="020F0502020204030204" pitchFamily="34" charset="0"/>
              <a:cs typeface="Arial" panose="020B0604020202020204" pitchFamily="34" charset="0"/>
            </a:endParaRPr>
          </a:p>
        </p:txBody>
      </p:sp>
      <p:pic>
        <p:nvPicPr>
          <p:cNvPr id="2" name="Picture 1"/>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5147205" y="8754574"/>
            <a:ext cx="1416994" cy="448300"/>
          </a:xfrm>
          <a:prstGeom prst="rect">
            <a:avLst/>
          </a:prstGeom>
        </p:spPr>
      </p:pic>
    </p:spTree>
    <p:extLst>
      <p:ext uri="{BB962C8B-B14F-4D97-AF65-F5344CB8AC3E}">
        <p14:creationId xmlns:p14="http://schemas.microsoft.com/office/powerpoint/2010/main" val="24421681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327745" y="151198"/>
            <a:ext cx="3322638" cy="1870075"/>
          </a:xfrm>
          <a:prstGeom prst="rect">
            <a:avLst/>
          </a:prstGeom>
          <a:noFill/>
          <a:ln w="12700">
            <a:solidFill>
              <a:prstClr val="black"/>
            </a:solidFill>
          </a:ln>
        </p:spPr>
        <p:txBody>
          <a:bodyPr vert="horz" lIns="93324" tIns="46662" rIns="93324" bIns="46662" rtlCol="0" anchor="ctr"/>
          <a:lstStyle/>
          <a:p>
            <a:endParaRPr lang="en-US"/>
          </a:p>
        </p:txBody>
      </p:sp>
      <p:sp>
        <p:nvSpPr>
          <p:cNvPr id="5" name="Notes Placeholder 4"/>
          <p:cNvSpPr>
            <a:spLocks noGrp="1"/>
          </p:cNvSpPr>
          <p:nvPr>
            <p:ph type="body" sz="quarter" idx="3"/>
          </p:nvPr>
        </p:nvSpPr>
        <p:spPr>
          <a:xfrm>
            <a:off x="327745" y="2190931"/>
            <a:ext cx="6367611" cy="6275179"/>
          </a:xfrm>
          <a:prstGeom prst="rect">
            <a:avLst/>
          </a:prstGeom>
        </p:spPr>
        <p:txBody>
          <a:bodyPr vert="horz" lIns="93324" tIns="46662" rIns="93324" bIns="46662"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7" name="Slide Number Placeholder 6"/>
          <p:cNvSpPr>
            <a:spLocks noGrp="1"/>
          </p:cNvSpPr>
          <p:nvPr>
            <p:ph type="sldNum" sz="quarter" idx="5"/>
          </p:nvPr>
        </p:nvSpPr>
        <p:spPr>
          <a:xfrm>
            <a:off x="6461251" y="8842029"/>
            <a:ext cx="560223" cy="465455"/>
          </a:xfrm>
          <a:prstGeom prst="rect">
            <a:avLst/>
          </a:prstGeom>
        </p:spPr>
        <p:txBody>
          <a:bodyPr vert="horz" lIns="93324" tIns="46662" rIns="93324" bIns="46662" rtlCol="0" anchor="ctr"/>
          <a:lstStyle>
            <a:lvl1pPr algn="r">
              <a:defRPr sz="1000">
                <a:solidFill>
                  <a:schemeClr val="tx1">
                    <a:lumMod val="75000"/>
                    <a:lumOff val="25000"/>
                  </a:schemeClr>
                </a:solidFill>
                <a:latin typeface="Arial" panose="020B0604020202020204" pitchFamily="34" charset="0"/>
                <a:cs typeface="Arial" panose="020B0604020202020204" pitchFamily="34" charset="0"/>
              </a:defRPr>
            </a:lvl1pPr>
          </a:lstStyle>
          <a:p>
            <a:fld id="{C5742524-B4E0-48CC-A130-9440D65D0EAF}" type="slidenum">
              <a:rPr lang="en-US" smtClean="0">
                <a:latin typeface="Calibri" panose="020F0502020204030204" pitchFamily="34" charset="0"/>
              </a:rPr>
              <a:pPr/>
              <a:t>‹#›</a:t>
            </a:fld>
            <a:endParaRPr lang="en-US">
              <a:latin typeface="Calibri" panose="020F0502020204030204" pitchFamily="34" charset="0"/>
            </a:endParaRPr>
          </a:p>
        </p:txBody>
      </p:sp>
      <p:sp>
        <p:nvSpPr>
          <p:cNvPr id="11" name="Date Placeholder 10"/>
          <p:cNvSpPr>
            <a:spLocks noGrp="1"/>
          </p:cNvSpPr>
          <p:nvPr>
            <p:ph type="dt" idx="1"/>
          </p:nvPr>
        </p:nvSpPr>
        <p:spPr>
          <a:xfrm>
            <a:off x="0" y="8906308"/>
            <a:ext cx="842772" cy="336897"/>
          </a:xfrm>
          <a:prstGeom prst="rect">
            <a:avLst/>
          </a:prstGeom>
        </p:spPr>
        <p:txBody>
          <a:bodyPr vert="horz" lIns="93324" tIns="46662" rIns="93324" bIns="46662" rtlCol="0" anchor="ctr"/>
          <a:lstStyle>
            <a:lvl1pPr algn="l">
              <a:defRPr sz="1000">
                <a:latin typeface="Arial" panose="020B0604020202020204" pitchFamily="34" charset="0"/>
                <a:cs typeface="Arial" panose="020B0604020202020204" pitchFamily="34" charset="0"/>
              </a:defRPr>
            </a:lvl1pPr>
          </a:lstStyle>
          <a:p>
            <a:fld id="{F9606CD7-3C0F-4F08-8F4B-D4704564BD7E}" type="datetimeFigureOut">
              <a:rPr lang="en-US" smtClean="0">
                <a:latin typeface="Calibri" panose="020F0502020204030204" pitchFamily="34" charset="0"/>
              </a:rPr>
              <a:pPr/>
              <a:t>2/26/2019</a:t>
            </a:fld>
            <a:endParaRPr lang="en-US">
              <a:latin typeface="Calibri" panose="020F0502020204030204"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49824" y="8954629"/>
            <a:ext cx="882654" cy="240253"/>
          </a:xfrm>
          <a:prstGeom prst="rect">
            <a:avLst/>
          </a:prstGeom>
        </p:spPr>
      </p:pic>
    </p:spTree>
    <p:extLst>
      <p:ext uri="{BB962C8B-B14F-4D97-AF65-F5344CB8AC3E}">
        <p14:creationId xmlns:p14="http://schemas.microsoft.com/office/powerpoint/2010/main" val="2601351556"/>
      </p:ext>
    </p:extLst>
  </p:cSld>
  <p:clrMap bg1="lt1" tx1="dk1" bg2="lt2" tx2="dk2" accent1="accent1" accent2="accent2" accent3="accent3" accent4="accent4" accent5="accent5" accent6="accent6" hlink="hlink" folHlink="folHlink"/>
  <p:notesStyle>
    <a:lvl1pPr marL="0" algn="l" defTabSz="914400" rtl="0" eaLnBrk="1" latinLnBrk="0" hangingPunct="1">
      <a:lnSpc>
        <a:spcPct val="100000"/>
      </a:lnSpc>
      <a:spcBef>
        <a:spcPts val="0"/>
      </a:spcBef>
      <a:defRPr sz="1400" kern="1200">
        <a:solidFill>
          <a:schemeClr val="tx1"/>
        </a:solidFill>
        <a:latin typeface="Cambria" panose="02040503050406030204" pitchFamily="18" charset="0"/>
        <a:ea typeface="+mn-ea"/>
        <a:cs typeface="+mn-cs"/>
      </a:defRPr>
    </a:lvl1pPr>
    <a:lvl2pPr marL="177800" indent="-177800" algn="l" defTabSz="914400" rtl="0" eaLnBrk="1" latinLnBrk="0" hangingPunct="1">
      <a:lnSpc>
        <a:spcPct val="100000"/>
      </a:lnSpc>
      <a:spcBef>
        <a:spcPts val="0"/>
      </a:spcBef>
      <a:buFont typeface="Arial" panose="020B0604020202020204" pitchFamily="34" charset="0"/>
      <a:buChar char="•"/>
      <a:defRPr sz="1400" kern="1200">
        <a:solidFill>
          <a:schemeClr val="tx1"/>
        </a:solidFill>
        <a:latin typeface="Cambria" panose="02040503050406030204" pitchFamily="18" charset="0"/>
        <a:ea typeface="+mn-ea"/>
        <a:cs typeface="+mn-cs"/>
      </a:defRPr>
    </a:lvl2pPr>
    <a:lvl3pPr marL="403225" indent="-169863" algn="l" defTabSz="914400" rtl="0" eaLnBrk="1" latinLnBrk="0" hangingPunct="1">
      <a:lnSpc>
        <a:spcPct val="100000"/>
      </a:lnSpc>
      <a:spcBef>
        <a:spcPts val="0"/>
      </a:spcBef>
      <a:buFont typeface="Calibri" panose="020F0502020204030204" pitchFamily="34" charset="0"/>
      <a:buChar char="̶"/>
      <a:defRPr sz="1400" kern="1200">
        <a:solidFill>
          <a:schemeClr val="tx1"/>
        </a:solidFill>
        <a:latin typeface="Cambria" panose="02040503050406030204" pitchFamily="18" charset="0"/>
        <a:ea typeface="+mn-ea"/>
        <a:cs typeface="+mn-cs"/>
      </a:defRPr>
    </a:lvl3pPr>
    <a:lvl4pPr marL="914400" indent="-177800" algn="l" defTabSz="914400" rtl="0" eaLnBrk="1" latinLnBrk="0" hangingPunct="1">
      <a:lnSpc>
        <a:spcPct val="100000"/>
      </a:lnSpc>
      <a:spcBef>
        <a:spcPts val="0"/>
      </a:spcBef>
      <a:buFont typeface="Arial" panose="020B0604020202020204" pitchFamily="34" charset="0"/>
      <a:buChar char="•"/>
      <a:defRPr sz="1400" kern="1200">
        <a:solidFill>
          <a:schemeClr val="tx1"/>
        </a:solidFill>
        <a:latin typeface="Cambria" panose="02040503050406030204" pitchFamily="18" charset="0"/>
        <a:ea typeface="+mn-ea"/>
        <a:cs typeface="+mn-cs"/>
      </a:defRPr>
    </a:lvl4pPr>
    <a:lvl5pPr marL="1828800" algn="l" defTabSz="914400" rtl="0" eaLnBrk="1" latinLnBrk="0" hangingPunct="1">
      <a:lnSpc>
        <a:spcPct val="100000"/>
      </a:lnSpc>
      <a:spcBef>
        <a:spcPts val="300"/>
      </a:spcBef>
      <a:defRPr sz="1400" kern="1200">
        <a:solidFill>
          <a:schemeClr val="tx1"/>
        </a:solidFill>
        <a:latin typeface="Cambria" panose="020405030504060302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27025" y="150813"/>
            <a:ext cx="3322638" cy="187007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5742524-B4E0-48CC-A130-9440D65D0EAF}" type="slidenum">
              <a:rPr lang="en-US" smtClean="0">
                <a:latin typeface="Calibri" panose="020F0502020204030204" pitchFamily="34" charset="0"/>
              </a:rPr>
              <a:pPr/>
              <a:t>2</a:t>
            </a:fld>
            <a:endParaRPr lang="en-US">
              <a:latin typeface="Calibri" panose="020F0502020204030204" pitchFamily="34" charset="0"/>
            </a:endParaRPr>
          </a:p>
        </p:txBody>
      </p:sp>
    </p:spTree>
    <p:extLst>
      <p:ext uri="{BB962C8B-B14F-4D97-AF65-F5344CB8AC3E}">
        <p14:creationId xmlns:p14="http://schemas.microsoft.com/office/powerpoint/2010/main" val="40178422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27025" y="150813"/>
            <a:ext cx="3322638" cy="187007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5742524-B4E0-48CC-A130-9440D65D0EAF}" type="slidenum">
              <a:rPr lang="en-US" smtClean="0">
                <a:latin typeface="Calibri" panose="020F0502020204030204" pitchFamily="34" charset="0"/>
              </a:rPr>
              <a:pPr/>
              <a:t>5</a:t>
            </a:fld>
            <a:endParaRPr lang="en-US">
              <a:latin typeface="Calibri" panose="020F0502020204030204" pitchFamily="34" charset="0"/>
            </a:endParaRPr>
          </a:p>
        </p:txBody>
      </p:sp>
    </p:spTree>
    <p:extLst>
      <p:ext uri="{BB962C8B-B14F-4D97-AF65-F5344CB8AC3E}">
        <p14:creationId xmlns:p14="http://schemas.microsoft.com/office/powerpoint/2010/main" val="10893577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27025" y="150813"/>
            <a:ext cx="3322638" cy="18700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5742524-B4E0-48CC-A130-9440D65D0EAF}" type="slidenum">
              <a:rPr lang="en-US" smtClean="0">
                <a:latin typeface="Calibri" panose="020F0502020204030204" pitchFamily="34" charset="0"/>
              </a:rPr>
              <a:pPr/>
              <a:t>7</a:t>
            </a:fld>
            <a:endParaRPr lang="en-US">
              <a:latin typeface="Calibri" panose="020F0502020204030204" pitchFamily="34" charset="0"/>
            </a:endParaRPr>
          </a:p>
        </p:txBody>
      </p:sp>
    </p:spTree>
    <p:extLst>
      <p:ext uri="{BB962C8B-B14F-4D97-AF65-F5344CB8AC3E}">
        <p14:creationId xmlns:p14="http://schemas.microsoft.com/office/powerpoint/2010/main" val="168882559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xml"/><Relationship Id="rId1" Type="http://schemas.openxmlformats.org/officeDocument/2006/relationships/vmlDrawing" Target="../drawings/vmlDrawing2.vml"/><Relationship Id="rId6" Type="http://schemas.openxmlformats.org/officeDocument/2006/relationships/image" Target="../media/image2.png"/><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10.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2.xml"/><Relationship Id="rId1" Type="http://schemas.openxmlformats.org/officeDocument/2006/relationships/vmlDrawing" Target="../drawings/vmlDrawing11.vml"/><Relationship Id="rId6" Type="http://schemas.openxmlformats.org/officeDocument/2006/relationships/image" Target="../media/image3.png"/><Relationship Id="rId5" Type="http://schemas.openxmlformats.org/officeDocument/2006/relationships/image" Target="../media/image1.emf"/><Relationship Id="rId4" Type="http://schemas.openxmlformats.org/officeDocument/2006/relationships/oleObject" Target="../embeddings/oleObject11.bin"/></Relationships>
</file>

<file path=ppt/slideLayouts/_rels/slideLayout1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3.xml"/><Relationship Id="rId1" Type="http://schemas.openxmlformats.org/officeDocument/2006/relationships/vmlDrawing" Target="../drawings/vmlDrawing12.vml"/><Relationship Id="rId6" Type="http://schemas.openxmlformats.org/officeDocument/2006/relationships/image" Target="../media/image3.png"/><Relationship Id="rId5" Type="http://schemas.openxmlformats.org/officeDocument/2006/relationships/image" Target="../media/image1.emf"/><Relationship Id="rId4" Type="http://schemas.openxmlformats.org/officeDocument/2006/relationships/oleObject" Target="../embeddings/oleObject12.bin"/></Relationships>
</file>

<file path=ppt/slideLayouts/_rels/slideLayout1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4.xml"/><Relationship Id="rId1" Type="http://schemas.openxmlformats.org/officeDocument/2006/relationships/vmlDrawing" Target="../drawings/vmlDrawing13.vml"/><Relationship Id="rId6" Type="http://schemas.openxmlformats.org/officeDocument/2006/relationships/image" Target="../media/image3.png"/><Relationship Id="rId5" Type="http://schemas.openxmlformats.org/officeDocument/2006/relationships/image" Target="../media/image1.emf"/><Relationship Id="rId4" Type="http://schemas.openxmlformats.org/officeDocument/2006/relationships/oleObject" Target="../embeddings/oleObject13.bin"/></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5.xml"/><Relationship Id="rId1" Type="http://schemas.openxmlformats.org/officeDocument/2006/relationships/vmlDrawing" Target="../drawings/vmlDrawing14.vml"/><Relationship Id="rId6" Type="http://schemas.openxmlformats.org/officeDocument/2006/relationships/image" Target="../media/image3.png"/><Relationship Id="rId5" Type="http://schemas.openxmlformats.org/officeDocument/2006/relationships/image" Target="../media/image1.emf"/><Relationship Id="rId4" Type="http://schemas.openxmlformats.org/officeDocument/2006/relationships/oleObject" Target="../embeddings/oleObject14.bin"/></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6.xml"/><Relationship Id="rId1" Type="http://schemas.openxmlformats.org/officeDocument/2006/relationships/vmlDrawing" Target="../drawings/vmlDrawing15.vml"/><Relationship Id="rId5" Type="http://schemas.openxmlformats.org/officeDocument/2006/relationships/image" Target="../media/image1.emf"/><Relationship Id="rId4" Type="http://schemas.openxmlformats.org/officeDocument/2006/relationships/oleObject" Target="../embeddings/oleObject15.bin"/></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7.xml"/><Relationship Id="rId1" Type="http://schemas.openxmlformats.org/officeDocument/2006/relationships/vmlDrawing" Target="../drawings/vmlDrawing16.vml"/><Relationship Id="rId5" Type="http://schemas.openxmlformats.org/officeDocument/2006/relationships/image" Target="../media/image1.emf"/><Relationship Id="rId4" Type="http://schemas.openxmlformats.org/officeDocument/2006/relationships/oleObject" Target="../embeddings/oleObject16.bin"/></Relationships>
</file>

<file path=ppt/slideLayouts/_rels/slideLayout1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8.xml"/><Relationship Id="rId1" Type="http://schemas.openxmlformats.org/officeDocument/2006/relationships/vmlDrawing" Target="../drawings/vmlDrawing17.vml"/><Relationship Id="rId5" Type="http://schemas.openxmlformats.org/officeDocument/2006/relationships/image" Target="../media/image1.emf"/><Relationship Id="rId4" Type="http://schemas.openxmlformats.org/officeDocument/2006/relationships/oleObject" Target="../embeddings/oleObject17.bin"/></Relationships>
</file>

<file path=ppt/slideLayouts/_rels/slideLayout1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9.xml"/><Relationship Id="rId1" Type="http://schemas.openxmlformats.org/officeDocument/2006/relationships/vmlDrawing" Target="../drawings/vmlDrawing18.vml"/><Relationship Id="rId5" Type="http://schemas.openxmlformats.org/officeDocument/2006/relationships/image" Target="../media/image1.emf"/><Relationship Id="rId4" Type="http://schemas.openxmlformats.org/officeDocument/2006/relationships/oleObject" Target="../embeddings/oleObject18.bin"/></Relationships>
</file>

<file path=ppt/slideLayouts/_rels/slideLayout18.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0.xml"/><Relationship Id="rId1" Type="http://schemas.openxmlformats.org/officeDocument/2006/relationships/vmlDrawing" Target="../drawings/vmlDrawing19.vml"/><Relationship Id="rId5" Type="http://schemas.openxmlformats.org/officeDocument/2006/relationships/image" Target="../media/image1.emf"/><Relationship Id="rId4" Type="http://schemas.openxmlformats.org/officeDocument/2006/relationships/oleObject" Target="../embeddings/oleObject19.bin"/></Relationships>
</file>

<file path=ppt/slideLayouts/_rels/slideLayout1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1.xml"/><Relationship Id="rId1" Type="http://schemas.openxmlformats.org/officeDocument/2006/relationships/vmlDrawing" Target="../drawings/vmlDrawing20.vml"/><Relationship Id="rId6" Type="http://schemas.openxmlformats.org/officeDocument/2006/relationships/image" Target="../media/image6.png"/><Relationship Id="rId5" Type="http://schemas.openxmlformats.org/officeDocument/2006/relationships/image" Target="../media/image1.emf"/><Relationship Id="rId4" Type="http://schemas.openxmlformats.org/officeDocument/2006/relationships/oleObject" Target="../embeddings/oleObject20.bin"/></Relationships>
</file>

<file path=ppt/slideLayouts/_rels/slideLayout2.xml.rels><?xml version="1.0" encoding="UTF-8" standalone="yes"?>
<Relationships xmlns="http://schemas.openxmlformats.org/package/2006/relationships"><Relationship Id="rId3" Type="http://schemas.openxmlformats.org/officeDocument/2006/relationships/slideMaster" Target="../slideMasters/slideMaster1.xml"/><Relationship Id="rId7" Type="http://schemas.openxmlformats.org/officeDocument/2006/relationships/image" Target="../media/image4.png"/><Relationship Id="rId2" Type="http://schemas.openxmlformats.org/officeDocument/2006/relationships/tags" Target="../tags/tag4.xml"/><Relationship Id="rId1" Type="http://schemas.openxmlformats.org/officeDocument/2006/relationships/vmlDrawing" Target="../drawings/vmlDrawing3.vml"/><Relationship Id="rId6" Type="http://schemas.openxmlformats.org/officeDocument/2006/relationships/image" Target="../media/image3.png"/><Relationship Id="rId5" Type="http://schemas.openxmlformats.org/officeDocument/2006/relationships/image" Target="../media/image1.emf"/><Relationship Id="rId4" Type="http://schemas.openxmlformats.org/officeDocument/2006/relationships/oleObject" Target="../embeddings/oleObject3.bin"/></Relationships>
</file>

<file path=ppt/slideLayouts/_rels/slideLayout20.xml.rels><?xml version="1.0" encoding="UTF-8" standalone="yes"?>
<Relationships xmlns="http://schemas.openxmlformats.org/package/2006/relationships"><Relationship Id="rId3" Type="http://schemas.openxmlformats.org/officeDocument/2006/relationships/slideMaster" Target="../slideMasters/slideMaster1.xml"/><Relationship Id="rId7" Type="http://schemas.openxmlformats.org/officeDocument/2006/relationships/image" Target="../media/image7.png"/><Relationship Id="rId2" Type="http://schemas.openxmlformats.org/officeDocument/2006/relationships/tags" Target="../tags/tag22.xml"/><Relationship Id="rId1" Type="http://schemas.openxmlformats.org/officeDocument/2006/relationships/vmlDrawing" Target="../drawings/vmlDrawing21.vml"/><Relationship Id="rId6" Type="http://schemas.openxmlformats.org/officeDocument/2006/relationships/image" Target="../media/image6.png"/><Relationship Id="rId5" Type="http://schemas.openxmlformats.org/officeDocument/2006/relationships/image" Target="../media/image1.emf"/><Relationship Id="rId4" Type="http://schemas.openxmlformats.org/officeDocument/2006/relationships/oleObject" Target="../embeddings/oleObject21.bin"/></Relationships>
</file>

<file path=ppt/slideLayouts/_rels/slideLayout2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3.xml"/><Relationship Id="rId1" Type="http://schemas.openxmlformats.org/officeDocument/2006/relationships/vmlDrawing" Target="../drawings/vmlDrawing22.vml"/><Relationship Id="rId6" Type="http://schemas.openxmlformats.org/officeDocument/2006/relationships/image" Target="../media/image6.png"/><Relationship Id="rId5" Type="http://schemas.openxmlformats.org/officeDocument/2006/relationships/image" Target="../media/image1.emf"/><Relationship Id="rId4" Type="http://schemas.openxmlformats.org/officeDocument/2006/relationships/oleObject" Target="../embeddings/oleObject22.bin"/></Relationships>
</file>

<file path=ppt/slideLayouts/_rels/slideLayout22.xml.rels><?xml version="1.0" encoding="UTF-8" standalone="yes"?>
<Relationships xmlns="http://schemas.openxmlformats.org/package/2006/relationships"><Relationship Id="rId3" Type="http://schemas.openxmlformats.org/officeDocument/2006/relationships/slideMaster" Target="../slideMasters/slideMaster1.xml"/><Relationship Id="rId7" Type="http://schemas.openxmlformats.org/officeDocument/2006/relationships/image" Target="../media/image3.png"/><Relationship Id="rId2" Type="http://schemas.openxmlformats.org/officeDocument/2006/relationships/tags" Target="../tags/tag24.xml"/><Relationship Id="rId1" Type="http://schemas.openxmlformats.org/officeDocument/2006/relationships/vmlDrawing" Target="../drawings/vmlDrawing23.vml"/><Relationship Id="rId6" Type="http://schemas.openxmlformats.org/officeDocument/2006/relationships/image" Target="../media/image1.emf"/><Relationship Id="rId5" Type="http://schemas.openxmlformats.org/officeDocument/2006/relationships/oleObject" Target="../embeddings/oleObject23.bin"/><Relationship Id="rId4" Type="http://schemas.openxmlformats.org/officeDocument/2006/relationships/image" Target="../media/image8.jpeg"/></Relationships>
</file>

<file path=ppt/slideLayouts/_rels/slideLayout2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5.xml"/><Relationship Id="rId1" Type="http://schemas.openxmlformats.org/officeDocument/2006/relationships/vmlDrawing" Target="../drawings/vmlDrawing24.vml"/><Relationship Id="rId5" Type="http://schemas.openxmlformats.org/officeDocument/2006/relationships/image" Target="../media/image1.emf"/><Relationship Id="rId4" Type="http://schemas.openxmlformats.org/officeDocument/2006/relationships/oleObject" Target="../embeddings/oleObject24.bin"/></Relationships>
</file>

<file path=ppt/slideLayouts/_rels/slideLayout2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6.xml"/><Relationship Id="rId1" Type="http://schemas.openxmlformats.org/officeDocument/2006/relationships/vmlDrawing" Target="../drawings/vmlDrawing25.vml"/><Relationship Id="rId6" Type="http://schemas.openxmlformats.org/officeDocument/2006/relationships/image" Target="../media/image5.png"/><Relationship Id="rId5" Type="http://schemas.openxmlformats.org/officeDocument/2006/relationships/image" Target="../media/image1.emf"/><Relationship Id="rId4" Type="http://schemas.openxmlformats.org/officeDocument/2006/relationships/oleObject" Target="../embeddings/oleObject25.bin"/></Relationships>
</file>

<file path=ppt/slideLayouts/_rels/slideLayout25.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28.xml"/><Relationship Id="rId1" Type="http://schemas.openxmlformats.org/officeDocument/2006/relationships/vmlDrawing" Target="../drawings/vmlDrawing27.vml"/><Relationship Id="rId6" Type="http://schemas.openxmlformats.org/officeDocument/2006/relationships/image" Target="../media/image2.png"/><Relationship Id="rId5" Type="http://schemas.openxmlformats.org/officeDocument/2006/relationships/image" Target="../media/image1.emf"/><Relationship Id="rId4" Type="http://schemas.openxmlformats.org/officeDocument/2006/relationships/oleObject" Target="../embeddings/oleObject27.bin"/></Relationships>
</file>

<file path=ppt/slideLayouts/_rels/slideLayout26.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29.xml"/><Relationship Id="rId1" Type="http://schemas.openxmlformats.org/officeDocument/2006/relationships/vmlDrawing" Target="../drawings/vmlDrawing28.vml"/><Relationship Id="rId6" Type="http://schemas.openxmlformats.org/officeDocument/2006/relationships/image" Target="../media/image2.png"/><Relationship Id="rId5" Type="http://schemas.openxmlformats.org/officeDocument/2006/relationships/image" Target="../media/image1.emf"/><Relationship Id="rId4" Type="http://schemas.openxmlformats.org/officeDocument/2006/relationships/oleObject" Target="../embeddings/oleObject28.bin"/></Relationships>
</file>

<file path=ppt/slideLayouts/_rels/slideLayout27.xml.rels><?xml version="1.0" encoding="UTF-8" standalone="yes"?>
<Relationships xmlns="http://schemas.openxmlformats.org/package/2006/relationships"><Relationship Id="rId3" Type="http://schemas.openxmlformats.org/officeDocument/2006/relationships/slideMaster" Target="../slideMasters/slideMaster2.xml"/><Relationship Id="rId7" Type="http://schemas.openxmlformats.org/officeDocument/2006/relationships/image" Target="../media/image6.png"/><Relationship Id="rId2" Type="http://schemas.openxmlformats.org/officeDocument/2006/relationships/tags" Target="../tags/tag30.xml"/><Relationship Id="rId1" Type="http://schemas.openxmlformats.org/officeDocument/2006/relationships/vmlDrawing" Target="../drawings/vmlDrawing29.vml"/><Relationship Id="rId6" Type="http://schemas.openxmlformats.org/officeDocument/2006/relationships/image" Target="../media/image5.png"/><Relationship Id="rId5" Type="http://schemas.openxmlformats.org/officeDocument/2006/relationships/image" Target="../media/image1.emf"/><Relationship Id="rId4" Type="http://schemas.openxmlformats.org/officeDocument/2006/relationships/oleObject" Target="../embeddings/oleObject29.bin"/></Relationships>
</file>

<file path=ppt/slideLayouts/_rels/slideLayout28.xml.rels><?xml version="1.0" encoding="UTF-8" standalone="yes"?>
<Relationships xmlns="http://schemas.openxmlformats.org/package/2006/relationships"><Relationship Id="rId3" Type="http://schemas.openxmlformats.org/officeDocument/2006/relationships/tags" Target="../tags/tag31.xml"/><Relationship Id="rId7" Type="http://schemas.openxmlformats.org/officeDocument/2006/relationships/image" Target="../media/image6.png"/><Relationship Id="rId2" Type="http://schemas.openxmlformats.org/officeDocument/2006/relationships/vmlDrawing" Target="../drawings/vmlDrawing30.vml"/><Relationship Id="rId1" Type="http://schemas.openxmlformats.org/officeDocument/2006/relationships/themeOverride" Target="../theme/themeOverride2.xml"/><Relationship Id="rId6" Type="http://schemas.openxmlformats.org/officeDocument/2006/relationships/image" Target="../media/image1.emf"/><Relationship Id="rId5" Type="http://schemas.openxmlformats.org/officeDocument/2006/relationships/oleObject" Target="../embeddings/oleObject30.bin"/><Relationship Id="rId4"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2.xml"/><Relationship Id="rId1" Type="http://schemas.openxmlformats.org/officeDocument/2006/relationships/vmlDrawing" Target="../drawings/vmlDrawing31.vml"/><Relationship Id="rId6" Type="http://schemas.openxmlformats.org/officeDocument/2006/relationships/image" Target="../media/image6.png"/><Relationship Id="rId5" Type="http://schemas.openxmlformats.org/officeDocument/2006/relationships/image" Target="../media/image1.emf"/><Relationship Id="rId4" Type="http://schemas.openxmlformats.org/officeDocument/2006/relationships/oleObject" Target="../embeddings/oleObject31.bin"/></Relationships>
</file>

<file path=ppt/slideLayouts/_rels/slideLayout3.xml.rels><?xml version="1.0" encoding="UTF-8" standalone="yes"?>
<Relationships xmlns="http://schemas.openxmlformats.org/package/2006/relationships"><Relationship Id="rId3" Type="http://schemas.openxmlformats.org/officeDocument/2006/relationships/slideMaster" Target="../slideMasters/slideMaster1.xml"/><Relationship Id="rId7" Type="http://schemas.openxmlformats.org/officeDocument/2006/relationships/image" Target="../media/image4.png"/><Relationship Id="rId2" Type="http://schemas.openxmlformats.org/officeDocument/2006/relationships/tags" Target="../tags/tag5.xml"/><Relationship Id="rId1" Type="http://schemas.openxmlformats.org/officeDocument/2006/relationships/vmlDrawing" Target="../drawings/vmlDrawing4.vml"/><Relationship Id="rId6" Type="http://schemas.openxmlformats.org/officeDocument/2006/relationships/image" Target="../media/image3.png"/><Relationship Id="rId5" Type="http://schemas.openxmlformats.org/officeDocument/2006/relationships/image" Target="../media/image1.emf"/><Relationship Id="rId4" Type="http://schemas.openxmlformats.org/officeDocument/2006/relationships/oleObject" Target="../embeddings/oleObject4.bin"/></Relationships>
</file>

<file path=ppt/slideLayouts/_rels/slideLayout30.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3.xml"/><Relationship Id="rId1" Type="http://schemas.openxmlformats.org/officeDocument/2006/relationships/vmlDrawing" Target="../drawings/vmlDrawing32.vml"/><Relationship Id="rId6" Type="http://schemas.openxmlformats.org/officeDocument/2006/relationships/image" Target="../media/image6.png"/><Relationship Id="rId5" Type="http://schemas.openxmlformats.org/officeDocument/2006/relationships/image" Target="../media/image1.emf"/><Relationship Id="rId4" Type="http://schemas.openxmlformats.org/officeDocument/2006/relationships/oleObject" Target="../embeddings/oleObject32.bin"/></Relationships>
</file>

<file path=ppt/slideLayouts/_rels/slideLayout3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4.xml"/><Relationship Id="rId1" Type="http://schemas.openxmlformats.org/officeDocument/2006/relationships/vmlDrawing" Target="../drawings/vmlDrawing33.vml"/><Relationship Id="rId6" Type="http://schemas.openxmlformats.org/officeDocument/2006/relationships/image" Target="../media/image3.png"/><Relationship Id="rId5" Type="http://schemas.openxmlformats.org/officeDocument/2006/relationships/image" Target="../media/image1.emf"/><Relationship Id="rId4" Type="http://schemas.openxmlformats.org/officeDocument/2006/relationships/oleObject" Target="../embeddings/oleObject33.bin"/></Relationships>
</file>

<file path=ppt/slideLayouts/_rels/slideLayout3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5.xml"/><Relationship Id="rId1" Type="http://schemas.openxmlformats.org/officeDocument/2006/relationships/vmlDrawing" Target="../drawings/vmlDrawing34.vml"/><Relationship Id="rId5" Type="http://schemas.openxmlformats.org/officeDocument/2006/relationships/image" Target="../media/image1.emf"/><Relationship Id="rId4" Type="http://schemas.openxmlformats.org/officeDocument/2006/relationships/oleObject" Target="../embeddings/oleObject34.bin"/></Relationships>
</file>

<file path=ppt/slideLayouts/_rels/slideLayout33.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6.xml"/><Relationship Id="rId1" Type="http://schemas.openxmlformats.org/officeDocument/2006/relationships/vmlDrawing" Target="../drawings/vmlDrawing35.vml"/><Relationship Id="rId5" Type="http://schemas.openxmlformats.org/officeDocument/2006/relationships/image" Target="../media/image1.emf"/><Relationship Id="rId4" Type="http://schemas.openxmlformats.org/officeDocument/2006/relationships/oleObject" Target="../embeddings/oleObject35.bin"/></Relationships>
</file>

<file path=ppt/slideLayouts/_rels/slideLayout34.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7.xml"/><Relationship Id="rId1" Type="http://schemas.openxmlformats.org/officeDocument/2006/relationships/vmlDrawing" Target="../drawings/vmlDrawing36.vml"/><Relationship Id="rId6" Type="http://schemas.openxmlformats.org/officeDocument/2006/relationships/image" Target="../media/image6.png"/><Relationship Id="rId5" Type="http://schemas.openxmlformats.org/officeDocument/2006/relationships/image" Target="../media/image1.emf"/><Relationship Id="rId4" Type="http://schemas.openxmlformats.org/officeDocument/2006/relationships/oleObject" Target="../embeddings/oleObject36.bin"/></Relationships>
</file>

<file path=ppt/slideLayouts/_rels/slideLayout35.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8.xml"/><Relationship Id="rId1" Type="http://schemas.openxmlformats.org/officeDocument/2006/relationships/vmlDrawing" Target="../drawings/vmlDrawing37.vml"/><Relationship Id="rId5" Type="http://schemas.openxmlformats.org/officeDocument/2006/relationships/image" Target="../media/image1.emf"/><Relationship Id="rId4" Type="http://schemas.openxmlformats.org/officeDocument/2006/relationships/oleObject" Target="../embeddings/oleObject37.bin"/></Relationships>
</file>

<file path=ppt/slideLayouts/_rels/slideLayout36.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9.xml"/><Relationship Id="rId1" Type="http://schemas.openxmlformats.org/officeDocument/2006/relationships/vmlDrawing" Target="../drawings/vmlDrawing38.vml"/><Relationship Id="rId5" Type="http://schemas.openxmlformats.org/officeDocument/2006/relationships/image" Target="../media/image1.emf"/><Relationship Id="rId4" Type="http://schemas.openxmlformats.org/officeDocument/2006/relationships/oleObject" Target="../embeddings/oleObject38.bin"/></Relationships>
</file>

<file path=ppt/slideLayouts/_rels/slideLayout4.xml.rels><?xml version="1.0" encoding="UTF-8" standalone="yes"?>
<Relationships xmlns="http://schemas.openxmlformats.org/package/2006/relationships"><Relationship Id="rId3" Type="http://schemas.openxmlformats.org/officeDocument/2006/relationships/slideMaster" Target="../slideMasters/slideMaster1.xml"/><Relationship Id="rId7" Type="http://schemas.openxmlformats.org/officeDocument/2006/relationships/image" Target="../media/image6.png"/><Relationship Id="rId2" Type="http://schemas.openxmlformats.org/officeDocument/2006/relationships/tags" Target="../tags/tag6.xml"/><Relationship Id="rId1" Type="http://schemas.openxmlformats.org/officeDocument/2006/relationships/vmlDrawing" Target="../drawings/vmlDrawing5.vml"/><Relationship Id="rId6" Type="http://schemas.openxmlformats.org/officeDocument/2006/relationships/image" Target="../media/image5.png"/><Relationship Id="rId5" Type="http://schemas.openxmlformats.org/officeDocument/2006/relationships/image" Target="../media/image1.emf"/><Relationship Id="rId4" Type="http://schemas.openxmlformats.org/officeDocument/2006/relationships/oleObject" Target="../embeddings/oleObject5.bin"/></Relationships>
</file>

<file path=ppt/slideLayouts/_rels/slideLayout5.xml.rels><?xml version="1.0" encoding="UTF-8" standalone="yes"?>
<Relationships xmlns="http://schemas.openxmlformats.org/package/2006/relationships"><Relationship Id="rId3" Type="http://schemas.openxmlformats.org/officeDocument/2006/relationships/tags" Target="../tags/tag7.xml"/><Relationship Id="rId7" Type="http://schemas.openxmlformats.org/officeDocument/2006/relationships/image" Target="../media/image6.png"/><Relationship Id="rId2" Type="http://schemas.openxmlformats.org/officeDocument/2006/relationships/vmlDrawing" Target="../drawings/vmlDrawing6.vml"/><Relationship Id="rId1" Type="http://schemas.openxmlformats.org/officeDocument/2006/relationships/themeOverride" Target="../theme/themeOverride1.xml"/><Relationship Id="rId6" Type="http://schemas.openxmlformats.org/officeDocument/2006/relationships/image" Target="../media/image1.emf"/><Relationship Id="rId5" Type="http://schemas.openxmlformats.org/officeDocument/2006/relationships/oleObject" Target="../embeddings/oleObject6.bin"/><Relationship Id="rId4"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8.xml"/><Relationship Id="rId1" Type="http://schemas.openxmlformats.org/officeDocument/2006/relationships/vmlDrawing" Target="../drawings/vmlDrawing7.vml"/><Relationship Id="rId6" Type="http://schemas.openxmlformats.org/officeDocument/2006/relationships/image" Target="../media/image6.png"/><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9.xml"/><Relationship Id="rId1" Type="http://schemas.openxmlformats.org/officeDocument/2006/relationships/vmlDrawing" Target="../drawings/vmlDrawing8.vml"/><Relationship Id="rId6" Type="http://schemas.openxmlformats.org/officeDocument/2006/relationships/image" Target="../media/image6.png"/><Relationship Id="rId5" Type="http://schemas.openxmlformats.org/officeDocument/2006/relationships/image" Target="../media/image1.emf"/><Relationship Id="rId4" Type="http://schemas.openxmlformats.org/officeDocument/2006/relationships/oleObject" Target="../embeddings/oleObject8.bin"/></Relationships>
</file>

<file path=ppt/slideLayouts/_rels/slideLayout8.xml.rels><?xml version="1.0" encoding="UTF-8" standalone="yes"?>
<Relationships xmlns="http://schemas.openxmlformats.org/package/2006/relationships"><Relationship Id="rId3" Type="http://schemas.openxmlformats.org/officeDocument/2006/relationships/slideMaster" Target="../slideMasters/slideMaster1.xml"/><Relationship Id="rId7" Type="http://schemas.openxmlformats.org/officeDocument/2006/relationships/image" Target="../media/image6.png"/><Relationship Id="rId2" Type="http://schemas.openxmlformats.org/officeDocument/2006/relationships/tags" Target="../tags/tag10.xml"/><Relationship Id="rId1" Type="http://schemas.openxmlformats.org/officeDocument/2006/relationships/vmlDrawing" Target="../drawings/vmlDrawing9.vml"/><Relationship Id="rId6" Type="http://schemas.openxmlformats.org/officeDocument/2006/relationships/image" Target="../media/image5.png"/><Relationship Id="rId5" Type="http://schemas.openxmlformats.org/officeDocument/2006/relationships/image" Target="../media/image1.emf"/><Relationship Id="rId4" Type="http://schemas.openxmlformats.org/officeDocument/2006/relationships/oleObject" Target="../embeddings/oleObject9.bin"/></Relationships>
</file>

<file path=ppt/slideLayouts/_rels/slideLayout9.xml.rels><?xml version="1.0" encoding="UTF-8" standalone="yes"?>
<Relationships xmlns="http://schemas.openxmlformats.org/package/2006/relationships"><Relationship Id="rId3" Type="http://schemas.openxmlformats.org/officeDocument/2006/relationships/slideMaster" Target="../slideMasters/slideMaster1.xml"/><Relationship Id="rId7" Type="http://schemas.openxmlformats.org/officeDocument/2006/relationships/image" Target="../media/image6.png"/><Relationship Id="rId2" Type="http://schemas.openxmlformats.org/officeDocument/2006/relationships/tags" Target="../tags/tag11.xml"/><Relationship Id="rId1" Type="http://schemas.openxmlformats.org/officeDocument/2006/relationships/vmlDrawing" Target="../drawings/vmlDrawing10.vml"/><Relationship Id="rId6" Type="http://schemas.openxmlformats.org/officeDocument/2006/relationships/image" Target="../media/image5.png"/><Relationship Id="rId5" Type="http://schemas.openxmlformats.org/officeDocument/2006/relationships/image" Target="../media/image1.emf"/><Relationship Id="rId4" Type="http://schemas.openxmlformats.org/officeDocument/2006/relationships/oleObject" Target="../embeddings/oleObject10.bin"/></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_Pix.Initiation_Meeting">
    <p:bg>
      <p:bgPr>
        <a:solidFill>
          <a:schemeClr val="bg1"/>
        </a:solidFill>
        <a:effectLst/>
      </p:bgPr>
    </p:bg>
    <p:spTree>
      <p:nvGrpSpPr>
        <p:cNvPr id="1" name=""/>
        <p:cNvGrpSpPr/>
        <p:nvPr/>
      </p:nvGrpSpPr>
      <p:grpSpPr>
        <a:xfrm>
          <a:off x="0" y="0"/>
          <a:ext cx="0" cy="0"/>
          <a:chOff x="0" y="0"/>
          <a:chExt cx="0" cy="0"/>
        </a:xfrm>
      </p:grpSpPr>
      <p:sp>
        <p:nvSpPr>
          <p:cNvPr id="16" name="Freeform 15"/>
          <p:cNvSpPr/>
          <p:nvPr userDrawn="1"/>
        </p:nvSpPr>
        <p:spPr>
          <a:xfrm>
            <a:off x="0" y="0"/>
            <a:ext cx="12188825" cy="3631159"/>
          </a:xfrm>
          <a:custGeom>
            <a:avLst/>
            <a:gdLst>
              <a:gd name="connsiteX0" fmla="*/ 0 w 12188825"/>
              <a:gd name="connsiteY0" fmla="*/ 0 h 3631159"/>
              <a:gd name="connsiteX1" fmla="*/ 12188825 w 12188825"/>
              <a:gd name="connsiteY1" fmla="*/ 0 h 3631159"/>
              <a:gd name="connsiteX2" fmla="*/ 12188825 w 12188825"/>
              <a:gd name="connsiteY2" fmla="*/ 406121 h 3631159"/>
              <a:gd name="connsiteX3" fmla="*/ 12188825 w 12188825"/>
              <a:gd name="connsiteY3" fmla="*/ 536712 h 3631159"/>
              <a:gd name="connsiteX4" fmla="*/ 12188825 w 12188825"/>
              <a:gd name="connsiteY4" fmla="*/ 2006676 h 3631159"/>
              <a:gd name="connsiteX5" fmla="*/ 0 w 12188825"/>
              <a:gd name="connsiteY5" fmla="*/ 3631159 h 3631159"/>
              <a:gd name="connsiteX6" fmla="*/ 0 w 12188825"/>
              <a:gd name="connsiteY6" fmla="*/ 536712 h 3631159"/>
              <a:gd name="connsiteX7" fmla="*/ 0 w 12188825"/>
              <a:gd name="connsiteY7" fmla="*/ 406121 h 3631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88825" h="3631159">
                <a:moveTo>
                  <a:pt x="0" y="0"/>
                </a:moveTo>
                <a:lnTo>
                  <a:pt x="12188825" y="0"/>
                </a:lnTo>
                <a:lnTo>
                  <a:pt x="12188825" y="406121"/>
                </a:lnTo>
                <a:lnTo>
                  <a:pt x="12188825" y="536712"/>
                </a:lnTo>
                <a:lnTo>
                  <a:pt x="12188825" y="2006676"/>
                </a:lnTo>
                <a:lnTo>
                  <a:pt x="0" y="3631159"/>
                </a:lnTo>
                <a:lnTo>
                  <a:pt x="0" y="536712"/>
                </a:lnTo>
                <a:lnTo>
                  <a:pt x="0" y="406121"/>
                </a:lnTo>
                <a:close/>
              </a:path>
            </a:pathLst>
          </a:custGeom>
          <a:gradFill flip="none" rotWithShape="1">
            <a:gsLst>
              <a:gs pos="0">
                <a:schemeClr val="accent1"/>
              </a:gs>
              <a:gs pos="30000">
                <a:srgbClr val="147EC2"/>
              </a:gs>
              <a:gs pos="100000">
                <a:srgbClr val="66ACD8"/>
              </a:gs>
            </a:gsLst>
            <a:lin ang="0" scaled="0"/>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aphicFrame>
        <p:nvGraphicFramePr>
          <p:cNvPr id="3" name="Object 2"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4999"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11" name="Text Placeholder 10"/>
          <p:cNvSpPr>
            <a:spLocks noGrp="1"/>
          </p:cNvSpPr>
          <p:nvPr>
            <p:ph type="body" sz="quarter" idx="11" hasCustomPrompt="1"/>
          </p:nvPr>
        </p:nvSpPr>
        <p:spPr>
          <a:xfrm>
            <a:off x="700698" y="4919137"/>
            <a:ext cx="10803022" cy="1051560"/>
          </a:xfrm>
        </p:spPr>
        <p:txBody>
          <a:bodyPr>
            <a:normAutofit/>
          </a:bodyPr>
          <a:lstStyle>
            <a:lvl1pPr marL="0" indent="0">
              <a:buNone/>
              <a:defRPr sz="2800" b="0">
                <a:solidFill>
                  <a:schemeClr val="accent1"/>
                </a:solidFill>
              </a:defRPr>
            </a:lvl1pPr>
          </a:lstStyle>
          <a:p>
            <a:pPr lvl="0"/>
            <a:r>
              <a:rPr lang="en-US" dirty="0" smtClean="0"/>
              <a:t>Click to edit CWI Priority/Initiative</a:t>
            </a:r>
          </a:p>
        </p:txBody>
      </p:sp>
      <p:pic>
        <p:nvPicPr>
          <p:cNvPr id="21" name="Picture 20"/>
          <p:cNvPicPr>
            <a:picLocks noChangeAspect="1"/>
          </p:cNvPicPr>
          <p:nvPr userDrawn="1"/>
        </p:nvPicPr>
        <p:blipFill>
          <a:blip r:embed="rId6" cstate="screen">
            <a:extLst>
              <a:ext uri="{28A0092B-C50C-407E-A947-70E740481C1C}">
                <a14:useLocalDpi xmlns:a14="http://schemas.microsoft.com/office/drawing/2010/main"/>
              </a:ext>
            </a:extLst>
          </a:blip>
          <a:stretch>
            <a:fillRect/>
          </a:stretch>
        </p:blipFill>
        <p:spPr>
          <a:xfrm>
            <a:off x="660942" y="1083045"/>
            <a:ext cx="3380650" cy="1069549"/>
          </a:xfrm>
          <a:prstGeom prst="rect">
            <a:avLst/>
          </a:prstGeom>
        </p:spPr>
      </p:pic>
      <p:sp>
        <p:nvSpPr>
          <p:cNvPr id="24" name="Title 23"/>
          <p:cNvSpPr>
            <a:spLocks noGrp="1"/>
          </p:cNvSpPr>
          <p:nvPr>
            <p:ph type="title" hasCustomPrompt="1"/>
          </p:nvPr>
        </p:nvSpPr>
        <p:spPr>
          <a:xfrm>
            <a:off x="701706" y="3841367"/>
            <a:ext cx="10797868" cy="1005840"/>
          </a:xfrm>
        </p:spPr>
        <p:txBody>
          <a:bodyPr>
            <a:normAutofit/>
          </a:bodyPr>
          <a:lstStyle>
            <a:lvl1pPr>
              <a:defRPr sz="4400">
                <a:solidFill>
                  <a:schemeClr val="accent1"/>
                </a:solidFill>
              </a:defRPr>
            </a:lvl1pPr>
          </a:lstStyle>
          <a:p>
            <a:r>
              <a:rPr lang="en-US" dirty="0" smtClean="0"/>
              <a:t>Click to edit Work Request/Project Name</a:t>
            </a:r>
            <a:endParaRPr lang="en-US" dirty="0"/>
          </a:p>
        </p:txBody>
      </p:sp>
      <p:sp>
        <p:nvSpPr>
          <p:cNvPr id="5" name="Picture Placeholder 4"/>
          <p:cNvSpPr>
            <a:spLocks noGrp="1"/>
          </p:cNvSpPr>
          <p:nvPr>
            <p:ph type="pic" sz="quarter" idx="12"/>
          </p:nvPr>
        </p:nvSpPr>
        <p:spPr>
          <a:xfrm>
            <a:off x="5694363" y="745434"/>
            <a:ext cx="5198097" cy="2423160"/>
          </a:xfrm>
        </p:spPr>
        <p:txBody>
          <a:bodyPr/>
          <a:lstStyle/>
          <a:p>
            <a:r>
              <a:rPr lang="en-US" smtClean="0"/>
              <a:t>Click icon to add picture</a:t>
            </a:r>
            <a:endParaRPr lang="en-US"/>
          </a:p>
        </p:txBody>
      </p:sp>
      <p:sp>
        <p:nvSpPr>
          <p:cNvPr id="12" name="Freeform 11"/>
          <p:cNvSpPr/>
          <p:nvPr userDrawn="1"/>
        </p:nvSpPr>
        <p:spPr>
          <a:xfrm rot="16200000">
            <a:off x="9530896" y="4200071"/>
            <a:ext cx="650589" cy="4665272"/>
          </a:xfrm>
          <a:custGeom>
            <a:avLst/>
            <a:gdLst>
              <a:gd name="connsiteX0" fmla="*/ 650589 w 650589"/>
              <a:gd name="connsiteY0" fmla="*/ 4665272 h 4665272"/>
              <a:gd name="connsiteX1" fmla="*/ 0 w 650589"/>
              <a:gd name="connsiteY1" fmla="*/ 4665272 h 4665272"/>
              <a:gd name="connsiteX2" fmla="*/ 0 w 650589"/>
              <a:gd name="connsiteY2" fmla="*/ 0 h 4665272"/>
              <a:gd name="connsiteX3" fmla="*/ 621771 w 650589"/>
              <a:gd name="connsiteY3" fmla="*/ 4665270 h 4665272"/>
              <a:gd name="connsiteX4" fmla="*/ 650589 w 650589"/>
              <a:gd name="connsiteY4" fmla="*/ 4665270 h 4665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0589" h="4665272">
                <a:moveTo>
                  <a:pt x="650589" y="4665272"/>
                </a:moveTo>
                <a:lnTo>
                  <a:pt x="0" y="4665272"/>
                </a:lnTo>
                <a:lnTo>
                  <a:pt x="0" y="0"/>
                </a:lnTo>
                <a:lnTo>
                  <a:pt x="621771" y="4665270"/>
                </a:lnTo>
                <a:lnTo>
                  <a:pt x="650589" y="4665270"/>
                </a:lnTo>
                <a:close/>
              </a:path>
            </a:pathLst>
          </a:custGeom>
          <a:gradFill flip="none" rotWithShape="1">
            <a:gsLst>
              <a:gs pos="0">
                <a:schemeClr val="accent1"/>
              </a:gs>
              <a:gs pos="30000">
                <a:srgbClr val="147EC2"/>
              </a:gs>
              <a:gs pos="100000">
                <a:srgbClr val="66ACD8"/>
              </a:gs>
            </a:gsLst>
            <a:path path="circle">
              <a:fillToRect t="100000" r="100000"/>
            </a:path>
            <a:tileRect l="-100000" b="-100000"/>
          </a:gradFill>
          <a:ln>
            <a:noFill/>
          </a:ln>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a:p>
        </p:txBody>
      </p:sp>
      <p:sp>
        <p:nvSpPr>
          <p:cNvPr id="9" name="Footer Placeholder 3"/>
          <p:cNvSpPr>
            <a:spLocks noGrp="1"/>
          </p:cNvSpPr>
          <p:nvPr>
            <p:ph type="ftr" sz="quarter" idx="13"/>
          </p:nvPr>
        </p:nvSpPr>
        <p:spPr>
          <a:xfrm>
            <a:off x="700698" y="6636675"/>
            <a:ext cx="4755268" cy="141812"/>
          </a:xfrm>
        </p:spPr>
        <p:txBody>
          <a:bodyPr lIns="0" rIns="0"/>
          <a:lstStyle>
            <a:lvl1pPr algn="l">
              <a:defRPr sz="900">
                <a:solidFill>
                  <a:schemeClr val="tx1">
                    <a:lumMod val="50000"/>
                    <a:lumOff val="50000"/>
                  </a:schemeClr>
                </a:solidFill>
              </a:defRPr>
            </a:lvl1pPr>
          </a:lstStyle>
          <a:p>
            <a:r>
              <a:rPr lang="en-US" dirty="0" smtClean="0"/>
              <a:t>COMPANY CONFIDENTIAL  |  FOR INTERNAL USE ONLY  |  DO NOT COPY</a:t>
            </a:r>
            <a:endParaRPr lang="en-US" dirty="0"/>
          </a:p>
        </p:txBody>
      </p:sp>
      <p:sp>
        <p:nvSpPr>
          <p:cNvPr id="4" name="Text Placeholder 3"/>
          <p:cNvSpPr>
            <a:spLocks noGrp="1"/>
          </p:cNvSpPr>
          <p:nvPr>
            <p:ph type="body" sz="quarter" idx="14" hasCustomPrompt="1"/>
          </p:nvPr>
        </p:nvSpPr>
        <p:spPr>
          <a:xfrm>
            <a:off x="5694363" y="3217138"/>
            <a:ext cx="5199062" cy="459825"/>
          </a:xfrm>
        </p:spPr>
        <p:txBody>
          <a:bodyPr>
            <a:normAutofit/>
          </a:bodyPr>
          <a:lstStyle>
            <a:lvl1pPr marL="0" indent="0" algn="ctr">
              <a:buNone/>
              <a:defRPr sz="2400" b="1" baseline="0"/>
            </a:lvl1pPr>
          </a:lstStyle>
          <a:p>
            <a:pPr lvl="0"/>
            <a:r>
              <a:rPr lang="en-US" dirty="0" smtClean="0"/>
              <a:t>Click to edit Meeting Name/Subject</a:t>
            </a:r>
            <a:endParaRPr lang="en-US" dirty="0"/>
          </a:p>
        </p:txBody>
      </p:sp>
      <p:sp>
        <p:nvSpPr>
          <p:cNvPr id="7" name="Text Placeholder 6"/>
          <p:cNvSpPr>
            <a:spLocks noGrp="1"/>
          </p:cNvSpPr>
          <p:nvPr>
            <p:ph type="body" sz="quarter" idx="15" hasCustomPrompt="1"/>
          </p:nvPr>
        </p:nvSpPr>
        <p:spPr>
          <a:xfrm>
            <a:off x="700088" y="6011180"/>
            <a:ext cx="5029200" cy="274320"/>
          </a:xfrm>
        </p:spPr>
        <p:txBody>
          <a:bodyPr>
            <a:normAutofit/>
          </a:bodyPr>
          <a:lstStyle>
            <a:lvl1pPr marL="0" indent="0">
              <a:buNone/>
              <a:defRPr sz="1400" baseline="0"/>
            </a:lvl1pPr>
          </a:lstStyle>
          <a:p>
            <a:pPr lvl="0"/>
            <a:r>
              <a:rPr lang="en-US" dirty="0" smtClean="0"/>
              <a:t>Click to edit Presenter Name</a:t>
            </a:r>
            <a:endParaRPr lang="en-US" dirty="0"/>
          </a:p>
        </p:txBody>
      </p:sp>
      <p:sp>
        <p:nvSpPr>
          <p:cNvPr id="10" name="Text Placeholder 9"/>
          <p:cNvSpPr>
            <a:spLocks noGrp="1"/>
          </p:cNvSpPr>
          <p:nvPr>
            <p:ph type="body" sz="quarter" idx="16" hasCustomPrompt="1"/>
          </p:nvPr>
        </p:nvSpPr>
        <p:spPr>
          <a:xfrm>
            <a:off x="700088" y="6299857"/>
            <a:ext cx="1958975" cy="274320"/>
          </a:xfrm>
        </p:spPr>
        <p:txBody>
          <a:bodyPr>
            <a:normAutofit/>
          </a:bodyPr>
          <a:lstStyle>
            <a:lvl1pPr marL="0" indent="0">
              <a:buNone/>
              <a:defRPr sz="1300" baseline="0"/>
            </a:lvl1pPr>
          </a:lstStyle>
          <a:p>
            <a:pPr lvl="0"/>
            <a:r>
              <a:rPr lang="en-US" dirty="0" smtClean="0"/>
              <a:t>Click to edit Create Date</a:t>
            </a:r>
            <a:endParaRPr lang="en-US" dirty="0"/>
          </a:p>
        </p:txBody>
      </p:sp>
      <p:sp>
        <p:nvSpPr>
          <p:cNvPr id="13" name="TextBox 12"/>
          <p:cNvSpPr txBox="1"/>
          <p:nvPr userDrawn="1"/>
        </p:nvSpPr>
        <p:spPr>
          <a:xfrm>
            <a:off x="660941" y="2155370"/>
            <a:ext cx="3383280" cy="400110"/>
          </a:xfrm>
          <a:prstGeom prst="rect">
            <a:avLst/>
          </a:prstGeom>
          <a:noFill/>
        </p:spPr>
        <p:txBody>
          <a:bodyPr wrap="square" rtlCol="0">
            <a:spAutoFit/>
          </a:bodyPr>
          <a:lstStyle/>
          <a:p>
            <a:pPr algn="ctr"/>
            <a:r>
              <a:rPr lang="en-US" sz="2000" i="1" dirty="0" smtClean="0">
                <a:solidFill>
                  <a:schemeClr val="bg1"/>
                </a:solidFill>
              </a:rPr>
              <a:t>Initiation Services</a:t>
            </a:r>
            <a:endParaRPr lang="en-US" sz="2000" i="1" dirty="0">
              <a:solidFill>
                <a:schemeClr val="bg1"/>
              </a:solidFill>
            </a:endParaRPr>
          </a:p>
        </p:txBody>
      </p:sp>
    </p:spTree>
    <p:extLst>
      <p:ext uri="{BB962C8B-B14F-4D97-AF65-F5344CB8AC3E}">
        <p14:creationId xmlns:p14="http://schemas.microsoft.com/office/powerpoint/2010/main" val="28410427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eftBlueTitleContentPanel.NarrowPictur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6028"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3" name="Rectangle 2"/>
          <p:cNvSpPr/>
          <p:nvPr userDrawn="1"/>
        </p:nvSpPr>
        <p:spPr>
          <a:xfrm>
            <a:off x="0" y="0"/>
            <a:ext cx="6858000" cy="6858000"/>
          </a:xfrm>
          <a:prstGeom prst="rect">
            <a:avLst/>
          </a:prstGeom>
          <a:gradFill flip="none" rotWithShape="1">
            <a:gsLst>
              <a:gs pos="0">
                <a:schemeClr val="accent1"/>
              </a:gs>
              <a:gs pos="30000">
                <a:srgbClr val="147EC2"/>
              </a:gs>
              <a:gs pos="100000">
                <a:srgbClr val="66ACD8"/>
              </a:gs>
            </a:gsLst>
            <a:lin ang="0" scaled="1"/>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dirty="0"/>
          </a:p>
        </p:txBody>
      </p:sp>
      <p:sp>
        <p:nvSpPr>
          <p:cNvPr id="6" name="Slide Number Placeholder 5"/>
          <p:cNvSpPr>
            <a:spLocks noGrp="1"/>
          </p:cNvSpPr>
          <p:nvPr>
            <p:ph type="sldNum" sz="quarter" idx="4"/>
          </p:nvPr>
        </p:nvSpPr>
        <p:spPr>
          <a:xfrm>
            <a:off x="11198483" y="6472463"/>
            <a:ext cx="837982" cy="365125"/>
          </a:xfrm>
          <a:prstGeom prst="rect">
            <a:avLst/>
          </a:prstGeom>
        </p:spPr>
        <p:txBody>
          <a:bodyPr vert="horz" lIns="91440" tIns="45720" rIns="91440" bIns="45720" rtlCol="0" anchor="ctr"/>
          <a:lstStyle>
            <a:lvl1pPr algn="r">
              <a:defRPr sz="900">
                <a:solidFill>
                  <a:schemeClr val="bg1">
                    <a:lumMod val="50000"/>
                  </a:schemeClr>
                </a:solidFill>
                <a:latin typeface="Calibri" panose="020F0502020204030204" pitchFamily="34" charset="0"/>
                <a:cs typeface="Arial" panose="020B0604020202020204" pitchFamily="34" charset="0"/>
                <a:sym typeface="Calibri" panose="020F0502020204030204" pitchFamily="34" charset="0"/>
              </a:defRPr>
            </a:lvl1pPr>
          </a:lstStyle>
          <a:p>
            <a:fld id="{B39F3810-4318-4880-9D52-993D34A84442}" type="slidenum">
              <a:rPr lang="en-US" smtClean="0"/>
              <a:pPr/>
              <a:t>‹#›</a:t>
            </a:fld>
            <a:endParaRPr lang="en-US"/>
          </a:p>
        </p:txBody>
      </p:sp>
      <p:sp>
        <p:nvSpPr>
          <p:cNvPr id="7" name="Title 6"/>
          <p:cNvSpPr>
            <a:spLocks noGrp="1"/>
          </p:cNvSpPr>
          <p:nvPr>
            <p:ph type="title"/>
          </p:nvPr>
        </p:nvSpPr>
        <p:spPr>
          <a:xfrm>
            <a:off x="529029" y="274638"/>
            <a:ext cx="5760720" cy="996696"/>
          </a:xfrm>
        </p:spPr>
        <p:txBody>
          <a:bodyPr>
            <a:noAutofit/>
          </a:bodyPr>
          <a:lstStyle>
            <a:lvl1pPr>
              <a:defRPr>
                <a:solidFill>
                  <a:schemeClr val="bg1"/>
                </a:solidFill>
              </a:defRPr>
            </a:lvl1pPr>
          </a:lstStyle>
          <a:p>
            <a:r>
              <a:rPr lang="en-US" dirty="0" smtClean="0"/>
              <a:t>Click to edit Master title style</a:t>
            </a:r>
            <a:endParaRPr lang="en-US" dirty="0"/>
          </a:p>
        </p:txBody>
      </p:sp>
      <p:pic>
        <p:nvPicPr>
          <p:cNvPr id="8" name="Picture 7"/>
          <p:cNvPicPr>
            <a:picLocks noChangeAspect="1"/>
          </p:cNvPicPr>
          <p:nvPr userDrawn="1"/>
        </p:nvPicPr>
        <p:blipFill>
          <a:blip r:embed="rId6" cstate="screen">
            <a:extLst>
              <a:ext uri="{28A0092B-C50C-407E-A947-70E740481C1C}">
                <a14:useLocalDpi xmlns:a14="http://schemas.microsoft.com/office/drawing/2010/main"/>
              </a:ext>
            </a:extLst>
          </a:blip>
          <a:stretch>
            <a:fillRect/>
          </a:stretch>
        </p:blipFill>
        <p:spPr>
          <a:xfrm>
            <a:off x="2579306" y="6192463"/>
            <a:ext cx="1699388" cy="462562"/>
          </a:xfrm>
          <a:prstGeom prst="rect">
            <a:avLst/>
          </a:prstGeom>
        </p:spPr>
      </p:pic>
      <p:sp>
        <p:nvSpPr>
          <p:cNvPr id="9" name="Footer Placeholder 3"/>
          <p:cNvSpPr>
            <a:spLocks noGrp="1"/>
          </p:cNvSpPr>
          <p:nvPr>
            <p:ph type="ftr" sz="quarter" idx="13"/>
          </p:nvPr>
        </p:nvSpPr>
        <p:spPr>
          <a:xfrm>
            <a:off x="6862206" y="6586980"/>
            <a:ext cx="4755268" cy="141812"/>
          </a:xfrm>
        </p:spPr>
        <p:txBody>
          <a:bodyPr lIns="0" rIns="0"/>
          <a:lstStyle>
            <a:lvl1pPr algn="r">
              <a:defRPr sz="900">
                <a:solidFill>
                  <a:schemeClr val="tx1">
                    <a:lumMod val="50000"/>
                    <a:lumOff val="50000"/>
                  </a:schemeClr>
                </a:solidFill>
              </a:defRPr>
            </a:lvl1pPr>
          </a:lstStyle>
          <a:p>
            <a:r>
              <a:rPr lang="en-US" dirty="0" smtClean="0"/>
              <a:t>COMPANY CONFIDENTIAL  |  FOR INTERNAL USE ONLY  |  DO NOT COPY</a:t>
            </a:r>
            <a:endParaRPr lang="en-US" dirty="0"/>
          </a:p>
        </p:txBody>
      </p:sp>
      <p:sp>
        <p:nvSpPr>
          <p:cNvPr id="11" name="Text Placeholder 10"/>
          <p:cNvSpPr>
            <a:spLocks noGrp="1"/>
          </p:cNvSpPr>
          <p:nvPr>
            <p:ph type="body" sz="quarter" idx="14"/>
          </p:nvPr>
        </p:nvSpPr>
        <p:spPr>
          <a:xfrm>
            <a:off x="529028" y="1321283"/>
            <a:ext cx="5760720" cy="393192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Picture Placeholder 9"/>
          <p:cNvSpPr>
            <a:spLocks noGrp="1"/>
          </p:cNvSpPr>
          <p:nvPr>
            <p:ph type="pic" sz="quarter" idx="15"/>
          </p:nvPr>
        </p:nvSpPr>
        <p:spPr>
          <a:xfrm>
            <a:off x="6858000" y="-1"/>
            <a:ext cx="5330952" cy="6858000"/>
          </a:xfrm>
        </p:spPr>
        <p:txBody>
          <a:bodyPr/>
          <a:lstStyle/>
          <a:p>
            <a:endParaRPr lang="en-US" dirty="0"/>
          </a:p>
        </p:txBody>
      </p:sp>
    </p:spTree>
    <p:extLst>
      <p:ext uri="{BB962C8B-B14F-4D97-AF65-F5344CB8AC3E}">
        <p14:creationId xmlns:p14="http://schemas.microsoft.com/office/powerpoint/2010/main" val="27131425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LeftBlueTitleContentPanel.SplitPictur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7052"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3" name="Rectangle 2"/>
          <p:cNvSpPr/>
          <p:nvPr userDrawn="1"/>
        </p:nvSpPr>
        <p:spPr>
          <a:xfrm>
            <a:off x="0" y="0"/>
            <a:ext cx="6492240" cy="6858000"/>
          </a:xfrm>
          <a:prstGeom prst="rect">
            <a:avLst/>
          </a:prstGeom>
          <a:gradFill flip="none" rotWithShape="1">
            <a:gsLst>
              <a:gs pos="0">
                <a:schemeClr val="accent1"/>
              </a:gs>
              <a:gs pos="30000">
                <a:srgbClr val="147EC2"/>
              </a:gs>
              <a:gs pos="100000">
                <a:srgbClr val="66ACD8"/>
              </a:gs>
            </a:gsLst>
            <a:lin ang="0" scaled="1"/>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dirty="0"/>
          </a:p>
        </p:txBody>
      </p:sp>
      <p:sp>
        <p:nvSpPr>
          <p:cNvPr id="6" name="Slide Number Placeholder 5"/>
          <p:cNvSpPr>
            <a:spLocks noGrp="1"/>
          </p:cNvSpPr>
          <p:nvPr>
            <p:ph type="sldNum" sz="quarter" idx="4"/>
          </p:nvPr>
        </p:nvSpPr>
        <p:spPr>
          <a:xfrm>
            <a:off x="11198483" y="6472463"/>
            <a:ext cx="837982" cy="365125"/>
          </a:xfrm>
          <a:prstGeom prst="rect">
            <a:avLst/>
          </a:prstGeom>
        </p:spPr>
        <p:txBody>
          <a:bodyPr vert="horz" lIns="91440" tIns="45720" rIns="91440" bIns="45720" rtlCol="0" anchor="ctr"/>
          <a:lstStyle>
            <a:lvl1pPr algn="r">
              <a:defRPr sz="900">
                <a:solidFill>
                  <a:schemeClr val="bg1">
                    <a:lumMod val="50000"/>
                  </a:schemeClr>
                </a:solidFill>
                <a:latin typeface="Calibri" panose="020F0502020204030204" pitchFamily="34" charset="0"/>
                <a:cs typeface="Arial" panose="020B0604020202020204" pitchFamily="34" charset="0"/>
                <a:sym typeface="Calibri" panose="020F0502020204030204" pitchFamily="34" charset="0"/>
              </a:defRPr>
            </a:lvl1pPr>
          </a:lstStyle>
          <a:p>
            <a:fld id="{B39F3810-4318-4880-9D52-993D34A84442}" type="slidenum">
              <a:rPr lang="en-US" smtClean="0"/>
              <a:pPr/>
              <a:t>‹#›</a:t>
            </a:fld>
            <a:endParaRPr lang="en-US"/>
          </a:p>
        </p:txBody>
      </p:sp>
      <p:sp>
        <p:nvSpPr>
          <p:cNvPr id="7" name="Title 6"/>
          <p:cNvSpPr>
            <a:spLocks noGrp="1"/>
          </p:cNvSpPr>
          <p:nvPr>
            <p:ph type="title"/>
          </p:nvPr>
        </p:nvSpPr>
        <p:spPr>
          <a:xfrm>
            <a:off x="529029" y="274638"/>
            <a:ext cx="5394960" cy="996696"/>
          </a:xfrm>
        </p:spPr>
        <p:txBody>
          <a:bodyPr/>
          <a:lstStyle>
            <a:lvl1pPr>
              <a:defRPr>
                <a:solidFill>
                  <a:schemeClr val="bg1"/>
                </a:solidFill>
              </a:defRPr>
            </a:lvl1pPr>
          </a:lstStyle>
          <a:p>
            <a:r>
              <a:rPr lang="en-US" dirty="0" smtClean="0"/>
              <a:t>Click to edit Master title style</a:t>
            </a:r>
            <a:endParaRPr lang="en-US" dirty="0"/>
          </a:p>
        </p:txBody>
      </p:sp>
      <p:pic>
        <p:nvPicPr>
          <p:cNvPr id="8" name="Picture 7"/>
          <p:cNvPicPr>
            <a:picLocks noChangeAspect="1"/>
          </p:cNvPicPr>
          <p:nvPr userDrawn="1"/>
        </p:nvPicPr>
        <p:blipFill>
          <a:blip r:embed="rId6" cstate="screen">
            <a:extLst>
              <a:ext uri="{28A0092B-C50C-407E-A947-70E740481C1C}">
                <a14:useLocalDpi xmlns:a14="http://schemas.microsoft.com/office/drawing/2010/main"/>
              </a:ext>
            </a:extLst>
          </a:blip>
          <a:stretch>
            <a:fillRect/>
          </a:stretch>
        </p:blipFill>
        <p:spPr>
          <a:xfrm>
            <a:off x="2396426" y="6192463"/>
            <a:ext cx="1699388" cy="462562"/>
          </a:xfrm>
          <a:prstGeom prst="rect">
            <a:avLst/>
          </a:prstGeom>
        </p:spPr>
      </p:pic>
      <p:sp>
        <p:nvSpPr>
          <p:cNvPr id="9" name="Footer Placeholder 3"/>
          <p:cNvSpPr>
            <a:spLocks noGrp="1"/>
          </p:cNvSpPr>
          <p:nvPr>
            <p:ph type="ftr" sz="quarter" idx="13"/>
          </p:nvPr>
        </p:nvSpPr>
        <p:spPr>
          <a:xfrm>
            <a:off x="6862206" y="6586980"/>
            <a:ext cx="4755268" cy="141812"/>
          </a:xfrm>
        </p:spPr>
        <p:txBody>
          <a:bodyPr lIns="0" rIns="0"/>
          <a:lstStyle>
            <a:lvl1pPr algn="r">
              <a:defRPr sz="900">
                <a:solidFill>
                  <a:schemeClr val="tx1">
                    <a:lumMod val="50000"/>
                    <a:lumOff val="50000"/>
                  </a:schemeClr>
                </a:solidFill>
              </a:defRPr>
            </a:lvl1pPr>
          </a:lstStyle>
          <a:p>
            <a:r>
              <a:rPr lang="en-US" dirty="0" smtClean="0"/>
              <a:t>COMPANY CONFIDENTIAL  |  FOR INTERNAL USE ONLY  |  DO NOT COPY</a:t>
            </a:r>
            <a:endParaRPr lang="en-US" dirty="0"/>
          </a:p>
        </p:txBody>
      </p:sp>
      <p:sp>
        <p:nvSpPr>
          <p:cNvPr id="11" name="Text Placeholder 10"/>
          <p:cNvSpPr>
            <a:spLocks noGrp="1"/>
          </p:cNvSpPr>
          <p:nvPr>
            <p:ph type="body" sz="quarter" idx="14"/>
          </p:nvPr>
        </p:nvSpPr>
        <p:spPr>
          <a:xfrm>
            <a:off x="529028" y="1321283"/>
            <a:ext cx="5394960" cy="393192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Picture Placeholder 9"/>
          <p:cNvSpPr>
            <a:spLocks noGrp="1"/>
          </p:cNvSpPr>
          <p:nvPr>
            <p:ph type="pic" sz="quarter" idx="15"/>
          </p:nvPr>
        </p:nvSpPr>
        <p:spPr>
          <a:xfrm>
            <a:off x="6492875" y="-1"/>
            <a:ext cx="5695950" cy="6858000"/>
          </a:xfrm>
        </p:spPr>
        <p:txBody>
          <a:bodyPr/>
          <a:lstStyle/>
          <a:p>
            <a:endParaRPr lang="en-US" dirty="0"/>
          </a:p>
        </p:txBody>
      </p:sp>
    </p:spTree>
    <p:extLst>
      <p:ext uri="{BB962C8B-B14F-4D97-AF65-F5344CB8AC3E}">
        <p14:creationId xmlns:p14="http://schemas.microsoft.com/office/powerpoint/2010/main" val="7404838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RightBlueTitleContentPanel.NarrowPicture">
    <p:spTree>
      <p:nvGrpSpPr>
        <p:cNvPr id="1" name=""/>
        <p:cNvGrpSpPr/>
        <p:nvPr/>
      </p:nvGrpSpPr>
      <p:grpSpPr>
        <a:xfrm>
          <a:off x="0" y="0"/>
          <a:ext cx="0" cy="0"/>
          <a:chOff x="0" y="0"/>
          <a:chExt cx="0" cy="0"/>
        </a:xfrm>
      </p:grpSpPr>
      <p:graphicFrame>
        <p:nvGraphicFramePr>
          <p:cNvPr id="2" name="Object 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53434"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6" name="Slide Number Placeholder 5"/>
          <p:cNvSpPr>
            <a:spLocks noGrp="1"/>
          </p:cNvSpPr>
          <p:nvPr>
            <p:ph type="sldNum" sz="quarter" idx="4"/>
          </p:nvPr>
        </p:nvSpPr>
        <p:spPr>
          <a:xfrm>
            <a:off x="11198483" y="6472463"/>
            <a:ext cx="837982" cy="365125"/>
          </a:xfrm>
          <a:prstGeom prst="rect">
            <a:avLst/>
          </a:prstGeom>
        </p:spPr>
        <p:txBody>
          <a:bodyPr vert="horz" lIns="91440" tIns="45720" rIns="91440" bIns="45720" rtlCol="0" anchor="ctr"/>
          <a:lstStyle>
            <a:lvl1pPr algn="r">
              <a:defRPr sz="900">
                <a:solidFill>
                  <a:schemeClr val="bg1"/>
                </a:solidFill>
                <a:latin typeface="Calibri" panose="020F0502020204030204" pitchFamily="34" charset="0"/>
                <a:cs typeface="Arial" panose="020B0604020202020204" pitchFamily="34" charset="0"/>
                <a:sym typeface="Calibri" panose="020F0502020204030204" pitchFamily="34" charset="0"/>
              </a:defRPr>
            </a:lvl1pPr>
          </a:lstStyle>
          <a:p>
            <a:fld id="{B39F3810-4318-4880-9D52-993D34A84442}" type="slidenum">
              <a:rPr lang="en-US" smtClean="0"/>
              <a:pPr/>
              <a:t>‹#›</a:t>
            </a:fld>
            <a:endParaRPr lang="en-US"/>
          </a:p>
        </p:txBody>
      </p:sp>
      <p:sp>
        <p:nvSpPr>
          <p:cNvPr id="9" name="Footer Placeholder 3"/>
          <p:cNvSpPr>
            <a:spLocks noGrp="1"/>
          </p:cNvSpPr>
          <p:nvPr>
            <p:ph type="ftr" sz="quarter" idx="13"/>
          </p:nvPr>
        </p:nvSpPr>
        <p:spPr>
          <a:xfrm>
            <a:off x="6862206" y="6586980"/>
            <a:ext cx="4755268" cy="141812"/>
          </a:xfrm>
        </p:spPr>
        <p:txBody>
          <a:bodyPr lIns="0" rIns="0"/>
          <a:lstStyle>
            <a:lvl1pPr algn="r">
              <a:defRPr sz="900">
                <a:solidFill>
                  <a:schemeClr val="bg1"/>
                </a:solidFill>
              </a:defRPr>
            </a:lvl1pPr>
          </a:lstStyle>
          <a:p>
            <a:r>
              <a:rPr lang="en-US" smtClean="0"/>
              <a:t>COMPANY CONFIDENTIAL  |  FOR INTERNAL USE ONLY  |  DO NOT COPY</a:t>
            </a:r>
            <a:endParaRPr lang="en-US" dirty="0"/>
          </a:p>
        </p:txBody>
      </p:sp>
      <p:sp>
        <p:nvSpPr>
          <p:cNvPr id="10" name="Picture Placeholder 9"/>
          <p:cNvSpPr>
            <a:spLocks noGrp="1"/>
          </p:cNvSpPr>
          <p:nvPr>
            <p:ph type="pic" sz="quarter" idx="15"/>
          </p:nvPr>
        </p:nvSpPr>
        <p:spPr>
          <a:xfrm>
            <a:off x="0" y="-1"/>
            <a:ext cx="5330952" cy="6858000"/>
          </a:xfrm>
        </p:spPr>
        <p:txBody>
          <a:bodyPr/>
          <a:lstStyle/>
          <a:p>
            <a:endParaRPr lang="en-US" dirty="0"/>
          </a:p>
        </p:txBody>
      </p:sp>
      <p:sp>
        <p:nvSpPr>
          <p:cNvPr id="3" name="Rectangle 2"/>
          <p:cNvSpPr/>
          <p:nvPr userDrawn="1"/>
        </p:nvSpPr>
        <p:spPr>
          <a:xfrm>
            <a:off x="5330952" y="0"/>
            <a:ext cx="6858000" cy="6858000"/>
          </a:xfrm>
          <a:prstGeom prst="rect">
            <a:avLst/>
          </a:prstGeom>
          <a:gradFill flip="none" rotWithShape="1">
            <a:gsLst>
              <a:gs pos="100000">
                <a:schemeClr val="accent1"/>
              </a:gs>
              <a:gs pos="30000">
                <a:srgbClr val="147EC2"/>
              </a:gs>
              <a:gs pos="0">
                <a:srgbClr val="66ACD8"/>
              </a:gs>
            </a:gsLst>
            <a:lin ang="0" scaled="1"/>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dirty="0"/>
          </a:p>
        </p:txBody>
      </p:sp>
      <p:sp>
        <p:nvSpPr>
          <p:cNvPr id="7" name="Title 6"/>
          <p:cNvSpPr>
            <a:spLocks noGrp="1"/>
          </p:cNvSpPr>
          <p:nvPr>
            <p:ph type="title"/>
          </p:nvPr>
        </p:nvSpPr>
        <p:spPr>
          <a:xfrm>
            <a:off x="5859981" y="274638"/>
            <a:ext cx="5760720" cy="996696"/>
          </a:xfrm>
        </p:spPr>
        <p:txBody>
          <a:bodyPr>
            <a:noAutofit/>
          </a:bodyPr>
          <a:lstStyle>
            <a:lvl1pPr>
              <a:defRPr>
                <a:solidFill>
                  <a:schemeClr val="bg1"/>
                </a:solidFill>
              </a:defRPr>
            </a:lvl1pPr>
          </a:lstStyle>
          <a:p>
            <a:r>
              <a:rPr lang="en-US" dirty="0" smtClean="0"/>
              <a:t>Click to edit Master title style</a:t>
            </a:r>
            <a:endParaRPr lang="en-US" dirty="0"/>
          </a:p>
        </p:txBody>
      </p:sp>
      <p:pic>
        <p:nvPicPr>
          <p:cNvPr id="8" name="Picture 7"/>
          <p:cNvPicPr>
            <a:picLocks noChangeAspect="1"/>
          </p:cNvPicPr>
          <p:nvPr userDrawn="1"/>
        </p:nvPicPr>
        <p:blipFill>
          <a:blip r:embed="rId6" cstate="screen">
            <a:extLst>
              <a:ext uri="{28A0092B-C50C-407E-A947-70E740481C1C}">
                <a14:useLocalDpi xmlns:a14="http://schemas.microsoft.com/office/drawing/2010/main"/>
              </a:ext>
            </a:extLst>
          </a:blip>
          <a:stretch>
            <a:fillRect/>
          </a:stretch>
        </p:blipFill>
        <p:spPr>
          <a:xfrm>
            <a:off x="7910258" y="6087959"/>
            <a:ext cx="1699388" cy="462562"/>
          </a:xfrm>
          <a:prstGeom prst="rect">
            <a:avLst/>
          </a:prstGeom>
        </p:spPr>
      </p:pic>
      <p:sp>
        <p:nvSpPr>
          <p:cNvPr id="11" name="Text Placeholder 10"/>
          <p:cNvSpPr>
            <a:spLocks noGrp="1"/>
          </p:cNvSpPr>
          <p:nvPr>
            <p:ph type="body" sz="quarter" idx="14"/>
          </p:nvPr>
        </p:nvSpPr>
        <p:spPr>
          <a:xfrm>
            <a:off x="5859980" y="1321283"/>
            <a:ext cx="5760720" cy="393192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8210478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LeftBlueTitlePanel.logo_TitleContent">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304392584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4336"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3" name="Rectangle 2"/>
          <p:cNvSpPr/>
          <p:nvPr userDrawn="1"/>
        </p:nvSpPr>
        <p:spPr>
          <a:xfrm>
            <a:off x="0" y="0"/>
            <a:ext cx="6061860" cy="6858000"/>
          </a:xfrm>
          <a:prstGeom prst="rect">
            <a:avLst/>
          </a:prstGeom>
          <a:gradFill flip="none" rotWithShape="1">
            <a:gsLst>
              <a:gs pos="0">
                <a:schemeClr val="accent1"/>
              </a:gs>
              <a:gs pos="30000">
                <a:srgbClr val="147EC2"/>
              </a:gs>
              <a:gs pos="100000">
                <a:srgbClr val="66ACD8"/>
              </a:gs>
            </a:gsLst>
            <a:lin ang="0" scaled="1"/>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dirty="0"/>
          </a:p>
        </p:txBody>
      </p:sp>
      <p:sp>
        <p:nvSpPr>
          <p:cNvPr id="6" name="Slide Number Placeholder 5"/>
          <p:cNvSpPr>
            <a:spLocks noGrp="1"/>
          </p:cNvSpPr>
          <p:nvPr>
            <p:ph type="sldNum" sz="quarter" idx="4"/>
          </p:nvPr>
        </p:nvSpPr>
        <p:spPr>
          <a:xfrm>
            <a:off x="11198483" y="6472463"/>
            <a:ext cx="837982" cy="365125"/>
          </a:xfrm>
          <a:prstGeom prst="rect">
            <a:avLst/>
          </a:prstGeom>
        </p:spPr>
        <p:txBody>
          <a:bodyPr vert="horz" lIns="91440" tIns="45720" rIns="91440" bIns="45720" rtlCol="0" anchor="ctr"/>
          <a:lstStyle>
            <a:lvl1pPr algn="r">
              <a:defRPr sz="900">
                <a:solidFill>
                  <a:schemeClr val="bg1">
                    <a:lumMod val="50000"/>
                  </a:schemeClr>
                </a:solidFill>
                <a:latin typeface="Calibri" panose="020F0502020204030204" pitchFamily="34" charset="0"/>
                <a:cs typeface="Arial" panose="020B0604020202020204" pitchFamily="34" charset="0"/>
                <a:sym typeface="Calibri" panose="020F0502020204030204" pitchFamily="34" charset="0"/>
              </a:defRPr>
            </a:lvl1pPr>
          </a:lstStyle>
          <a:p>
            <a:fld id="{B39F3810-4318-4880-9D52-993D34A84442}" type="slidenum">
              <a:rPr lang="en-US" smtClean="0"/>
              <a:pPr/>
              <a:t>‹#›</a:t>
            </a:fld>
            <a:endParaRPr lang="en-US"/>
          </a:p>
        </p:txBody>
      </p:sp>
      <p:sp>
        <p:nvSpPr>
          <p:cNvPr id="5" name="Content Placeholder 4"/>
          <p:cNvSpPr>
            <a:spLocks noGrp="1"/>
          </p:cNvSpPr>
          <p:nvPr>
            <p:ph sz="quarter" idx="10"/>
          </p:nvPr>
        </p:nvSpPr>
        <p:spPr>
          <a:xfrm>
            <a:off x="6061860" y="0"/>
            <a:ext cx="6126966" cy="6858000"/>
          </a:xfrm>
        </p:spPr>
        <p:txBody>
          <a:bodyPr/>
          <a:lstStyle>
            <a:lvl1pPr marL="287338" indent="-171450">
              <a:defRPr/>
            </a:lvl1pPr>
            <a:lvl2pPr marL="860425" indent="-225425">
              <a:defRPr/>
            </a:lvl2pPr>
            <a:lvl3pPr marL="1255713" indent="-228600">
              <a:defRPr/>
            </a:lvl3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itle 6"/>
          <p:cNvSpPr>
            <a:spLocks noGrp="1"/>
          </p:cNvSpPr>
          <p:nvPr>
            <p:ph type="title"/>
          </p:nvPr>
        </p:nvSpPr>
        <p:spPr>
          <a:xfrm>
            <a:off x="176189" y="1244794"/>
            <a:ext cx="5707776" cy="2758494"/>
          </a:xfrm>
        </p:spPr>
        <p:txBody>
          <a:bodyPr/>
          <a:lstStyle>
            <a:lvl1pPr>
              <a:defRPr>
                <a:solidFill>
                  <a:schemeClr val="bg1"/>
                </a:solidFill>
              </a:defRPr>
            </a:lvl1pPr>
          </a:lstStyle>
          <a:p>
            <a:r>
              <a:rPr lang="en-US" smtClean="0"/>
              <a:t>Click to edit Master title style</a:t>
            </a:r>
            <a:endParaRPr lang="en-US" dirty="0"/>
          </a:p>
        </p:txBody>
      </p:sp>
      <p:pic>
        <p:nvPicPr>
          <p:cNvPr id="8" name="Picture 7"/>
          <p:cNvPicPr>
            <a:picLocks noChangeAspect="1"/>
          </p:cNvPicPr>
          <p:nvPr userDrawn="1"/>
        </p:nvPicPr>
        <p:blipFill>
          <a:blip r:embed="rId6" cstate="screen">
            <a:extLst>
              <a:ext uri="{28A0092B-C50C-407E-A947-70E740481C1C}">
                <a14:useLocalDpi xmlns:a14="http://schemas.microsoft.com/office/drawing/2010/main"/>
              </a:ext>
            </a:extLst>
          </a:blip>
          <a:stretch>
            <a:fillRect/>
          </a:stretch>
        </p:blipFill>
        <p:spPr>
          <a:xfrm>
            <a:off x="2181236" y="6192463"/>
            <a:ext cx="1699388" cy="462562"/>
          </a:xfrm>
          <a:prstGeom prst="rect">
            <a:avLst/>
          </a:prstGeom>
        </p:spPr>
      </p:pic>
      <p:sp>
        <p:nvSpPr>
          <p:cNvPr id="9" name="Footer Placeholder 3"/>
          <p:cNvSpPr>
            <a:spLocks noGrp="1"/>
          </p:cNvSpPr>
          <p:nvPr>
            <p:ph type="ftr" sz="quarter" idx="13"/>
          </p:nvPr>
        </p:nvSpPr>
        <p:spPr>
          <a:xfrm>
            <a:off x="6862206" y="6586980"/>
            <a:ext cx="4755268" cy="141812"/>
          </a:xfrm>
        </p:spPr>
        <p:txBody>
          <a:bodyPr lIns="0" rIns="0"/>
          <a:lstStyle>
            <a:lvl1pPr algn="r">
              <a:defRPr sz="900">
                <a:solidFill>
                  <a:schemeClr val="tx1">
                    <a:lumMod val="50000"/>
                    <a:lumOff val="50000"/>
                  </a:schemeClr>
                </a:solidFill>
              </a:defRPr>
            </a:lvl1pPr>
          </a:lstStyle>
          <a:p>
            <a:r>
              <a:rPr lang="en-US" dirty="0" smtClean="0"/>
              <a:t>COMPANY CONFIDENTIAL  |  FOR INTERNAL USE ONLY  |  DO NOT COPY</a:t>
            </a:r>
            <a:endParaRPr lang="en-US" dirty="0"/>
          </a:p>
        </p:txBody>
      </p:sp>
    </p:spTree>
    <p:extLst>
      <p:ext uri="{BB962C8B-B14F-4D97-AF65-F5344CB8AC3E}">
        <p14:creationId xmlns:p14="http://schemas.microsoft.com/office/powerpoint/2010/main" val="33653524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LeftBluePanel.NoLogo_NoContent">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935374304"/>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1962"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6" name="Slide Number Placeholder 5"/>
          <p:cNvSpPr>
            <a:spLocks noGrp="1"/>
          </p:cNvSpPr>
          <p:nvPr>
            <p:ph type="sldNum" sz="quarter" idx="4"/>
          </p:nvPr>
        </p:nvSpPr>
        <p:spPr>
          <a:xfrm>
            <a:off x="11198483" y="6472463"/>
            <a:ext cx="837982" cy="365125"/>
          </a:xfrm>
          <a:prstGeom prst="rect">
            <a:avLst/>
          </a:prstGeom>
        </p:spPr>
        <p:txBody>
          <a:bodyPr vert="horz" lIns="91440" tIns="45720" rIns="91440" bIns="45720" rtlCol="0" anchor="ctr"/>
          <a:lstStyle>
            <a:lvl1pPr algn="r">
              <a:defRPr sz="900">
                <a:solidFill>
                  <a:schemeClr val="tx1">
                    <a:lumMod val="50000"/>
                    <a:lumOff val="50000"/>
                  </a:schemeClr>
                </a:solidFill>
                <a:latin typeface="Calibri" panose="020F0502020204030204" pitchFamily="34" charset="0"/>
                <a:cs typeface="Arial" panose="020B0604020202020204" pitchFamily="34" charset="0"/>
                <a:sym typeface="Calibri" panose="020F0502020204030204" pitchFamily="34" charset="0"/>
              </a:defRPr>
            </a:lvl1pPr>
          </a:lstStyle>
          <a:p>
            <a:fld id="{B39F3810-4318-4880-9D52-993D34A84442}" type="slidenum">
              <a:rPr lang="en-US" smtClean="0"/>
              <a:pPr/>
              <a:t>‹#›</a:t>
            </a:fld>
            <a:endParaRPr lang="en-US" dirty="0"/>
          </a:p>
        </p:txBody>
      </p:sp>
      <p:sp>
        <p:nvSpPr>
          <p:cNvPr id="5" name="Rectangle 4"/>
          <p:cNvSpPr/>
          <p:nvPr userDrawn="1"/>
        </p:nvSpPr>
        <p:spPr>
          <a:xfrm>
            <a:off x="0" y="0"/>
            <a:ext cx="6061860" cy="6858000"/>
          </a:xfrm>
          <a:prstGeom prst="rect">
            <a:avLst/>
          </a:prstGeom>
          <a:gradFill flip="none" rotWithShape="1">
            <a:gsLst>
              <a:gs pos="0">
                <a:schemeClr val="accent1"/>
              </a:gs>
              <a:gs pos="30000">
                <a:srgbClr val="147EC2"/>
              </a:gs>
              <a:gs pos="100000">
                <a:srgbClr val="66ACD8"/>
              </a:gs>
            </a:gsLst>
            <a:lin ang="0" scaled="1"/>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dirty="0"/>
          </a:p>
        </p:txBody>
      </p:sp>
      <p:sp>
        <p:nvSpPr>
          <p:cNvPr id="7" name="Footer Placeholder 3"/>
          <p:cNvSpPr>
            <a:spLocks noGrp="1"/>
          </p:cNvSpPr>
          <p:nvPr>
            <p:ph type="ftr" sz="quarter" idx="13"/>
          </p:nvPr>
        </p:nvSpPr>
        <p:spPr>
          <a:xfrm>
            <a:off x="6862206" y="6586980"/>
            <a:ext cx="4755268" cy="141812"/>
          </a:xfrm>
        </p:spPr>
        <p:txBody>
          <a:bodyPr lIns="0" rIns="0"/>
          <a:lstStyle>
            <a:lvl1pPr algn="r">
              <a:defRPr sz="900">
                <a:solidFill>
                  <a:schemeClr val="tx1">
                    <a:lumMod val="50000"/>
                    <a:lumOff val="50000"/>
                  </a:schemeClr>
                </a:solidFill>
              </a:defRPr>
            </a:lvl1pPr>
          </a:lstStyle>
          <a:p>
            <a:r>
              <a:rPr lang="en-US" dirty="0" smtClean="0"/>
              <a:t>COMPANY CONFIDENTIAL  |  FOR INTERNAL USE ONLY  |  DO NOT COPY</a:t>
            </a:r>
            <a:endParaRPr lang="en-US" dirty="0"/>
          </a:p>
        </p:txBody>
      </p:sp>
    </p:spTree>
    <p:extLst>
      <p:ext uri="{BB962C8B-B14F-4D97-AF65-F5344CB8AC3E}">
        <p14:creationId xmlns:p14="http://schemas.microsoft.com/office/powerpoint/2010/main" val="18344338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RightBluePanel.NoLogo_NoContent">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2586593103"/>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67692"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5" name="Rectangle 4"/>
          <p:cNvSpPr/>
          <p:nvPr userDrawn="1"/>
        </p:nvSpPr>
        <p:spPr>
          <a:xfrm>
            <a:off x="6126965" y="0"/>
            <a:ext cx="6061860" cy="6858000"/>
          </a:xfrm>
          <a:prstGeom prst="rect">
            <a:avLst/>
          </a:prstGeom>
          <a:gradFill flip="none" rotWithShape="1">
            <a:gsLst>
              <a:gs pos="100000">
                <a:schemeClr val="accent1"/>
              </a:gs>
              <a:gs pos="30000">
                <a:srgbClr val="147EC2"/>
              </a:gs>
              <a:gs pos="0">
                <a:srgbClr val="66ACD8"/>
              </a:gs>
            </a:gsLst>
            <a:lin ang="0" scaled="1"/>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dirty="0"/>
          </a:p>
        </p:txBody>
      </p:sp>
      <p:sp>
        <p:nvSpPr>
          <p:cNvPr id="6" name="Slide Number Placeholder 5"/>
          <p:cNvSpPr>
            <a:spLocks noGrp="1"/>
          </p:cNvSpPr>
          <p:nvPr>
            <p:ph type="sldNum" sz="quarter" idx="4"/>
          </p:nvPr>
        </p:nvSpPr>
        <p:spPr>
          <a:xfrm>
            <a:off x="11198483" y="6472463"/>
            <a:ext cx="837982" cy="365125"/>
          </a:xfrm>
          <a:prstGeom prst="rect">
            <a:avLst/>
          </a:prstGeom>
        </p:spPr>
        <p:txBody>
          <a:bodyPr vert="horz" lIns="91440" tIns="45720" rIns="91440" bIns="45720" rtlCol="0" anchor="ctr"/>
          <a:lstStyle>
            <a:lvl1pPr algn="r">
              <a:defRPr sz="900">
                <a:solidFill>
                  <a:schemeClr val="bg1"/>
                </a:solidFill>
                <a:latin typeface="Calibri" panose="020F0502020204030204" pitchFamily="34" charset="0"/>
                <a:cs typeface="Arial" panose="020B0604020202020204" pitchFamily="34" charset="0"/>
                <a:sym typeface="Calibri" panose="020F0502020204030204" pitchFamily="34" charset="0"/>
              </a:defRPr>
            </a:lvl1pPr>
          </a:lstStyle>
          <a:p>
            <a:fld id="{B39F3810-4318-4880-9D52-993D34A84442}" type="slidenum">
              <a:rPr lang="en-US" smtClean="0"/>
              <a:pPr/>
              <a:t>‹#›</a:t>
            </a:fld>
            <a:endParaRPr lang="en-US" dirty="0"/>
          </a:p>
        </p:txBody>
      </p:sp>
      <p:sp>
        <p:nvSpPr>
          <p:cNvPr id="7" name="Footer Placeholder 3"/>
          <p:cNvSpPr>
            <a:spLocks noGrp="1"/>
          </p:cNvSpPr>
          <p:nvPr>
            <p:ph type="ftr" sz="quarter" idx="13"/>
          </p:nvPr>
        </p:nvSpPr>
        <p:spPr>
          <a:xfrm>
            <a:off x="6862206" y="6586980"/>
            <a:ext cx="4755268" cy="141812"/>
          </a:xfrm>
        </p:spPr>
        <p:txBody>
          <a:bodyPr lIns="0" rIns="0"/>
          <a:lstStyle>
            <a:lvl1pPr algn="r">
              <a:defRPr sz="900">
                <a:solidFill>
                  <a:schemeClr val="bg1"/>
                </a:solidFill>
              </a:defRPr>
            </a:lvl1pPr>
          </a:lstStyle>
          <a:p>
            <a:r>
              <a:rPr lang="en-US" smtClean="0"/>
              <a:t>COMPANY CONFIDENTIAL  |  FOR INTERNAL USE ONLY  |  DO NOT COPY</a:t>
            </a:r>
            <a:endParaRPr lang="en-US" dirty="0"/>
          </a:p>
        </p:txBody>
      </p:sp>
    </p:spTree>
    <p:extLst>
      <p:ext uri="{BB962C8B-B14F-4D97-AF65-F5344CB8AC3E}">
        <p14:creationId xmlns:p14="http://schemas.microsoft.com/office/powerpoint/2010/main" val="17211118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RightBluePanel">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3174090584"/>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2986"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3" name="Rectangle 2"/>
          <p:cNvSpPr/>
          <p:nvPr userDrawn="1"/>
        </p:nvSpPr>
        <p:spPr>
          <a:xfrm>
            <a:off x="6126965" y="0"/>
            <a:ext cx="6061860" cy="6858000"/>
          </a:xfrm>
          <a:prstGeom prst="rect">
            <a:avLst/>
          </a:prstGeom>
          <a:gradFill flip="none" rotWithShape="1">
            <a:gsLst>
              <a:gs pos="0">
                <a:schemeClr val="accent1"/>
              </a:gs>
              <a:gs pos="30000">
                <a:srgbClr val="147EC2"/>
              </a:gs>
              <a:gs pos="100000">
                <a:srgbClr val="66ACD8"/>
              </a:gs>
            </a:gsLst>
            <a:lin ang="10800000" scaled="1"/>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a:p>
        </p:txBody>
      </p:sp>
      <p:sp>
        <p:nvSpPr>
          <p:cNvPr id="6" name="Slide Number Placeholder 5"/>
          <p:cNvSpPr>
            <a:spLocks noGrp="1"/>
          </p:cNvSpPr>
          <p:nvPr>
            <p:ph type="sldNum" sz="quarter" idx="4"/>
          </p:nvPr>
        </p:nvSpPr>
        <p:spPr>
          <a:xfrm>
            <a:off x="11198483" y="6472463"/>
            <a:ext cx="837982" cy="365125"/>
          </a:xfrm>
          <a:prstGeom prst="rect">
            <a:avLst/>
          </a:prstGeom>
        </p:spPr>
        <p:txBody>
          <a:bodyPr vert="horz" lIns="91440" tIns="45720" rIns="91440" bIns="45720" rtlCol="0" anchor="ctr"/>
          <a:lstStyle>
            <a:lvl1pPr algn="r">
              <a:defRPr sz="900">
                <a:solidFill>
                  <a:schemeClr val="bg1"/>
                </a:solidFill>
                <a:latin typeface="Calibri" panose="020F0502020204030204" pitchFamily="34" charset="0"/>
                <a:cs typeface="Arial" panose="020B0604020202020204" pitchFamily="34" charset="0"/>
                <a:sym typeface="Calibri" panose="020F0502020204030204" pitchFamily="34" charset="0"/>
              </a:defRPr>
            </a:lvl1pPr>
          </a:lstStyle>
          <a:p>
            <a:fld id="{B39F3810-4318-4880-9D52-993D34A84442}" type="slidenum">
              <a:rPr lang="en-US" smtClean="0"/>
              <a:pPr/>
              <a:t>‹#›</a:t>
            </a:fld>
            <a:endParaRPr lang="en-US" dirty="0"/>
          </a:p>
        </p:txBody>
      </p:sp>
      <p:sp>
        <p:nvSpPr>
          <p:cNvPr id="4" name="Title 3"/>
          <p:cNvSpPr>
            <a:spLocks noGrp="1"/>
          </p:cNvSpPr>
          <p:nvPr>
            <p:ph type="title"/>
          </p:nvPr>
        </p:nvSpPr>
        <p:spPr>
          <a:xfrm>
            <a:off x="529030" y="274638"/>
            <a:ext cx="5436796" cy="996950"/>
          </a:xfrm>
        </p:spPr>
        <p:txBody>
          <a:bodyPr/>
          <a:lstStyle/>
          <a:p>
            <a:r>
              <a:rPr lang="en-US" smtClean="0"/>
              <a:t>Click to edit Master title style</a:t>
            </a:r>
            <a:endParaRPr lang="en-US"/>
          </a:p>
        </p:txBody>
      </p:sp>
      <p:sp>
        <p:nvSpPr>
          <p:cNvPr id="7" name="Content Placeholder 6"/>
          <p:cNvSpPr>
            <a:spLocks noGrp="1"/>
          </p:cNvSpPr>
          <p:nvPr>
            <p:ph sz="quarter" idx="10"/>
          </p:nvPr>
        </p:nvSpPr>
        <p:spPr>
          <a:xfrm>
            <a:off x="528638" y="1371600"/>
            <a:ext cx="5437187" cy="5207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Footer Placeholder 3"/>
          <p:cNvSpPr>
            <a:spLocks noGrp="1"/>
          </p:cNvSpPr>
          <p:nvPr>
            <p:ph type="ftr" sz="quarter" idx="13"/>
          </p:nvPr>
        </p:nvSpPr>
        <p:spPr>
          <a:xfrm>
            <a:off x="6862206" y="6586980"/>
            <a:ext cx="4755268" cy="141812"/>
          </a:xfrm>
        </p:spPr>
        <p:txBody>
          <a:bodyPr lIns="0" rIns="0"/>
          <a:lstStyle>
            <a:lvl1pPr algn="r">
              <a:defRPr sz="900">
                <a:solidFill>
                  <a:schemeClr val="bg1">
                    <a:lumMod val="85000"/>
                  </a:schemeClr>
                </a:solidFill>
              </a:defRPr>
            </a:lvl1pPr>
          </a:lstStyle>
          <a:p>
            <a:r>
              <a:rPr lang="en-US" dirty="0" smtClean="0"/>
              <a:t>COMPANY CONFIDENTIAL  |  FOR INTERNAL USE ONLY  |  DO NOT COPY</a:t>
            </a:r>
            <a:endParaRPr lang="en-US" dirty="0"/>
          </a:p>
        </p:txBody>
      </p:sp>
    </p:spTree>
    <p:extLst>
      <p:ext uri="{BB962C8B-B14F-4D97-AF65-F5344CB8AC3E}">
        <p14:creationId xmlns:p14="http://schemas.microsoft.com/office/powerpoint/2010/main" val="32214111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RightBluePanel_TwoContents">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996362321"/>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59570"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3" name="Rectangle 2"/>
          <p:cNvSpPr/>
          <p:nvPr userDrawn="1"/>
        </p:nvSpPr>
        <p:spPr>
          <a:xfrm>
            <a:off x="6126965" y="0"/>
            <a:ext cx="6061860" cy="6858000"/>
          </a:xfrm>
          <a:prstGeom prst="rect">
            <a:avLst/>
          </a:prstGeom>
          <a:gradFill flip="none" rotWithShape="1">
            <a:gsLst>
              <a:gs pos="0">
                <a:schemeClr val="accent1"/>
              </a:gs>
              <a:gs pos="30000">
                <a:srgbClr val="147EC2"/>
              </a:gs>
              <a:gs pos="100000">
                <a:srgbClr val="66ACD8"/>
              </a:gs>
            </a:gsLst>
            <a:lin ang="10800000" scaled="1"/>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a:p>
        </p:txBody>
      </p:sp>
      <p:sp>
        <p:nvSpPr>
          <p:cNvPr id="6" name="Slide Number Placeholder 5"/>
          <p:cNvSpPr>
            <a:spLocks noGrp="1"/>
          </p:cNvSpPr>
          <p:nvPr>
            <p:ph type="sldNum" sz="quarter" idx="4"/>
          </p:nvPr>
        </p:nvSpPr>
        <p:spPr>
          <a:xfrm>
            <a:off x="11198483" y="6472463"/>
            <a:ext cx="837982" cy="365125"/>
          </a:xfrm>
          <a:prstGeom prst="rect">
            <a:avLst/>
          </a:prstGeom>
        </p:spPr>
        <p:txBody>
          <a:bodyPr vert="horz" lIns="91440" tIns="45720" rIns="91440" bIns="45720" rtlCol="0" anchor="ctr"/>
          <a:lstStyle>
            <a:lvl1pPr algn="r">
              <a:defRPr sz="900">
                <a:solidFill>
                  <a:schemeClr val="bg1"/>
                </a:solidFill>
                <a:latin typeface="Calibri" panose="020F0502020204030204" pitchFamily="34" charset="0"/>
                <a:cs typeface="Arial" panose="020B0604020202020204" pitchFamily="34" charset="0"/>
                <a:sym typeface="Calibri" panose="020F0502020204030204" pitchFamily="34" charset="0"/>
              </a:defRPr>
            </a:lvl1pPr>
          </a:lstStyle>
          <a:p>
            <a:fld id="{B39F3810-4318-4880-9D52-993D34A84442}" type="slidenum">
              <a:rPr lang="en-US" smtClean="0"/>
              <a:pPr/>
              <a:t>‹#›</a:t>
            </a:fld>
            <a:endParaRPr lang="en-US" dirty="0"/>
          </a:p>
        </p:txBody>
      </p:sp>
      <p:sp>
        <p:nvSpPr>
          <p:cNvPr id="4" name="Title 3"/>
          <p:cNvSpPr>
            <a:spLocks noGrp="1"/>
          </p:cNvSpPr>
          <p:nvPr>
            <p:ph type="title"/>
          </p:nvPr>
        </p:nvSpPr>
        <p:spPr>
          <a:xfrm>
            <a:off x="529030" y="274638"/>
            <a:ext cx="5436796" cy="996950"/>
          </a:xfrm>
        </p:spPr>
        <p:txBody>
          <a:bodyPr/>
          <a:lstStyle/>
          <a:p>
            <a:r>
              <a:rPr lang="en-US" smtClean="0"/>
              <a:t>Click to edit Master title style</a:t>
            </a:r>
            <a:endParaRPr lang="en-US"/>
          </a:p>
        </p:txBody>
      </p:sp>
      <p:sp>
        <p:nvSpPr>
          <p:cNvPr id="7" name="Content Placeholder 6"/>
          <p:cNvSpPr>
            <a:spLocks noGrp="1"/>
          </p:cNvSpPr>
          <p:nvPr>
            <p:ph sz="quarter" idx="10"/>
          </p:nvPr>
        </p:nvSpPr>
        <p:spPr>
          <a:xfrm>
            <a:off x="528638" y="1371600"/>
            <a:ext cx="5437187" cy="512064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Footer Placeholder 3"/>
          <p:cNvSpPr>
            <a:spLocks noGrp="1"/>
          </p:cNvSpPr>
          <p:nvPr>
            <p:ph type="ftr" sz="quarter" idx="13"/>
          </p:nvPr>
        </p:nvSpPr>
        <p:spPr>
          <a:xfrm>
            <a:off x="6862206" y="6586980"/>
            <a:ext cx="4755268" cy="141812"/>
          </a:xfrm>
        </p:spPr>
        <p:txBody>
          <a:bodyPr lIns="0" rIns="0"/>
          <a:lstStyle>
            <a:lvl1pPr algn="r">
              <a:defRPr sz="900">
                <a:solidFill>
                  <a:schemeClr val="bg1">
                    <a:lumMod val="85000"/>
                  </a:schemeClr>
                </a:solidFill>
              </a:defRPr>
            </a:lvl1pPr>
          </a:lstStyle>
          <a:p>
            <a:r>
              <a:rPr lang="en-US" dirty="0" smtClean="0"/>
              <a:t>COMPANY CONFIDENTIAL  |  FOR INTERNAL USE ONLY  |  DO NOT COPY</a:t>
            </a:r>
            <a:endParaRPr lang="en-US" dirty="0"/>
          </a:p>
        </p:txBody>
      </p:sp>
      <p:sp>
        <p:nvSpPr>
          <p:cNvPr id="9" name="Content Placeholder 6"/>
          <p:cNvSpPr>
            <a:spLocks noGrp="1"/>
          </p:cNvSpPr>
          <p:nvPr>
            <p:ph sz="quarter" idx="14"/>
          </p:nvPr>
        </p:nvSpPr>
        <p:spPr>
          <a:xfrm>
            <a:off x="6311751" y="1371600"/>
            <a:ext cx="5437187" cy="512064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632388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RightBluePanel_Comparison">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3725319604"/>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60594"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3" name="Rectangle 2"/>
          <p:cNvSpPr/>
          <p:nvPr userDrawn="1"/>
        </p:nvSpPr>
        <p:spPr>
          <a:xfrm>
            <a:off x="6126965" y="0"/>
            <a:ext cx="6061860" cy="6858000"/>
          </a:xfrm>
          <a:prstGeom prst="rect">
            <a:avLst/>
          </a:prstGeom>
          <a:gradFill flip="none" rotWithShape="1">
            <a:gsLst>
              <a:gs pos="0">
                <a:schemeClr val="accent1"/>
              </a:gs>
              <a:gs pos="30000">
                <a:srgbClr val="147EC2"/>
              </a:gs>
              <a:gs pos="100000">
                <a:srgbClr val="66ACD8"/>
              </a:gs>
            </a:gsLst>
            <a:lin ang="10800000" scaled="1"/>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a:p>
        </p:txBody>
      </p:sp>
      <p:sp>
        <p:nvSpPr>
          <p:cNvPr id="6" name="Slide Number Placeholder 5"/>
          <p:cNvSpPr>
            <a:spLocks noGrp="1"/>
          </p:cNvSpPr>
          <p:nvPr>
            <p:ph type="sldNum" sz="quarter" idx="4"/>
          </p:nvPr>
        </p:nvSpPr>
        <p:spPr>
          <a:xfrm>
            <a:off x="11198483" y="6472463"/>
            <a:ext cx="837982" cy="365125"/>
          </a:xfrm>
          <a:prstGeom prst="rect">
            <a:avLst/>
          </a:prstGeom>
        </p:spPr>
        <p:txBody>
          <a:bodyPr vert="horz" lIns="91440" tIns="45720" rIns="91440" bIns="45720" rtlCol="0" anchor="ctr"/>
          <a:lstStyle>
            <a:lvl1pPr algn="r">
              <a:defRPr sz="900">
                <a:solidFill>
                  <a:schemeClr val="bg1"/>
                </a:solidFill>
                <a:latin typeface="Calibri" panose="020F0502020204030204" pitchFamily="34" charset="0"/>
                <a:cs typeface="Arial" panose="020B0604020202020204" pitchFamily="34" charset="0"/>
                <a:sym typeface="Calibri" panose="020F0502020204030204" pitchFamily="34" charset="0"/>
              </a:defRPr>
            </a:lvl1pPr>
          </a:lstStyle>
          <a:p>
            <a:fld id="{B39F3810-4318-4880-9D52-993D34A84442}" type="slidenum">
              <a:rPr lang="en-US" smtClean="0"/>
              <a:pPr/>
              <a:t>‹#›</a:t>
            </a:fld>
            <a:endParaRPr lang="en-US" dirty="0"/>
          </a:p>
        </p:txBody>
      </p:sp>
      <p:sp>
        <p:nvSpPr>
          <p:cNvPr id="4" name="Title 3"/>
          <p:cNvSpPr>
            <a:spLocks noGrp="1"/>
          </p:cNvSpPr>
          <p:nvPr>
            <p:ph type="title"/>
          </p:nvPr>
        </p:nvSpPr>
        <p:spPr>
          <a:xfrm>
            <a:off x="529030" y="274638"/>
            <a:ext cx="5436796" cy="996950"/>
          </a:xfrm>
        </p:spPr>
        <p:txBody>
          <a:bodyPr/>
          <a:lstStyle/>
          <a:p>
            <a:r>
              <a:rPr lang="en-US" smtClean="0"/>
              <a:t>Click to edit Master title style</a:t>
            </a:r>
            <a:endParaRPr lang="en-US"/>
          </a:p>
        </p:txBody>
      </p:sp>
      <p:sp>
        <p:nvSpPr>
          <p:cNvPr id="7" name="Content Placeholder 6"/>
          <p:cNvSpPr>
            <a:spLocks noGrp="1"/>
          </p:cNvSpPr>
          <p:nvPr>
            <p:ph sz="quarter" idx="10"/>
          </p:nvPr>
        </p:nvSpPr>
        <p:spPr>
          <a:xfrm>
            <a:off x="528638" y="1841544"/>
            <a:ext cx="5437187" cy="465069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Footer Placeholder 3"/>
          <p:cNvSpPr>
            <a:spLocks noGrp="1"/>
          </p:cNvSpPr>
          <p:nvPr>
            <p:ph type="ftr" sz="quarter" idx="13"/>
          </p:nvPr>
        </p:nvSpPr>
        <p:spPr>
          <a:xfrm>
            <a:off x="6862206" y="6586980"/>
            <a:ext cx="4755268" cy="141812"/>
          </a:xfrm>
        </p:spPr>
        <p:txBody>
          <a:bodyPr lIns="0" rIns="0"/>
          <a:lstStyle>
            <a:lvl1pPr algn="r">
              <a:defRPr sz="900">
                <a:solidFill>
                  <a:schemeClr val="bg1">
                    <a:lumMod val="85000"/>
                  </a:schemeClr>
                </a:solidFill>
              </a:defRPr>
            </a:lvl1pPr>
          </a:lstStyle>
          <a:p>
            <a:r>
              <a:rPr lang="en-US" dirty="0" smtClean="0"/>
              <a:t>COMPANY CONFIDENTIAL  |  FOR INTERNAL USE ONLY  |  DO NOT COPY</a:t>
            </a:r>
            <a:endParaRPr lang="en-US" dirty="0"/>
          </a:p>
        </p:txBody>
      </p:sp>
      <p:sp>
        <p:nvSpPr>
          <p:cNvPr id="9" name="Content Placeholder 6"/>
          <p:cNvSpPr>
            <a:spLocks noGrp="1"/>
          </p:cNvSpPr>
          <p:nvPr>
            <p:ph sz="quarter" idx="14"/>
          </p:nvPr>
        </p:nvSpPr>
        <p:spPr>
          <a:xfrm>
            <a:off x="6311751" y="1841544"/>
            <a:ext cx="5437187" cy="4650697"/>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Text Placeholder 9"/>
          <p:cNvSpPr>
            <a:spLocks noGrp="1"/>
          </p:cNvSpPr>
          <p:nvPr>
            <p:ph type="body" sz="quarter" idx="15" hasCustomPrompt="1"/>
          </p:nvPr>
        </p:nvSpPr>
        <p:spPr>
          <a:xfrm>
            <a:off x="528637" y="1358944"/>
            <a:ext cx="5440680" cy="482600"/>
          </a:xfrm>
        </p:spPr>
        <p:txBody>
          <a:bodyPr/>
          <a:lstStyle>
            <a:lvl1pPr marL="0" indent="0">
              <a:buNone/>
              <a:defRPr b="1"/>
            </a:lvl1pPr>
          </a:lstStyle>
          <a:p>
            <a:pPr lvl="0"/>
            <a:r>
              <a:rPr lang="en-US" dirty="0" smtClean="0"/>
              <a:t>Click to edit Subtitle</a:t>
            </a:r>
            <a:endParaRPr lang="en-US" dirty="0"/>
          </a:p>
        </p:txBody>
      </p:sp>
      <p:sp>
        <p:nvSpPr>
          <p:cNvPr id="14" name="Text Placeholder 9"/>
          <p:cNvSpPr>
            <a:spLocks noGrp="1"/>
          </p:cNvSpPr>
          <p:nvPr>
            <p:ph type="body" sz="quarter" idx="16" hasCustomPrompt="1"/>
          </p:nvPr>
        </p:nvSpPr>
        <p:spPr>
          <a:xfrm>
            <a:off x="6311751" y="1358944"/>
            <a:ext cx="5440680" cy="482600"/>
          </a:xfrm>
        </p:spPr>
        <p:txBody>
          <a:bodyPr/>
          <a:lstStyle>
            <a:lvl1pPr marL="0" indent="0">
              <a:buNone/>
              <a:defRPr b="1">
                <a:solidFill>
                  <a:schemeClr val="bg1"/>
                </a:solidFill>
              </a:defRPr>
            </a:lvl1pPr>
          </a:lstStyle>
          <a:p>
            <a:pPr lvl="0"/>
            <a:r>
              <a:rPr lang="en-US" dirty="0" smtClean="0"/>
              <a:t>Click to edit Subtitle</a:t>
            </a:r>
            <a:endParaRPr lang="en-US" dirty="0"/>
          </a:p>
        </p:txBody>
      </p:sp>
    </p:spTree>
    <p:extLst>
      <p:ext uri="{BB962C8B-B14F-4D97-AF65-F5344CB8AC3E}">
        <p14:creationId xmlns:p14="http://schemas.microsoft.com/office/powerpoint/2010/main" val="41061634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ContentBlueLogo_SectionBreak.Picture">
    <p:bg>
      <p:bgPr>
        <a:solidFill>
          <a:schemeClr val="accent1"/>
        </a:solidFill>
        <a:effectLst/>
      </p:bgPr>
    </p:bg>
    <p:spTree>
      <p:nvGrpSpPr>
        <p:cNvPr id="1" name=""/>
        <p:cNvGrpSpPr/>
        <p:nvPr/>
      </p:nvGrpSpPr>
      <p:grpSpPr>
        <a:xfrm>
          <a:off x="0" y="0"/>
          <a:ext cx="0" cy="0"/>
          <a:chOff x="0" y="0"/>
          <a:chExt cx="0" cy="0"/>
        </a:xfrm>
      </p:grpSpPr>
      <p:sp>
        <p:nvSpPr>
          <p:cNvPr id="5" name="Freeform 4"/>
          <p:cNvSpPr/>
          <p:nvPr userDrawn="1"/>
        </p:nvSpPr>
        <p:spPr>
          <a:xfrm>
            <a:off x="1969591" y="5495807"/>
            <a:ext cx="10220822" cy="1362194"/>
          </a:xfrm>
          <a:custGeom>
            <a:avLst/>
            <a:gdLst>
              <a:gd name="connsiteX0" fmla="*/ 10220822 w 10220822"/>
              <a:gd name="connsiteY0" fmla="*/ 0 h 1362194"/>
              <a:gd name="connsiteX1" fmla="*/ 10220822 w 10220822"/>
              <a:gd name="connsiteY1" fmla="*/ 1362194 h 1362194"/>
              <a:gd name="connsiteX2" fmla="*/ 0 w 10220822"/>
              <a:gd name="connsiteY2" fmla="*/ 1362194 h 1362194"/>
            </a:gdLst>
            <a:ahLst/>
            <a:cxnLst>
              <a:cxn ang="0">
                <a:pos x="connsiteX0" y="connsiteY0"/>
              </a:cxn>
              <a:cxn ang="0">
                <a:pos x="connsiteX1" y="connsiteY1"/>
              </a:cxn>
              <a:cxn ang="0">
                <a:pos x="connsiteX2" y="connsiteY2"/>
              </a:cxn>
            </a:cxnLst>
            <a:rect l="l" t="t" r="r" b="b"/>
            <a:pathLst>
              <a:path w="10220822" h="1362194">
                <a:moveTo>
                  <a:pt x="10220822" y="0"/>
                </a:moveTo>
                <a:lnTo>
                  <a:pt x="10220822" y="1362194"/>
                </a:lnTo>
                <a:lnTo>
                  <a:pt x="0" y="1362194"/>
                </a:lnTo>
                <a:close/>
              </a:path>
            </a:pathLst>
          </a:custGeom>
          <a:gradFill flip="none" rotWithShape="1">
            <a:gsLst>
              <a:gs pos="0">
                <a:schemeClr val="accent1"/>
              </a:gs>
              <a:gs pos="30000">
                <a:srgbClr val="147EC2"/>
              </a:gs>
              <a:gs pos="100000">
                <a:srgbClr val="66ACD8"/>
              </a:gs>
            </a:gsLst>
            <a:path path="circle">
              <a:fillToRect t="100000" r="100000"/>
            </a:path>
            <a:tileRect l="-100000" b="-100000"/>
          </a:gradFill>
          <a:ln>
            <a:noFill/>
          </a:ln>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a:p>
        </p:txBody>
      </p:sp>
      <p:graphicFrame>
        <p:nvGraphicFramePr>
          <p:cNvPr id="2" name="Object 1"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56504"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3" name="Slide Number Placeholder 5"/>
          <p:cNvSpPr>
            <a:spLocks noGrp="1"/>
          </p:cNvSpPr>
          <p:nvPr>
            <p:ph type="sldNum" sz="quarter" idx="4"/>
          </p:nvPr>
        </p:nvSpPr>
        <p:spPr>
          <a:xfrm>
            <a:off x="11198483" y="6472463"/>
            <a:ext cx="837982" cy="365125"/>
          </a:xfrm>
          <a:prstGeom prst="rect">
            <a:avLst/>
          </a:prstGeom>
        </p:spPr>
        <p:txBody>
          <a:bodyPr vert="horz" lIns="91440" tIns="45720" rIns="91440" bIns="45720" rtlCol="0" anchor="ctr"/>
          <a:lstStyle>
            <a:lvl1pPr algn="r">
              <a:defRPr sz="900">
                <a:solidFill>
                  <a:schemeClr val="bg1"/>
                </a:solidFill>
                <a:latin typeface="Calibri" panose="020F0502020204030204" pitchFamily="34" charset="0"/>
                <a:cs typeface="Arial" panose="020B0604020202020204" pitchFamily="34" charset="0"/>
                <a:sym typeface="Calibri" panose="020F0502020204030204" pitchFamily="34" charset="0"/>
              </a:defRPr>
            </a:lvl1pPr>
          </a:lstStyle>
          <a:p>
            <a:fld id="{B39F3810-4318-4880-9D52-993D34A84442}" type="slidenum">
              <a:rPr lang="en-US" smtClean="0"/>
              <a:pPr/>
              <a:t>‹#›</a:t>
            </a:fld>
            <a:endParaRPr lang="en-US"/>
          </a:p>
        </p:txBody>
      </p:sp>
      <p:sp>
        <p:nvSpPr>
          <p:cNvPr id="7" name="Title 6"/>
          <p:cNvSpPr>
            <a:spLocks noGrp="1"/>
          </p:cNvSpPr>
          <p:nvPr>
            <p:ph type="title"/>
          </p:nvPr>
        </p:nvSpPr>
        <p:spPr>
          <a:xfrm>
            <a:off x="594344" y="1789926"/>
            <a:ext cx="6766560" cy="996950"/>
          </a:xfrm>
        </p:spPr>
        <p:txBody>
          <a:bodyPr anchor="b"/>
          <a:lstStyle>
            <a:lvl1pPr>
              <a:defRPr>
                <a:solidFill>
                  <a:schemeClr val="bg2"/>
                </a:solidFill>
              </a:defRPr>
            </a:lvl1pPr>
          </a:lstStyle>
          <a:p>
            <a:r>
              <a:rPr lang="en-US" dirty="0" smtClean="0"/>
              <a:t>Click to edit Master title style</a:t>
            </a:r>
            <a:endParaRPr lang="en-US" dirty="0"/>
          </a:p>
        </p:txBody>
      </p:sp>
      <p:pic>
        <p:nvPicPr>
          <p:cNvPr id="9" name="Picture 8"/>
          <p:cNvPicPr>
            <a:picLocks noChangeAspect="1"/>
          </p:cNvPicPr>
          <p:nvPr userDrawn="1"/>
        </p:nvPicPr>
        <p:blipFill>
          <a:blip r:embed="rId6" cstate="screen">
            <a:extLst>
              <a:ext uri="{28A0092B-C50C-407E-A947-70E740481C1C}">
                <a14:useLocalDpi xmlns:a14="http://schemas.microsoft.com/office/drawing/2010/main"/>
              </a:ext>
            </a:extLst>
          </a:blip>
          <a:stretch>
            <a:fillRect/>
          </a:stretch>
        </p:blipFill>
        <p:spPr>
          <a:xfrm>
            <a:off x="10138119" y="5953788"/>
            <a:ext cx="1589640" cy="502920"/>
          </a:xfrm>
          <a:prstGeom prst="rect">
            <a:avLst/>
          </a:prstGeom>
        </p:spPr>
      </p:pic>
      <p:sp>
        <p:nvSpPr>
          <p:cNvPr id="10" name="Footer Placeholder 3"/>
          <p:cNvSpPr>
            <a:spLocks noGrp="1"/>
          </p:cNvSpPr>
          <p:nvPr>
            <p:ph type="ftr" sz="quarter" idx="13"/>
          </p:nvPr>
        </p:nvSpPr>
        <p:spPr>
          <a:xfrm>
            <a:off x="6862206" y="6586980"/>
            <a:ext cx="4755268" cy="141812"/>
          </a:xfrm>
        </p:spPr>
        <p:txBody>
          <a:bodyPr lIns="0" rIns="0"/>
          <a:lstStyle>
            <a:lvl1pPr algn="r">
              <a:defRPr sz="900">
                <a:solidFill>
                  <a:schemeClr val="bg1">
                    <a:lumMod val="85000"/>
                  </a:schemeClr>
                </a:solidFill>
              </a:defRPr>
            </a:lvl1pPr>
          </a:lstStyle>
          <a:p>
            <a:r>
              <a:rPr lang="en-US" dirty="0" smtClean="0"/>
              <a:t>COMPANY CONFIDENTIAL  |  FOR INTERNAL USE ONLY  |  DO NOT COPY</a:t>
            </a:r>
            <a:endParaRPr lang="en-US" dirty="0"/>
          </a:p>
        </p:txBody>
      </p:sp>
      <p:sp>
        <p:nvSpPr>
          <p:cNvPr id="6" name="Text Placeholder 5"/>
          <p:cNvSpPr>
            <a:spLocks noGrp="1"/>
          </p:cNvSpPr>
          <p:nvPr>
            <p:ph type="body" sz="quarter" idx="14"/>
          </p:nvPr>
        </p:nvSpPr>
        <p:spPr>
          <a:xfrm>
            <a:off x="594344" y="2878316"/>
            <a:ext cx="6309360" cy="301752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Picture Placeholder 7"/>
          <p:cNvSpPr>
            <a:spLocks noGrp="1"/>
          </p:cNvSpPr>
          <p:nvPr>
            <p:ph type="pic" sz="quarter" idx="15"/>
          </p:nvPr>
        </p:nvSpPr>
        <p:spPr>
          <a:xfrm>
            <a:off x="7998083" y="1946682"/>
            <a:ext cx="3200400" cy="3200400"/>
          </a:xfrm>
        </p:spPr>
        <p:txBody>
          <a:bodyPr/>
          <a:lstStyle>
            <a:lvl1pPr>
              <a:defRPr>
                <a:solidFill>
                  <a:schemeClr val="bg1"/>
                </a:solidFill>
              </a:defRPr>
            </a:lvl1pPr>
          </a:lstStyle>
          <a:p>
            <a:endParaRPr lang="en-US"/>
          </a:p>
        </p:txBody>
      </p:sp>
    </p:spTree>
    <p:extLst>
      <p:ext uri="{BB962C8B-B14F-4D97-AF65-F5344CB8AC3E}">
        <p14:creationId xmlns:p14="http://schemas.microsoft.com/office/powerpoint/2010/main" val="323548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LeftBlueAgendaPanel.NarrowPicture-QandA_Icon">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52410"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3" name="Rectangle 2"/>
          <p:cNvSpPr/>
          <p:nvPr userDrawn="1"/>
        </p:nvSpPr>
        <p:spPr>
          <a:xfrm>
            <a:off x="0" y="0"/>
            <a:ext cx="6858000" cy="6858000"/>
          </a:xfrm>
          <a:prstGeom prst="rect">
            <a:avLst/>
          </a:prstGeom>
          <a:gradFill flip="none" rotWithShape="1">
            <a:gsLst>
              <a:gs pos="0">
                <a:schemeClr val="accent1"/>
              </a:gs>
              <a:gs pos="30000">
                <a:srgbClr val="147EC2"/>
              </a:gs>
              <a:gs pos="100000">
                <a:srgbClr val="66ACD8"/>
              </a:gs>
            </a:gsLst>
            <a:lin ang="0" scaled="1"/>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dirty="0"/>
          </a:p>
        </p:txBody>
      </p:sp>
      <p:sp>
        <p:nvSpPr>
          <p:cNvPr id="6" name="Slide Number Placeholder 5"/>
          <p:cNvSpPr>
            <a:spLocks noGrp="1"/>
          </p:cNvSpPr>
          <p:nvPr>
            <p:ph type="sldNum" sz="quarter" idx="4"/>
          </p:nvPr>
        </p:nvSpPr>
        <p:spPr>
          <a:xfrm>
            <a:off x="11198483" y="6472463"/>
            <a:ext cx="837982" cy="365125"/>
          </a:xfrm>
          <a:prstGeom prst="rect">
            <a:avLst/>
          </a:prstGeom>
        </p:spPr>
        <p:txBody>
          <a:bodyPr vert="horz" lIns="91440" tIns="45720" rIns="91440" bIns="45720" rtlCol="0" anchor="ctr"/>
          <a:lstStyle>
            <a:lvl1pPr algn="r">
              <a:defRPr sz="900">
                <a:solidFill>
                  <a:schemeClr val="bg1">
                    <a:lumMod val="50000"/>
                  </a:schemeClr>
                </a:solidFill>
                <a:latin typeface="Calibri" panose="020F0502020204030204" pitchFamily="34" charset="0"/>
                <a:cs typeface="Arial" panose="020B0604020202020204" pitchFamily="34" charset="0"/>
                <a:sym typeface="Calibri" panose="020F0502020204030204" pitchFamily="34" charset="0"/>
              </a:defRPr>
            </a:lvl1pPr>
          </a:lstStyle>
          <a:p>
            <a:fld id="{B39F3810-4318-4880-9D52-993D34A84442}" type="slidenum">
              <a:rPr lang="en-US" smtClean="0"/>
              <a:pPr/>
              <a:t>‹#›</a:t>
            </a:fld>
            <a:endParaRPr lang="en-US"/>
          </a:p>
        </p:txBody>
      </p:sp>
      <p:sp>
        <p:nvSpPr>
          <p:cNvPr id="7" name="Title 6"/>
          <p:cNvSpPr>
            <a:spLocks noGrp="1"/>
          </p:cNvSpPr>
          <p:nvPr>
            <p:ph type="title"/>
          </p:nvPr>
        </p:nvSpPr>
        <p:spPr>
          <a:xfrm>
            <a:off x="529029" y="274638"/>
            <a:ext cx="5760720" cy="996696"/>
          </a:xfrm>
        </p:spPr>
        <p:txBody>
          <a:bodyPr>
            <a:noAutofit/>
          </a:bodyPr>
          <a:lstStyle>
            <a:lvl1pPr>
              <a:defRPr>
                <a:solidFill>
                  <a:schemeClr val="bg1"/>
                </a:solidFill>
              </a:defRPr>
            </a:lvl1pPr>
          </a:lstStyle>
          <a:p>
            <a:r>
              <a:rPr lang="en-US" dirty="0" smtClean="0"/>
              <a:t>Click to edit Master title style</a:t>
            </a:r>
            <a:endParaRPr lang="en-US" dirty="0"/>
          </a:p>
        </p:txBody>
      </p:sp>
      <p:pic>
        <p:nvPicPr>
          <p:cNvPr id="8" name="Picture 7"/>
          <p:cNvPicPr>
            <a:picLocks noChangeAspect="1"/>
          </p:cNvPicPr>
          <p:nvPr userDrawn="1"/>
        </p:nvPicPr>
        <p:blipFill>
          <a:blip r:embed="rId6" cstate="screen">
            <a:extLst>
              <a:ext uri="{28A0092B-C50C-407E-A947-70E740481C1C}">
                <a14:useLocalDpi xmlns:a14="http://schemas.microsoft.com/office/drawing/2010/main"/>
              </a:ext>
            </a:extLst>
          </a:blip>
          <a:stretch>
            <a:fillRect/>
          </a:stretch>
        </p:blipFill>
        <p:spPr>
          <a:xfrm>
            <a:off x="2579306" y="6192463"/>
            <a:ext cx="1699388" cy="462562"/>
          </a:xfrm>
          <a:prstGeom prst="rect">
            <a:avLst/>
          </a:prstGeom>
        </p:spPr>
      </p:pic>
      <p:sp>
        <p:nvSpPr>
          <p:cNvPr id="9" name="Footer Placeholder 3"/>
          <p:cNvSpPr>
            <a:spLocks noGrp="1"/>
          </p:cNvSpPr>
          <p:nvPr>
            <p:ph type="ftr" sz="quarter" idx="13"/>
          </p:nvPr>
        </p:nvSpPr>
        <p:spPr>
          <a:xfrm>
            <a:off x="6862206" y="6586980"/>
            <a:ext cx="4755268" cy="141812"/>
          </a:xfrm>
        </p:spPr>
        <p:txBody>
          <a:bodyPr lIns="0" rIns="0"/>
          <a:lstStyle>
            <a:lvl1pPr algn="r">
              <a:defRPr sz="900">
                <a:solidFill>
                  <a:schemeClr val="tx1">
                    <a:lumMod val="50000"/>
                    <a:lumOff val="50000"/>
                  </a:schemeClr>
                </a:solidFill>
              </a:defRPr>
            </a:lvl1pPr>
          </a:lstStyle>
          <a:p>
            <a:r>
              <a:rPr lang="en-US" dirty="0" smtClean="0"/>
              <a:t>COMPANY CONFIDENTIAL  |  FOR INTERNAL USE ONLY  |  DO NOT COPY</a:t>
            </a:r>
            <a:endParaRPr lang="en-US" dirty="0"/>
          </a:p>
        </p:txBody>
      </p:sp>
      <p:sp>
        <p:nvSpPr>
          <p:cNvPr id="11" name="Text Placeholder 10"/>
          <p:cNvSpPr>
            <a:spLocks noGrp="1"/>
          </p:cNvSpPr>
          <p:nvPr>
            <p:ph type="body" sz="quarter" idx="14"/>
          </p:nvPr>
        </p:nvSpPr>
        <p:spPr>
          <a:xfrm>
            <a:off x="529028" y="1321283"/>
            <a:ext cx="5760720" cy="393192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grpSp>
        <p:nvGrpSpPr>
          <p:cNvPr id="10" name="Group 9"/>
          <p:cNvGrpSpPr/>
          <p:nvPr userDrawn="1"/>
        </p:nvGrpSpPr>
        <p:grpSpPr>
          <a:xfrm>
            <a:off x="1198566" y="5337441"/>
            <a:ext cx="4460869" cy="720161"/>
            <a:chOff x="975429" y="5309704"/>
            <a:chExt cx="4460869" cy="720161"/>
          </a:xfrm>
        </p:grpSpPr>
        <p:pic>
          <p:nvPicPr>
            <p:cNvPr id="12" name="Picture 11"/>
            <p:cNvPicPr>
              <a:picLocks noChangeAspect="1"/>
            </p:cNvPicPr>
            <p:nvPr userDrawn="1"/>
          </p:nvPicPr>
          <p:blipFill>
            <a:blip r:embed="rId7" cstate="print">
              <a:clrChange>
                <a:clrFrom>
                  <a:srgbClr val="FFFFFF"/>
                </a:clrFrom>
                <a:clrTo>
                  <a:srgbClr val="FFFFFF">
                    <a:alpha val="0"/>
                  </a:srgbClr>
                </a:clrTo>
              </a:clrChange>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975429" y="5546813"/>
              <a:ext cx="682407" cy="483052"/>
            </a:xfrm>
            <a:prstGeom prst="rect">
              <a:avLst/>
            </a:prstGeom>
          </p:spPr>
        </p:pic>
        <p:sp>
          <p:nvSpPr>
            <p:cNvPr id="13" name="Subtitle 3"/>
            <p:cNvSpPr txBox="1">
              <a:spLocks/>
            </p:cNvSpPr>
            <p:nvPr userDrawn="1"/>
          </p:nvSpPr>
          <p:spPr bwMode="gray">
            <a:xfrm>
              <a:off x="1701992" y="5598373"/>
              <a:ext cx="3734306" cy="379932"/>
            </a:xfrm>
            <a:prstGeom prst="rect">
              <a:avLst/>
            </a:prstGeom>
          </p:spPr>
          <p:txBody>
            <a:bodyPr vert="horz" lIns="91440" tIns="45720" rIns="91440" bIns="45720" rtlCol="0" anchor="ctr" anchorCtr="0">
              <a:noAutofit/>
            </a:bodyPr>
            <a:lstStyle>
              <a:defPPr>
                <a:defRPr lang="en-US"/>
              </a:defPPr>
              <a:lvl1pPr lvl="0" algn="r" defTabSz="457200">
                <a:spcBef>
                  <a:spcPct val="0"/>
                </a:spcBef>
                <a:buNone/>
                <a:defRPr b="0" i="1">
                  <a:solidFill>
                    <a:schemeClr val="accent1"/>
                  </a:solidFill>
                  <a:latin typeface="Georgia"/>
                  <a:ea typeface="+mj-ea"/>
                  <a:cs typeface="Georgia"/>
                </a:defRPr>
              </a:lvl1pPr>
            </a:lstStyle>
            <a:p>
              <a:pPr lvl="0" algn="l"/>
              <a:r>
                <a:rPr lang="en-US" sz="2800" i="0" dirty="0" smtClean="0">
                  <a:solidFill>
                    <a:schemeClr val="bg1"/>
                  </a:solidFill>
                  <a:latin typeface="Corbel" panose="020B0503020204020204" pitchFamily="34" charset="0"/>
                </a:rPr>
                <a:t>Questions</a:t>
              </a:r>
              <a:r>
                <a:rPr lang="en-US" sz="2800" i="0" baseline="0" dirty="0" smtClean="0">
                  <a:solidFill>
                    <a:schemeClr val="bg1"/>
                  </a:solidFill>
                  <a:latin typeface="Corbel" panose="020B0503020204020204" pitchFamily="34" charset="0"/>
                </a:rPr>
                <a:t> / Next Steps</a:t>
              </a:r>
              <a:endParaRPr lang="en-US" sz="2800" i="0" dirty="0">
                <a:solidFill>
                  <a:schemeClr val="bg1"/>
                </a:solidFill>
                <a:latin typeface="Corbel" panose="020B0503020204020204" pitchFamily="34" charset="0"/>
              </a:endParaRPr>
            </a:p>
          </p:txBody>
        </p:sp>
        <p:sp>
          <p:nvSpPr>
            <p:cNvPr id="14" name="Subtitle 3"/>
            <p:cNvSpPr txBox="1">
              <a:spLocks/>
            </p:cNvSpPr>
            <p:nvPr userDrawn="1"/>
          </p:nvSpPr>
          <p:spPr bwMode="gray">
            <a:xfrm>
              <a:off x="1113215" y="5309704"/>
              <a:ext cx="3835550" cy="314794"/>
            </a:xfrm>
            <a:prstGeom prst="rect">
              <a:avLst/>
            </a:prstGeom>
          </p:spPr>
          <p:txBody>
            <a:bodyPr vert="horz" lIns="91440" tIns="45720" rIns="91440" bIns="45720" rtlCol="0" anchor="ctr" anchorCtr="0">
              <a:noAutofit/>
            </a:bodyPr>
            <a:lstStyle>
              <a:defPPr>
                <a:defRPr lang="en-US"/>
              </a:defPPr>
              <a:lvl1pPr lvl="0" algn="r" defTabSz="457200">
                <a:spcBef>
                  <a:spcPct val="0"/>
                </a:spcBef>
                <a:buNone/>
                <a:defRPr b="0" i="1">
                  <a:solidFill>
                    <a:schemeClr val="accent1"/>
                  </a:solidFill>
                  <a:latin typeface="Georgia"/>
                  <a:ea typeface="+mj-ea"/>
                  <a:cs typeface="Georgia"/>
                </a:defRPr>
              </a:lvl1pPr>
            </a:lstStyle>
            <a:p>
              <a:pPr lvl="0" algn="ctr"/>
              <a:r>
                <a:rPr lang="en-US" sz="1600" i="1" dirty="0" smtClean="0">
                  <a:solidFill>
                    <a:schemeClr val="accent1">
                      <a:lumMod val="20000"/>
                      <a:lumOff val="80000"/>
                    </a:schemeClr>
                  </a:solidFill>
                  <a:latin typeface="Corbel" panose="020B0503020204020204" pitchFamily="34" charset="0"/>
                </a:rPr>
                <a:t>Wrap-Up</a:t>
              </a:r>
              <a:r>
                <a:rPr lang="en-US" sz="1600" i="1" baseline="0" dirty="0" smtClean="0">
                  <a:solidFill>
                    <a:schemeClr val="accent1">
                      <a:lumMod val="20000"/>
                      <a:lumOff val="80000"/>
                    </a:schemeClr>
                  </a:solidFill>
                  <a:latin typeface="Corbel" panose="020B0503020204020204" pitchFamily="34" charset="0"/>
                </a:rPr>
                <a:t> with</a:t>
              </a:r>
              <a:endParaRPr lang="en-US" sz="1600" i="1" dirty="0">
                <a:solidFill>
                  <a:schemeClr val="accent1">
                    <a:lumMod val="20000"/>
                    <a:lumOff val="80000"/>
                  </a:schemeClr>
                </a:solidFill>
                <a:latin typeface="Corbel" panose="020B0503020204020204" pitchFamily="34" charset="0"/>
              </a:endParaRPr>
            </a:p>
          </p:txBody>
        </p:sp>
      </p:grpSp>
      <p:sp>
        <p:nvSpPr>
          <p:cNvPr id="15" name="Picture Placeholder 9"/>
          <p:cNvSpPr>
            <a:spLocks noGrp="1"/>
          </p:cNvSpPr>
          <p:nvPr>
            <p:ph type="pic" sz="quarter" idx="15"/>
          </p:nvPr>
        </p:nvSpPr>
        <p:spPr>
          <a:xfrm>
            <a:off x="6858000" y="-1"/>
            <a:ext cx="5330952" cy="6858000"/>
          </a:xfrm>
        </p:spPr>
        <p:txBody>
          <a:bodyPr/>
          <a:lstStyle/>
          <a:p>
            <a:endParaRPr lang="en-US" dirty="0"/>
          </a:p>
        </p:txBody>
      </p:sp>
    </p:spTree>
    <p:extLst>
      <p:ext uri="{BB962C8B-B14F-4D97-AF65-F5344CB8AC3E}">
        <p14:creationId xmlns:p14="http://schemas.microsoft.com/office/powerpoint/2010/main" val="21007237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ContentBlueLogo_SectionBreak.MeetingBreakPicture">
    <p:bg>
      <p:bgPr>
        <a:solidFill>
          <a:schemeClr val="accent1"/>
        </a:solidFill>
        <a:effectLst/>
      </p:bgPr>
    </p:bg>
    <p:spTree>
      <p:nvGrpSpPr>
        <p:cNvPr id="1" name=""/>
        <p:cNvGrpSpPr/>
        <p:nvPr/>
      </p:nvGrpSpPr>
      <p:grpSpPr>
        <a:xfrm>
          <a:off x="0" y="0"/>
          <a:ext cx="0" cy="0"/>
          <a:chOff x="0" y="0"/>
          <a:chExt cx="0" cy="0"/>
        </a:xfrm>
      </p:grpSpPr>
      <p:sp>
        <p:nvSpPr>
          <p:cNvPr id="5" name="Freeform 4"/>
          <p:cNvSpPr/>
          <p:nvPr userDrawn="1"/>
        </p:nvSpPr>
        <p:spPr>
          <a:xfrm>
            <a:off x="1969591" y="5495807"/>
            <a:ext cx="10220822" cy="1362194"/>
          </a:xfrm>
          <a:custGeom>
            <a:avLst/>
            <a:gdLst>
              <a:gd name="connsiteX0" fmla="*/ 10220822 w 10220822"/>
              <a:gd name="connsiteY0" fmla="*/ 0 h 1362194"/>
              <a:gd name="connsiteX1" fmla="*/ 10220822 w 10220822"/>
              <a:gd name="connsiteY1" fmla="*/ 1362194 h 1362194"/>
              <a:gd name="connsiteX2" fmla="*/ 0 w 10220822"/>
              <a:gd name="connsiteY2" fmla="*/ 1362194 h 1362194"/>
            </a:gdLst>
            <a:ahLst/>
            <a:cxnLst>
              <a:cxn ang="0">
                <a:pos x="connsiteX0" y="connsiteY0"/>
              </a:cxn>
              <a:cxn ang="0">
                <a:pos x="connsiteX1" y="connsiteY1"/>
              </a:cxn>
              <a:cxn ang="0">
                <a:pos x="connsiteX2" y="connsiteY2"/>
              </a:cxn>
            </a:cxnLst>
            <a:rect l="l" t="t" r="r" b="b"/>
            <a:pathLst>
              <a:path w="10220822" h="1362194">
                <a:moveTo>
                  <a:pt x="10220822" y="0"/>
                </a:moveTo>
                <a:lnTo>
                  <a:pt x="10220822" y="1362194"/>
                </a:lnTo>
                <a:lnTo>
                  <a:pt x="0" y="1362194"/>
                </a:lnTo>
                <a:close/>
              </a:path>
            </a:pathLst>
          </a:custGeom>
          <a:gradFill flip="none" rotWithShape="1">
            <a:gsLst>
              <a:gs pos="0">
                <a:schemeClr val="accent1"/>
              </a:gs>
              <a:gs pos="30000">
                <a:srgbClr val="147EC2"/>
              </a:gs>
              <a:gs pos="100000">
                <a:srgbClr val="66ACD8"/>
              </a:gs>
            </a:gsLst>
            <a:path path="circle">
              <a:fillToRect t="100000" r="100000"/>
            </a:path>
            <a:tileRect l="-100000" b="-100000"/>
          </a:gradFill>
          <a:ln>
            <a:noFill/>
          </a:ln>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a:p>
        </p:txBody>
      </p:sp>
      <p:graphicFrame>
        <p:nvGraphicFramePr>
          <p:cNvPr id="2" name="Object 1"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63665"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3" name="Slide Number Placeholder 5"/>
          <p:cNvSpPr>
            <a:spLocks noGrp="1"/>
          </p:cNvSpPr>
          <p:nvPr>
            <p:ph type="sldNum" sz="quarter" idx="4"/>
          </p:nvPr>
        </p:nvSpPr>
        <p:spPr>
          <a:xfrm>
            <a:off x="11198483" y="6472463"/>
            <a:ext cx="837982" cy="365125"/>
          </a:xfrm>
          <a:prstGeom prst="rect">
            <a:avLst/>
          </a:prstGeom>
        </p:spPr>
        <p:txBody>
          <a:bodyPr vert="horz" lIns="91440" tIns="45720" rIns="91440" bIns="45720" rtlCol="0" anchor="ctr"/>
          <a:lstStyle>
            <a:lvl1pPr algn="r">
              <a:defRPr sz="900">
                <a:solidFill>
                  <a:schemeClr val="bg1"/>
                </a:solidFill>
                <a:latin typeface="Calibri" panose="020F0502020204030204" pitchFamily="34" charset="0"/>
                <a:cs typeface="Arial" panose="020B0604020202020204" pitchFamily="34" charset="0"/>
                <a:sym typeface="Calibri" panose="020F0502020204030204" pitchFamily="34" charset="0"/>
              </a:defRPr>
            </a:lvl1pPr>
          </a:lstStyle>
          <a:p>
            <a:fld id="{B39F3810-4318-4880-9D52-993D34A84442}" type="slidenum">
              <a:rPr lang="en-US" smtClean="0"/>
              <a:pPr/>
              <a:t>‹#›</a:t>
            </a:fld>
            <a:endParaRPr lang="en-US"/>
          </a:p>
        </p:txBody>
      </p:sp>
      <p:sp>
        <p:nvSpPr>
          <p:cNvPr id="7" name="Title 6"/>
          <p:cNvSpPr>
            <a:spLocks noGrp="1"/>
          </p:cNvSpPr>
          <p:nvPr>
            <p:ph type="title" hasCustomPrompt="1"/>
          </p:nvPr>
        </p:nvSpPr>
        <p:spPr>
          <a:xfrm>
            <a:off x="594344" y="1789926"/>
            <a:ext cx="6766560" cy="996950"/>
          </a:xfrm>
        </p:spPr>
        <p:txBody>
          <a:bodyPr anchor="b"/>
          <a:lstStyle>
            <a:lvl1pPr>
              <a:defRPr>
                <a:solidFill>
                  <a:schemeClr val="bg2"/>
                </a:solidFill>
              </a:defRPr>
            </a:lvl1pPr>
          </a:lstStyle>
          <a:p>
            <a:r>
              <a:rPr lang="en-US" dirty="0" smtClean="0"/>
              <a:t>Break – ## minutes</a:t>
            </a:r>
            <a:endParaRPr lang="en-US" dirty="0"/>
          </a:p>
        </p:txBody>
      </p:sp>
      <p:pic>
        <p:nvPicPr>
          <p:cNvPr id="9" name="Picture 8"/>
          <p:cNvPicPr>
            <a:picLocks noChangeAspect="1"/>
          </p:cNvPicPr>
          <p:nvPr userDrawn="1"/>
        </p:nvPicPr>
        <p:blipFill>
          <a:blip r:embed="rId6" cstate="screen">
            <a:extLst>
              <a:ext uri="{28A0092B-C50C-407E-A947-70E740481C1C}">
                <a14:useLocalDpi xmlns:a14="http://schemas.microsoft.com/office/drawing/2010/main"/>
              </a:ext>
            </a:extLst>
          </a:blip>
          <a:stretch>
            <a:fillRect/>
          </a:stretch>
        </p:blipFill>
        <p:spPr>
          <a:xfrm>
            <a:off x="10138119" y="5953788"/>
            <a:ext cx="1589640" cy="502920"/>
          </a:xfrm>
          <a:prstGeom prst="rect">
            <a:avLst/>
          </a:prstGeom>
        </p:spPr>
      </p:pic>
      <p:sp>
        <p:nvSpPr>
          <p:cNvPr id="10" name="Footer Placeholder 3"/>
          <p:cNvSpPr>
            <a:spLocks noGrp="1"/>
          </p:cNvSpPr>
          <p:nvPr>
            <p:ph type="ftr" sz="quarter" idx="13"/>
          </p:nvPr>
        </p:nvSpPr>
        <p:spPr>
          <a:xfrm>
            <a:off x="6862206" y="6586980"/>
            <a:ext cx="4755268" cy="141812"/>
          </a:xfrm>
        </p:spPr>
        <p:txBody>
          <a:bodyPr lIns="0" rIns="0"/>
          <a:lstStyle>
            <a:lvl1pPr algn="r">
              <a:defRPr sz="900">
                <a:solidFill>
                  <a:schemeClr val="bg1">
                    <a:lumMod val="85000"/>
                  </a:schemeClr>
                </a:solidFill>
              </a:defRPr>
            </a:lvl1pPr>
          </a:lstStyle>
          <a:p>
            <a:r>
              <a:rPr lang="en-US" dirty="0" smtClean="0"/>
              <a:t>COMPANY CONFIDENTIAL  |  FOR INTERNAL USE ONLY  |  DO NOT COPY</a:t>
            </a:r>
            <a:endParaRPr lang="en-US" dirty="0"/>
          </a:p>
        </p:txBody>
      </p:sp>
      <p:pic>
        <p:nvPicPr>
          <p:cNvPr id="11" name="Picture 10"/>
          <p:cNvPicPr>
            <a:picLocks noChangeAspect="1"/>
          </p:cNvPicPr>
          <p:nvPr userDrawn="1"/>
        </p:nvPicPr>
        <p:blipFill>
          <a:blip r:embed="rId7">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7998083" y="1946682"/>
            <a:ext cx="3195658" cy="3200400"/>
          </a:xfrm>
          <a:prstGeom prst="rect">
            <a:avLst/>
          </a:prstGeom>
        </p:spPr>
      </p:pic>
      <p:sp>
        <p:nvSpPr>
          <p:cNvPr id="12" name="Text Placeholder 5"/>
          <p:cNvSpPr>
            <a:spLocks noGrp="1"/>
          </p:cNvSpPr>
          <p:nvPr>
            <p:ph type="body" sz="quarter" idx="14" hasCustomPrompt="1"/>
          </p:nvPr>
        </p:nvSpPr>
        <p:spPr>
          <a:xfrm>
            <a:off x="594344" y="2878316"/>
            <a:ext cx="6309360" cy="3017520"/>
          </a:xfrm>
        </p:spPr>
        <p:txBody>
          <a:bodyPr/>
          <a:lstStyle>
            <a:lvl1pPr>
              <a:defRPr baseline="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smtClean="0"/>
              <a:t>We will return at 1:00pm</a:t>
            </a:r>
            <a:endParaRPr lang="en-US" dirty="0"/>
          </a:p>
        </p:txBody>
      </p:sp>
    </p:spTree>
    <p:extLst>
      <p:ext uri="{BB962C8B-B14F-4D97-AF65-F5344CB8AC3E}">
        <p14:creationId xmlns:p14="http://schemas.microsoft.com/office/powerpoint/2010/main" val="15783937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ContentBlueLogo_SectionBreak.NoPicture">
    <p:bg>
      <p:bgPr>
        <a:solidFill>
          <a:schemeClr val="accent1"/>
        </a:solidFill>
        <a:effectLst/>
      </p:bgPr>
    </p:bg>
    <p:spTree>
      <p:nvGrpSpPr>
        <p:cNvPr id="1" name=""/>
        <p:cNvGrpSpPr/>
        <p:nvPr/>
      </p:nvGrpSpPr>
      <p:grpSpPr>
        <a:xfrm>
          <a:off x="0" y="0"/>
          <a:ext cx="0" cy="0"/>
          <a:chOff x="0" y="0"/>
          <a:chExt cx="0" cy="0"/>
        </a:xfrm>
      </p:grpSpPr>
      <p:sp>
        <p:nvSpPr>
          <p:cNvPr id="5" name="Freeform 4"/>
          <p:cNvSpPr/>
          <p:nvPr userDrawn="1"/>
        </p:nvSpPr>
        <p:spPr>
          <a:xfrm>
            <a:off x="1969591" y="5495807"/>
            <a:ext cx="10220822" cy="1362194"/>
          </a:xfrm>
          <a:custGeom>
            <a:avLst/>
            <a:gdLst>
              <a:gd name="connsiteX0" fmla="*/ 10220822 w 10220822"/>
              <a:gd name="connsiteY0" fmla="*/ 0 h 1362194"/>
              <a:gd name="connsiteX1" fmla="*/ 10220822 w 10220822"/>
              <a:gd name="connsiteY1" fmla="*/ 1362194 h 1362194"/>
              <a:gd name="connsiteX2" fmla="*/ 0 w 10220822"/>
              <a:gd name="connsiteY2" fmla="*/ 1362194 h 1362194"/>
            </a:gdLst>
            <a:ahLst/>
            <a:cxnLst>
              <a:cxn ang="0">
                <a:pos x="connsiteX0" y="connsiteY0"/>
              </a:cxn>
              <a:cxn ang="0">
                <a:pos x="connsiteX1" y="connsiteY1"/>
              </a:cxn>
              <a:cxn ang="0">
                <a:pos x="connsiteX2" y="connsiteY2"/>
              </a:cxn>
            </a:cxnLst>
            <a:rect l="l" t="t" r="r" b="b"/>
            <a:pathLst>
              <a:path w="10220822" h="1362194">
                <a:moveTo>
                  <a:pt x="10220822" y="0"/>
                </a:moveTo>
                <a:lnTo>
                  <a:pt x="10220822" y="1362194"/>
                </a:lnTo>
                <a:lnTo>
                  <a:pt x="0" y="1362194"/>
                </a:lnTo>
                <a:close/>
              </a:path>
            </a:pathLst>
          </a:custGeom>
          <a:gradFill flip="none" rotWithShape="1">
            <a:gsLst>
              <a:gs pos="0">
                <a:schemeClr val="accent1"/>
              </a:gs>
              <a:gs pos="30000">
                <a:srgbClr val="147EC2"/>
              </a:gs>
              <a:gs pos="100000">
                <a:srgbClr val="66ACD8"/>
              </a:gs>
            </a:gsLst>
            <a:path path="circle">
              <a:fillToRect t="100000" r="100000"/>
            </a:path>
            <a:tileRect l="-100000" b="-100000"/>
          </a:gradFill>
          <a:ln>
            <a:noFill/>
          </a:ln>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a:p>
        </p:txBody>
      </p:sp>
      <p:graphicFrame>
        <p:nvGraphicFramePr>
          <p:cNvPr id="2" name="Object 1"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64689"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3" name="Slide Number Placeholder 5"/>
          <p:cNvSpPr>
            <a:spLocks noGrp="1"/>
          </p:cNvSpPr>
          <p:nvPr>
            <p:ph type="sldNum" sz="quarter" idx="4"/>
          </p:nvPr>
        </p:nvSpPr>
        <p:spPr>
          <a:xfrm>
            <a:off x="11198483" y="6472463"/>
            <a:ext cx="837982" cy="365125"/>
          </a:xfrm>
          <a:prstGeom prst="rect">
            <a:avLst/>
          </a:prstGeom>
        </p:spPr>
        <p:txBody>
          <a:bodyPr vert="horz" lIns="91440" tIns="45720" rIns="91440" bIns="45720" rtlCol="0" anchor="ctr"/>
          <a:lstStyle>
            <a:lvl1pPr algn="r">
              <a:defRPr sz="900">
                <a:solidFill>
                  <a:schemeClr val="bg1"/>
                </a:solidFill>
                <a:latin typeface="Calibri" panose="020F0502020204030204" pitchFamily="34" charset="0"/>
                <a:cs typeface="Arial" panose="020B0604020202020204" pitchFamily="34" charset="0"/>
                <a:sym typeface="Calibri" panose="020F0502020204030204" pitchFamily="34" charset="0"/>
              </a:defRPr>
            </a:lvl1pPr>
          </a:lstStyle>
          <a:p>
            <a:fld id="{B39F3810-4318-4880-9D52-993D34A84442}" type="slidenum">
              <a:rPr lang="en-US" smtClean="0"/>
              <a:pPr/>
              <a:t>‹#›</a:t>
            </a:fld>
            <a:endParaRPr lang="en-US"/>
          </a:p>
        </p:txBody>
      </p:sp>
      <p:sp>
        <p:nvSpPr>
          <p:cNvPr id="7" name="Title 6"/>
          <p:cNvSpPr>
            <a:spLocks noGrp="1"/>
          </p:cNvSpPr>
          <p:nvPr>
            <p:ph type="title"/>
          </p:nvPr>
        </p:nvSpPr>
        <p:spPr>
          <a:xfrm>
            <a:off x="594344" y="1789926"/>
            <a:ext cx="6766560" cy="996950"/>
          </a:xfrm>
        </p:spPr>
        <p:txBody>
          <a:bodyPr anchor="b"/>
          <a:lstStyle>
            <a:lvl1pPr>
              <a:defRPr>
                <a:solidFill>
                  <a:schemeClr val="bg2"/>
                </a:solidFill>
              </a:defRPr>
            </a:lvl1pPr>
          </a:lstStyle>
          <a:p>
            <a:r>
              <a:rPr lang="en-US" dirty="0" smtClean="0"/>
              <a:t>Click to edit Master title style</a:t>
            </a:r>
            <a:endParaRPr lang="en-US" dirty="0"/>
          </a:p>
        </p:txBody>
      </p:sp>
      <p:pic>
        <p:nvPicPr>
          <p:cNvPr id="9" name="Picture 8"/>
          <p:cNvPicPr>
            <a:picLocks noChangeAspect="1"/>
          </p:cNvPicPr>
          <p:nvPr userDrawn="1"/>
        </p:nvPicPr>
        <p:blipFill>
          <a:blip r:embed="rId6" cstate="screen">
            <a:extLst>
              <a:ext uri="{28A0092B-C50C-407E-A947-70E740481C1C}">
                <a14:useLocalDpi xmlns:a14="http://schemas.microsoft.com/office/drawing/2010/main"/>
              </a:ext>
            </a:extLst>
          </a:blip>
          <a:stretch>
            <a:fillRect/>
          </a:stretch>
        </p:blipFill>
        <p:spPr>
          <a:xfrm>
            <a:off x="10138119" y="5953788"/>
            <a:ext cx="1589640" cy="502920"/>
          </a:xfrm>
          <a:prstGeom prst="rect">
            <a:avLst/>
          </a:prstGeom>
        </p:spPr>
      </p:pic>
      <p:sp>
        <p:nvSpPr>
          <p:cNvPr id="10" name="Footer Placeholder 3"/>
          <p:cNvSpPr>
            <a:spLocks noGrp="1"/>
          </p:cNvSpPr>
          <p:nvPr>
            <p:ph type="ftr" sz="quarter" idx="13"/>
          </p:nvPr>
        </p:nvSpPr>
        <p:spPr>
          <a:xfrm>
            <a:off x="6862206" y="6586980"/>
            <a:ext cx="4755268" cy="141812"/>
          </a:xfrm>
        </p:spPr>
        <p:txBody>
          <a:bodyPr lIns="0" rIns="0"/>
          <a:lstStyle>
            <a:lvl1pPr algn="r">
              <a:defRPr sz="900">
                <a:solidFill>
                  <a:schemeClr val="bg1">
                    <a:lumMod val="85000"/>
                  </a:schemeClr>
                </a:solidFill>
              </a:defRPr>
            </a:lvl1pPr>
          </a:lstStyle>
          <a:p>
            <a:r>
              <a:rPr lang="en-US" dirty="0" smtClean="0"/>
              <a:t>COMPANY CONFIDENTIAL  |  FOR INTERNAL USE ONLY  |  DO NOT COPY</a:t>
            </a:r>
            <a:endParaRPr lang="en-US" dirty="0"/>
          </a:p>
        </p:txBody>
      </p:sp>
      <p:sp>
        <p:nvSpPr>
          <p:cNvPr id="6" name="Text Placeholder 5"/>
          <p:cNvSpPr>
            <a:spLocks noGrp="1"/>
          </p:cNvSpPr>
          <p:nvPr>
            <p:ph type="body" sz="quarter" idx="14"/>
          </p:nvPr>
        </p:nvSpPr>
        <p:spPr>
          <a:xfrm>
            <a:off x="594344" y="2878316"/>
            <a:ext cx="6309360" cy="301752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2982822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QandA_LeftBluePanel.logo">
    <p:spTree>
      <p:nvGrpSpPr>
        <p:cNvPr id="1" name=""/>
        <p:cNvGrpSpPr/>
        <p:nvPr/>
      </p:nvGrpSpPr>
      <p:grpSpPr>
        <a:xfrm>
          <a:off x="0" y="0"/>
          <a:ext cx="0" cy="0"/>
          <a:chOff x="0" y="0"/>
          <a:chExt cx="0" cy="0"/>
        </a:xfrm>
      </p:grpSpPr>
      <p:sp>
        <p:nvSpPr>
          <p:cNvPr id="9" name="Footer Placeholder 3"/>
          <p:cNvSpPr>
            <a:spLocks noGrp="1"/>
          </p:cNvSpPr>
          <p:nvPr>
            <p:ph type="ftr" sz="quarter" idx="13"/>
          </p:nvPr>
        </p:nvSpPr>
        <p:spPr>
          <a:xfrm>
            <a:off x="6862206" y="6586980"/>
            <a:ext cx="4755268" cy="141812"/>
          </a:xfrm>
        </p:spPr>
        <p:txBody>
          <a:bodyPr lIns="0" rIns="0"/>
          <a:lstStyle>
            <a:lvl1pPr algn="r">
              <a:defRPr sz="900">
                <a:solidFill>
                  <a:schemeClr val="tx1">
                    <a:lumMod val="50000"/>
                    <a:lumOff val="50000"/>
                  </a:schemeClr>
                </a:solidFill>
              </a:defRPr>
            </a:lvl1pPr>
          </a:lstStyle>
          <a:p>
            <a:r>
              <a:rPr lang="en-US" dirty="0" smtClean="0"/>
              <a:t>COMPANY CONFIDENTIAL  |  FOR INTERNAL USE ONLY  |  DO NOT COPY</a:t>
            </a:r>
            <a:endParaRPr lang="en-US" dirty="0"/>
          </a:p>
        </p:txBody>
      </p:sp>
      <p:pic>
        <p:nvPicPr>
          <p:cNvPr id="11" name="Content Placeholder 6"/>
          <p:cNvPicPr>
            <a:picLocks noChangeAspect="1"/>
          </p:cNvPicPr>
          <p:nvPr userDrawn="1"/>
        </p:nvPicPr>
        <p:blipFill rotWithShape="1">
          <a:blip r:embed="rId4" cstate="screen">
            <a:extLst>
              <a:ext uri="{28A0092B-C50C-407E-A947-70E740481C1C}">
                <a14:useLocalDpi xmlns:a14="http://schemas.microsoft.com/office/drawing/2010/main"/>
              </a:ext>
            </a:extLst>
          </a:blip>
          <a:srcRect/>
          <a:stretch/>
        </p:blipFill>
        <p:spPr>
          <a:xfrm>
            <a:off x="6060154" y="3175"/>
            <a:ext cx="6126480" cy="6869036"/>
          </a:xfrm>
          <a:prstGeom prst="rect">
            <a:avLst/>
          </a:prstGeom>
        </p:spPr>
      </p:pic>
      <p:sp>
        <p:nvSpPr>
          <p:cNvPr id="6" name="Slide Number Placeholder 5"/>
          <p:cNvSpPr>
            <a:spLocks noGrp="1"/>
          </p:cNvSpPr>
          <p:nvPr>
            <p:ph type="sldNum" sz="quarter" idx="4"/>
          </p:nvPr>
        </p:nvSpPr>
        <p:spPr>
          <a:xfrm>
            <a:off x="11198483" y="6472463"/>
            <a:ext cx="837982" cy="365125"/>
          </a:xfrm>
          <a:prstGeom prst="rect">
            <a:avLst/>
          </a:prstGeom>
        </p:spPr>
        <p:txBody>
          <a:bodyPr vert="horz" lIns="91440" tIns="45720" rIns="91440" bIns="45720" rtlCol="0" anchor="ctr"/>
          <a:lstStyle>
            <a:lvl1pPr algn="r">
              <a:defRPr sz="900">
                <a:solidFill>
                  <a:schemeClr val="bg1"/>
                </a:solidFill>
                <a:latin typeface="Calibri" panose="020F0502020204030204" pitchFamily="34" charset="0"/>
                <a:cs typeface="Arial" panose="020B0604020202020204" pitchFamily="34" charset="0"/>
                <a:sym typeface="Calibri" panose="020F0502020204030204" pitchFamily="34" charset="0"/>
              </a:defRPr>
            </a:lvl1pPr>
          </a:lstStyle>
          <a:p>
            <a:fld id="{B39F3810-4318-4880-9D52-993D34A84442}" type="slidenum">
              <a:rPr lang="en-US" smtClean="0"/>
              <a:pPr/>
              <a:t>‹#›</a:t>
            </a:fld>
            <a:endParaRPr lang="en-US"/>
          </a:p>
        </p:txBody>
      </p:sp>
      <p:graphicFrame>
        <p:nvGraphicFramePr>
          <p:cNvPr id="2" name="Object 1"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65678"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3" name="Rectangle 2"/>
          <p:cNvSpPr/>
          <p:nvPr userDrawn="1"/>
        </p:nvSpPr>
        <p:spPr>
          <a:xfrm>
            <a:off x="0" y="0"/>
            <a:ext cx="6061860" cy="6858000"/>
          </a:xfrm>
          <a:prstGeom prst="rect">
            <a:avLst/>
          </a:prstGeom>
          <a:gradFill flip="none" rotWithShape="1">
            <a:gsLst>
              <a:gs pos="0">
                <a:schemeClr val="accent1"/>
              </a:gs>
              <a:gs pos="30000">
                <a:srgbClr val="147EC2"/>
              </a:gs>
              <a:gs pos="100000">
                <a:srgbClr val="66ACD8"/>
              </a:gs>
            </a:gsLst>
            <a:lin ang="0" scaled="1"/>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dirty="0"/>
          </a:p>
        </p:txBody>
      </p:sp>
      <p:sp>
        <p:nvSpPr>
          <p:cNvPr id="7" name="Title 6"/>
          <p:cNvSpPr>
            <a:spLocks noGrp="1"/>
          </p:cNvSpPr>
          <p:nvPr>
            <p:ph type="title"/>
          </p:nvPr>
        </p:nvSpPr>
        <p:spPr>
          <a:xfrm>
            <a:off x="529028" y="1244794"/>
            <a:ext cx="5029200" cy="2758494"/>
          </a:xfrm>
        </p:spPr>
        <p:txBody>
          <a:bodyPr anchor="t"/>
          <a:lstStyle>
            <a:lvl1pPr>
              <a:defRPr sz="3600">
                <a:solidFill>
                  <a:schemeClr val="bg1"/>
                </a:solidFill>
              </a:defRPr>
            </a:lvl1pPr>
          </a:lstStyle>
          <a:p>
            <a:r>
              <a:rPr lang="en-US" dirty="0" smtClean="0"/>
              <a:t>Click to edit Master title style</a:t>
            </a:r>
            <a:endParaRPr lang="en-US" dirty="0"/>
          </a:p>
        </p:txBody>
      </p:sp>
      <p:pic>
        <p:nvPicPr>
          <p:cNvPr id="8" name="Picture 7"/>
          <p:cNvPicPr>
            <a:picLocks noChangeAspect="1"/>
          </p:cNvPicPr>
          <p:nvPr userDrawn="1"/>
        </p:nvPicPr>
        <p:blipFill>
          <a:blip r:embed="rId7" cstate="screen">
            <a:extLst>
              <a:ext uri="{28A0092B-C50C-407E-A947-70E740481C1C}">
                <a14:useLocalDpi xmlns:a14="http://schemas.microsoft.com/office/drawing/2010/main"/>
              </a:ext>
            </a:extLst>
          </a:blip>
          <a:stretch>
            <a:fillRect/>
          </a:stretch>
        </p:blipFill>
        <p:spPr>
          <a:xfrm>
            <a:off x="2181236" y="6192463"/>
            <a:ext cx="1699388" cy="462562"/>
          </a:xfrm>
          <a:prstGeom prst="rect">
            <a:avLst/>
          </a:prstGeom>
        </p:spPr>
      </p:pic>
    </p:spTree>
    <p:extLst>
      <p:ext uri="{BB962C8B-B14F-4D97-AF65-F5344CB8AC3E}">
        <p14:creationId xmlns:p14="http://schemas.microsoft.com/office/powerpoint/2010/main" val="31431049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White.Header.NoLogo">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2045239855"/>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66668"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6" name="Slide Number Placeholder 5"/>
          <p:cNvSpPr>
            <a:spLocks noGrp="1"/>
          </p:cNvSpPr>
          <p:nvPr>
            <p:ph type="sldNum" sz="quarter" idx="4"/>
          </p:nvPr>
        </p:nvSpPr>
        <p:spPr>
          <a:xfrm>
            <a:off x="11198483" y="6472463"/>
            <a:ext cx="837982" cy="365125"/>
          </a:xfrm>
          <a:prstGeom prst="rect">
            <a:avLst/>
          </a:prstGeom>
        </p:spPr>
        <p:txBody>
          <a:bodyPr vert="horz" lIns="91440" tIns="45720" rIns="91440" bIns="45720" rtlCol="0" anchor="ctr"/>
          <a:lstStyle>
            <a:lvl1pPr algn="r">
              <a:defRPr sz="900">
                <a:solidFill>
                  <a:schemeClr val="tx1">
                    <a:lumMod val="65000"/>
                    <a:lumOff val="35000"/>
                  </a:schemeClr>
                </a:solidFill>
                <a:latin typeface="Calibri" panose="020F0502020204030204" pitchFamily="34" charset="0"/>
                <a:cs typeface="Arial" panose="020B0604020202020204" pitchFamily="34" charset="0"/>
                <a:sym typeface="Calibri" panose="020F0502020204030204" pitchFamily="34" charset="0"/>
              </a:defRPr>
            </a:lvl1pPr>
          </a:lstStyle>
          <a:p>
            <a:fld id="{B39F3810-4318-4880-9D52-993D34A84442}" type="slidenum">
              <a:rPr lang="en-US" smtClean="0"/>
              <a:pPr/>
              <a:t>‹#›</a:t>
            </a:fld>
            <a:endParaRPr lang="en-US"/>
          </a:p>
        </p:txBody>
      </p:sp>
      <p:sp>
        <p:nvSpPr>
          <p:cNvPr id="4" name="Title 3"/>
          <p:cNvSpPr>
            <a:spLocks noGrp="1"/>
          </p:cNvSpPr>
          <p:nvPr>
            <p:ph type="title"/>
          </p:nvPr>
        </p:nvSpPr>
        <p:spPr/>
        <p:txBody>
          <a:bodyPr/>
          <a:lstStyle/>
          <a:p>
            <a:r>
              <a:rPr lang="en-US" smtClean="0"/>
              <a:t>Click to edit Master title style</a:t>
            </a:r>
            <a:endParaRPr lang="en-US"/>
          </a:p>
        </p:txBody>
      </p:sp>
      <p:sp>
        <p:nvSpPr>
          <p:cNvPr id="9" name="Footer Placeholder 3"/>
          <p:cNvSpPr>
            <a:spLocks noGrp="1"/>
          </p:cNvSpPr>
          <p:nvPr>
            <p:ph type="ftr" sz="quarter" idx="13"/>
          </p:nvPr>
        </p:nvSpPr>
        <p:spPr>
          <a:xfrm>
            <a:off x="6862206" y="6586980"/>
            <a:ext cx="4755268" cy="141812"/>
          </a:xfrm>
        </p:spPr>
        <p:txBody>
          <a:bodyPr lIns="0" rIns="0"/>
          <a:lstStyle>
            <a:lvl1pPr algn="r">
              <a:defRPr sz="900">
                <a:solidFill>
                  <a:schemeClr val="tx1">
                    <a:lumMod val="65000"/>
                    <a:lumOff val="35000"/>
                  </a:schemeClr>
                </a:solidFill>
              </a:defRPr>
            </a:lvl1pPr>
          </a:lstStyle>
          <a:p>
            <a:r>
              <a:rPr lang="en-US" smtClean="0"/>
              <a:t>COMPANY CONFIDENTIAL  |  FOR INTERNAL USE ONLY  |  DO NOT COPY</a:t>
            </a:r>
            <a:endParaRPr lang="en-US" dirty="0"/>
          </a:p>
        </p:txBody>
      </p:sp>
    </p:spTree>
    <p:extLst>
      <p:ext uri="{BB962C8B-B14F-4D97-AF65-F5344CB8AC3E}">
        <p14:creationId xmlns:p14="http://schemas.microsoft.com/office/powerpoint/2010/main" val="10917318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nkWhite.Header.Logo">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43576454"/>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1761"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6" name="Slide Number Placeholder 5"/>
          <p:cNvSpPr>
            <a:spLocks noGrp="1"/>
          </p:cNvSpPr>
          <p:nvPr>
            <p:ph type="sldNum" sz="quarter" idx="4"/>
          </p:nvPr>
        </p:nvSpPr>
        <p:spPr>
          <a:xfrm>
            <a:off x="11198483" y="6472463"/>
            <a:ext cx="837982" cy="365125"/>
          </a:xfrm>
          <a:prstGeom prst="rect">
            <a:avLst/>
          </a:prstGeom>
        </p:spPr>
        <p:txBody>
          <a:bodyPr vert="horz" lIns="91440" tIns="45720" rIns="91440" bIns="45720" rtlCol="0" anchor="ctr"/>
          <a:lstStyle>
            <a:lvl1pPr algn="r">
              <a:defRPr sz="900">
                <a:solidFill>
                  <a:schemeClr val="tx1">
                    <a:lumMod val="65000"/>
                    <a:lumOff val="35000"/>
                  </a:schemeClr>
                </a:solidFill>
                <a:latin typeface="Calibri" panose="020F0502020204030204" pitchFamily="34" charset="0"/>
                <a:cs typeface="Arial" panose="020B0604020202020204" pitchFamily="34" charset="0"/>
                <a:sym typeface="Calibri" panose="020F0502020204030204" pitchFamily="34" charset="0"/>
              </a:defRPr>
            </a:lvl1pPr>
          </a:lstStyle>
          <a:p>
            <a:fld id="{B39F3810-4318-4880-9D52-993D34A84442}" type="slidenum">
              <a:rPr lang="en-US" smtClean="0"/>
              <a:pPr/>
              <a:t>‹#›</a:t>
            </a:fld>
            <a:endParaRPr lang="en-US"/>
          </a:p>
        </p:txBody>
      </p:sp>
      <p:sp>
        <p:nvSpPr>
          <p:cNvPr id="9" name="Footer Placeholder 3"/>
          <p:cNvSpPr>
            <a:spLocks noGrp="1"/>
          </p:cNvSpPr>
          <p:nvPr>
            <p:ph type="ftr" sz="quarter" idx="13"/>
          </p:nvPr>
        </p:nvSpPr>
        <p:spPr>
          <a:xfrm>
            <a:off x="5317605" y="6586980"/>
            <a:ext cx="4755268" cy="141812"/>
          </a:xfrm>
        </p:spPr>
        <p:txBody>
          <a:bodyPr lIns="0" rIns="0"/>
          <a:lstStyle>
            <a:lvl1pPr algn="r">
              <a:defRPr sz="900">
                <a:solidFill>
                  <a:schemeClr val="tx1">
                    <a:lumMod val="65000"/>
                    <a:lumOff val="35000"/>
                  </a:schemeClr>
                </a:solidFill>
              </a:defRPr>
            </a:lvl1pPr>
          </a:lstStyle>
          <a:p>
            <a:r>
              <a:rPr lang="en-US" smtClean="0"/>
              <a:t>COMPANY CONFIDENTIAL  |  FOR INTERNAL USE ONLY  |  DO NOT COPY</a:t>
            </a:r>
            <a:endParaRPr lang="en-US" dirty="0"/>
          </a:p>
        </p:txBody>
      </p:sp>
      <p:pic>
        <p:nvPicPr>
          <p:cNvPr id="7" name="Picture 6"/>
          <p:cNvPicPr>
            <a:picLocks noChangeAspect="1"/>
          </p:cNvPicPr>
          <p:nvPr userDrawn="1"/>
        </p:nvPicPr>
        <p:blipFill>
          <a:blip r:embed="rId6" cstate="screen">
            <a:extLst>
              <a:ext uri="{28A0092B-C50C-407E-A947-70E740481C1C}">
                <a14:useLocalDpi xmlns:a14="http://schemas.microsoft.com/office/drawing/2010/main"/>
              </a:ext>
            </a:extLst>
          </a:blip>
          <a:stretch>
            <a:fillRect/>
          </a:stretch>
        </p:blipFill>
        <p:spPr>
          <a:xfrm>
            <a:off x="10173153" y="6326436"/>
            <a:ext cx="1474923" cy="477221"/>
          </a:xfrm>
          <a:prstGeom prst="rect">
            <a:avLst/>
          </a:prstGeom>
        </p:spPr>
      </p:pic>
      <p:sp>
        <p:nvSpPr>
          <p:cNvPr id="8" name="Freeform 7"/>
          <p:cNvSpPr/>
          <p:nvPr userDrawn="1"/>
        </p:nvSpPr>
        <p:spPr>
          <a:xfrm rot="5400000">
            <a:off x="2010516" y="-2004167"/>
            <a:ext cx="650589" cy="4665272"/>
          </a:xfrm>
          <a:custGeom>
            <a:avLst/>
            <a:gdLst>
              <a:gd name="connsiteX0" fmla="*/ 650589 w 650589"/>
              <a:gd name="connsiteY0" fmla="*/ 4665272 h 4665272"/>
              <a:gd name="connsiteX1" fmla="*/ 0 w 650589"/>
              <a:gd name="connsiteY1" fmla="*/ 4665272 h 4665272"/>
              <a:gd name="connsiteX2" fmla="*/ 0 w 650589"/>
              <a:gd name="connsiteY2" fmla="*/ 0 h 4665272"/>
              <a:gd name="connsiteX3" fmla="*/ 621771 w 650589"/>
              <a:gd name="connsiteY3" fmla="*/ 4665270 h 4665272"/>
              <a:gd name="connsiteX4" fmla="*/ 650589 w 650589"/>
              <a:gd name="connsiteY4" fmla="*/ 4665270 h 4665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0589" h="4665272">
                <a:moveTo>
                  <a:pt x="650589" y="4665272"/>
                </a:moveTo>
                <a:lnTo>
                  <a:pt x="0" y="4665272"/>
                </a:lnTo>
                <a:lnTo>
                  <a:pt x="0" y="0"/>
                </a:lnTo>
                <a:lnTo>
                  <a:pt x="621771" y="4665270"/>
                </a:lnTo>
                <a:lnTo>
                  <a:pt x="650589" y="4665270"/>
                </a:lnTo>
                <a:close/>
              </a:path>
            </a:pathLst>
          </a:custGeom>
          <a:gradFill flip="none" rotWithShape="1">
            <a:gsLst>
              <a:gs pos="0">
                <a:schemeClr val="accent1"/>
              </a:gs>
              <a:gs pos="33000">
                <a:srgbClr val="147EC2"/>
              </a:gs>
              <a:gs pos="100000">
                <a:srgbClr val="66ACD8"/>
              </a:gs>
            </a:gsLst>
            <a:path path="circle">
              <a:fillToRect l="100000" t="100000"/>
            </a:path>
            <a:tileRect r="-100000" b="-100000"/>
          </a:gradFill>
          <a:ln>
            <a:noFill/>
          </a:ln>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a:p>
        </p:txBody>
      </p:sp>
      <p:sp>
        <p:nvSpPr>
          <p:cNvPr id="4" name="Title 3"/>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1513019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_Pix">
    <p:bg>
      <p:bgPr>
        <a:solidFill>
          <a:schemeClr val="bg1"/>
        </a:solidFill>
        <a:effectLst/>
      </p:bgPr>
    </p:bg>
    <p:spTree>
      <p:nvGrpSpPr>
        <p:cNvPr id="1" name=""/>
        <p:cNvGrpSpPr/>
        <p:nvPr/>
      </p:nvGrpSpPr>
      <p:grpSpPr>
        <a:xfrm>
          <a:off x="0" y="0"/>
          <a:ext cx="0" cy="0"/>
          <a:chOff x="0" y="0"/>
          <a:chExt cx="0" cy="0"/>
        </a:xfrm>
      </p:grpSpPr>
      <p:sp>
        <p:nvSpPr>
          <p:cNvPr id="16" name="Freeform 15"/>
          <p:cNvSpPr/>
          <p:nvPr userDrawn="1"/>
        </p:nvSpPr>
        <p:spPr>
          <a:xfrm>
            <a:off x="0" y="0"/>
            <a:ext cx="12188825" cy="3631159"/>
          </a:xfrm>
          <a:custGeom>
            <a:avLst/>
            <a:gdLst>
              <a:gd name="connsiteX0" fmla="*/ 0 w 12188825"/>
              <a:gd name="connsiteY0" fmla="*/ 0 h 3631159"/>
              <a:gd name="connsiteX1" fmla="*/ 12188825 w 12188825"/>
              <a:gd name="connsiteY1" fmla="*/ 0 h 3631159"/>
              <a:gd name="connsiteX2" fmla="*/ 12188825 w 12188825"/>
              <a:gd name="connsiteY2" fmla="*/ 406121 h 3631159"/>
              <a:gd name="connsiteX3" fmla="*/ 12188825 w 12188825"/>
              <a:gd name="connsiteY3" fmla="*/ 536712 h 3631159"/>
              <a:gd name="connsiteX4" fmla="*/ 12188825 w 12188825"/>
              <a:gd name="connsiteY4" fmla="*/ 2006676 h 3631159"/>
              <a:gd name="connsiteX5" fmla="*/ 0 w 12188825"/>
              <a:gd name="connsiteY5" fmla="*/ 3631159 h 3631159"/>
              <a:gd name="connsiteX6" fmla="*/ 0 w 12188825"/>
              <a:gd name="connsiteY6" fmla="*/ 536712 h 3631159"/>
              <a:gd name="connsiteX7" fmla="*/ 0 w 12188825"/>
              <a:gd name="connsiteY7" fmla="*/ 406121 h 3631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88825" h="3631159">
                <a:moveTo>
                  <a:pt x="0" y="0"/>
                </a:moveTo>
                <a:lnTo>
                  <a:pt x="12188825" y="0"/>
                </a:lnTo>
                <a:lnTo>
                  <a:pt x="12188825" y="406121"/>
                </a:lnTo>
                <a:lnTo>
                  <a:pt x="12188825" y="536712"/>
                </a:lnTo>
                <a:lnTo>
                  <a:pt x="12188825" y="2006676"/>
                </a:lnTo>
                <a:lnTo>
                  <a:pt x="0" y="3631159"/>
                </a:lnTo>
                <a:lnTo>
                  <a:pt x="0" y="536712"/>
                </a:lnTo>
                <a:lnTo>
                  <a:pt x="0" y="406121"/>
                </a:lnTo>
                <a:close/>
              </a:path>
            </a:pathLst>
          </a:custGeom>
          <a:gradFill flip="none" rotWithShape="1">
            <a:gsLst>
              <a:gs pos="0">
                <a:schemeClr val="accent1"/>
              </a:gs>
              <a:gs pos="30000">
                <a:srgbClr val="147EC2"/>
              </a:gs>
              <a:gs pos="100000">
                <a:srgbClr val="66ACD8"/>
              </a:gs>
            </a:gsLst>
            <a:lin ang="0" scaled="0"/>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549293439"/>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40118"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11" name="Text Placeholder 10"/>
          <p:cNvSpPr>
            <a:spLocks noGrp="1"/>
          </p:cNvSpPr>
          <p:nvPr>
            <p:ph type="body" sz="quarter" idx="11"/>
          </p:nvPr>
        </p:nvSpPr>
        <p:spPr>
          <a:xfrm>
            <a:off x="700698" y="4971389"/>
            <a:ext cx="10803022" cy="1236024"/>
          </a:xfrm>
        </p:spPr>
        <p:txBody>
          <a:bodyPr>
            <a:normAutofit/>
          </a:bodyPr>
          <a:lstStyle>
            <a:lvl1pPr marL="0" indent="0">
              <a:buNone/>
              <a:defRPr sz="2800" b="0">
                <a:solidFill>
                  <a:schemeClr val="accent1"/>
                </a:solidFill>
              </a:defRPr>
            </a:lvl1pPr>
          </a:lstStyle>
          <a:p>
            <a:pPr lvl="0"/>
            <a:r>
              <a:rPr lang="en-US" smtClean="0"/>
              <a:t>Click to edit Master text styles</a:t>
            </a:r>
          </a:p>
        </p:txBody>
      </p:sp>
      <p:pic>
        <p:nvPicPr>
          <p:cNvPr id="21" name="Picture 20"/>
          <p:cNvPicPr>
            <a:picLocks noChangeAspect="1"/>
          </p:cNvPicPr>
          <p:nvPr userDrawn="1"/>
        </p:nvPicPr>
        <p:blipFill>
          <a:blip r:embed="rId6" cstate="screen">
            <a:extLst>
              <a:ext uri="{28A0092B-C50C-407E-A947-70E740481C1C}">
                <a14:useLocalDpi xmlns:a14="http://schemas.microsoft.com/office/drawing/2010/main"/>
              </a:ext>
            </a:extLst>
          </a:blip>
          <a:stretch>
            <a:fillRect/>
          </a:stretch>
        </p:blipFill>
        <p:spPr>
          <a:xfrm>
            <a:off x="660942" y="1083045"/>
            <a:ext cx="3380650" cy="1069549"/>
          </a:xfrm>
          <a:prstGeom prst="rect">
            <a:avLst/>
          </a:prstGeom>
        </p:spPr>
      </p:pic>
      <p:sp>
        <p:nvSpPr>
          <p:cNvPr id="24" name="Title 23"/>
          <p:cNvSpPr>
            <a:spLocks noGrp="1"/>
          </p:cNvSpPr>
          <p:nvPr>
            <p:ph type="title"/>
          </p:nvPr>
        </p:nvSpPr>
        <p:spPr>
          <a:xfrm>
            <a:off x="701706" y="3893619"/>
            <a:ext cx="10797868" cy="1005840"/>
          </a:xfrm>
        </p:spPr>
        <p:txBody>
          <a:bodyPr/>
          <a:lstStyle>
            <a:lvl1pPr>
              <a:defRPr sz="4400">
                <a:solidFill>
                  <a:schemeClr val="accent1"/>
                </a:solidFill>
              </a:defRPr>
            </a:lvl1pPr>
          </a:lstStyle>
          <a:p>
            <a:r>
              <a:rPr lang="en-US" smtClean="0"/>
              <a:t>Click to edit Master title style</a:t>
            </a:r>
            <a:endParaRPr lang="en-US" dirty="0"/>
          </a:p>
        </p:txBody>
      </p:sp>
      <p:sp>
        <p:nvSpPr>
          <p:cNvPr id="5" name="Picture Placeholder 4"/>
          <p:cNvSpPr>
            <a:spLocks noGrp="1"/>
          </p:cNvSpPr>
          <p:nvPr>
            <p:ph type="pic" sz="quarter" idx="12"/>
          </p:nvPr>
        </p:nvSpPr>
        <p:spPr>
          <a:xfrm>
            <a:off x="5695121" y="745435"/>
            <a:ext cx="5198097" cy="3148703"/>
          </a:xfrm>
        </p:spPr>
        <p:txBody>
          <a:bodyPr/>
          <a:lstStyle/>
          <a:p>
            <a:r>
              <a:rPr lang="en-US" smtClean="0"/>
              <a:t>Click icon to add picture</a:t>
            </a:r>
            <a:endParaRPr lang="en-US"/>
          </a:p>
        </p:txBody>
      </p:sp>
      <p:sp>
        <p:nvSpPr>
          <p:cNvPr id="12" name="Freeform 11"/>
          <p:cNvSpPr/>
          <p:nvPr userDrawn="1"/>
        </p:nvSpPr>
        <p:spPr>
          <a:xfrm rot="16200000">
            <a:off x="9530896" y="4200071"/>
            <a:ext cx="650589" cy="4665272"/>
          </a:xfrm>
          <a:custGeom>
            <a:avLst/>
            <a:gdLst>
              <a:gd name="connsiteX0" fmla="*/ 650589 w 650589"/>
              <a:gd name="connsiteY0" fmla="*/ 4665272 h 4665272"/>
              <a:gd name="connsiteX1" fmla="*/ 0 w 650589"/>
              <a:gd name="connsiteY1" fmla="*/ 4665272 h 4665272"/>
              <a:gd name="connsiteX2" fmla="*/ 0 w 650589"/>
              <a:gd name="connsiteY2" fmla="*/ 0 h 4665272"/>
              <a:gd name="connsiteX3" fmla="*/ 621771 w 650589"/>
              <a:gd name="connsiteY3" fmla="*/ 4665270 h 4665272"/>
              <a:gd name="connsiteX4" fmla="*/ 650589 w 650589"/>
              <a:gd name="connsiteY4" fmla="*/ 4665270 h 4665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0589" h="4665272">
                <a:moveTo>
                  <a:pt x="650589" y="4665272"/>
                </a:moveTo>
                <a:lnTo>
                  <a:pt x="0" y="4665272"/>
                </a:lnTo>
                <a:lnTo>
                  <a:pt x="0" y="0"/>
                </a:lnTo>
                <a:lnTo>
                  <a:pt x="621771" y="4665270"/>
                </a:lnTo>
                <a:lnTo>
                  <a:pt x="650589" y="4665270"/>
                </a:lnTo>
                <a:close/>
              </a:path>
            </a:pathLst>
          </a:custGeom>
          <a:gradFill flip="none" rotWithShape="1">
            <a:gsLst>
              <a:gs pos="0">
                <a:schemeClr val="accent1"/>
              </a:gs>
              <a:gs pos="30000">
                <a:srgbClr val="147EC2"/>
              </a:gs>
              <a:gs pos="100000">
                <a:srgbClr val="66ACD8"/>
              </a:gs>
            </a:gsLst>
            <a:path path="circle">
              <a:fillToRect t="100000" r="100000"/>
            </a:path>
            <a:tileRect l="-100000" b="-100000"/>
          </a:gradFill>
          <a:ln>
            <a:noFill/>
          </a:ln>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a:p>
        </p:txBody>
      </p:sp>
      <p:sp>
        <p:nvSpPr>
          <p:cNvPr id="9" name="Footer Placeholder 3"/>
          <p:cNvSpPr>
            <a:spLocks noGrp="1"/>
          </p:cNvSpPr>
          <p:nvPr>
            <p:ph type="ftr" sz="quarter" idx="13"/>
          </p:nvPr>
        </p:nvSpPr>
        <p:spPr>
          <a:xfrm>
            <a:off x="700698" y="6636675"/>
            <a:ext cx="4755268" cy="141812"/>
          </a:xfrm>
        </p:spPr>
        <p:txBody>
          <a:bodyPr lIns="0" rIns="0"/>
          <a:lstStyle>
            <a:lvl1pPr algn="l">
              <a:defRPr sz="900">
                <a:solidFill>
                  <a:schemeClr val="tx1">
                    <a:lumMod val="50000"/>
                    <a:lumOff val="50000"/>
                  </a:schemeClr>
                </a:solidFill>
              </a:defRPr>
            </a:lvl1pPr>
          </a:lstStyle>
          <a:p>
            <a:r>
              <a:rPr lang="en-US" dirty="0" smtClean="0"/>
              <a:t>COMPANY CONFIDENTIAL  |  FOR INTERNAL USE ONLY  |  DO NOT COPY</a:t>
            </a:r>
            <a:endParaRPr lang="en-US" dirty="0"/>
          </a:p>
        </p:txBody>
      </p:sp>
    </p:spTree>
    <p:extLst>
      <p:ext uri="{BB962C8B-B14F-4D97-AF65-F5344CB8AC3E}">
        <p14:creationId xmlns:p14="http://schemas.microsoft.com/office/powerpoint/2010/main" val="39088411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Title_NoPix">
    <p:bg>
      <p:bgPr>
        <a:solidFill>
          <a:schemeClr val="bg1"/>
        </a:solidFill>
        <a:effectLst/>
      </p:bgPr>
    </p:bg>
    <p:spTree>
      <p:nvGrpSpPr>
        <p:cNvPr id="1" name=""/>
        <p:cNvGrpSpPr/>
        <p:nvPr/>
      </p:nvGrpSpPr>
      <p:grpSpPr>
        <a:xfrm>
          <a:off x="0" y="0"/>
          <a:ext cx="0" cy="0"/>
          <a:chOff x="0" y="0"/>
          <a:chExt cx="0" cy="0"/>
        </a:xfrm>
      </p:grpSpPr>
      <p:sp>
        <p:nvSpPr>
          <p:cNvPr id="9" name="Freeform 8"/>
          <p:cNvSpPr/>
          <p:nvPr userDrawn="1"/>
        </p:nvSpPr>
        <p:spPr>
          <a:xfrm>
            <a:off x="0" y="0"/>
            <a:ext cx="12188825" cy="3631159"/>
          </a:xfrm>
          <a:custGeom>
            <a:avLst/>
            <a:gdLst>
              <a:gd name="connsiteX0" fmla="*/ 0 w 12188825"/>
              <a:gd name="connsiteY0" fmla="*/ 0 h 3631159"/>
              <a:gd name="connsiteX1" fmla="*/ 12188825 w 12188825"/>
              <a:gd name="connsiteY1" fmla="*/ 0 h 3631159"/>
              <a:gd name="connsiteX2" fmla="*/ 12188825 w 12188825"/>
              <a:gd name="connsiteY2" fmla="*/ 406121 h 3631159"/>
              <a:gd name="connsiteX3" fmla="*/ 12188825 w 12188825"/>
              <a:gd name="connsiteY3" fmla="*/ 536712 h 3631159"/>
              <a:gd name="connsiteX4" fmla="*/ 12188825 w 12188825"/>
              <a:gd name="connsiteY4" fmla="*/ 2006676 h 3631159"/>
              <a:gd name="connsiteX5" fmla="*/ 0 w 12188825"/>
              <a:gd name="connsiteY5" fmla="*/ 3631159 h 3631159"/>
              <a:gd name="connsiteX6" fmla="*/ 0 w 12188825"/>
              <a:gd name="connsiteY6" fmla="*/ 536712 h 3631159"/>
              <a:gd name="connsiteX7" fmla="*/ 0 w 12188825"/>
              <a:gd name="connsiteY7" fmla="*/ 406121 h 3631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88825" h="3631159">
                <a:moveTo>
                  <a:pt x="0" y="0"/>
                </a:moveTo>
                <a:lnTo>
                  <a:pt x="12188825" y="0"/>
                </a:lnTo>
                <a:lnTo>
                  <a:pt x="12188825" y="406121"/>
                </a:lnTo>
                <a:lnTo>
                  <a:pt x="12188825" y="536712"/>
                </a:lnTo>
                <a:lnTo>
                  <a:pt x="12188825" y="2006676"/>
                </a:lnTo>
                <a:lnTo>
                  <a:pt x="0" y="3631159"/>
                </a:lnTo>
                <a:lnTo>
                  <a:pt x="0" y="536712"/>
                </a:lnTo>
                <a:lnTo>
                  <a:pt x="0" y="406121"/>
                </a:lnTo>
                <a:close/>
              </a:path>
            </a:pathLst>
          </a:custGeom>
          <a:gradFill flip="none" rotWithShape="1">
            <a:gsLst>
              <a:gs pos="0">
                <a:schemeClr val="accent1"/>
              </a:gs>
              <a:gs pos="30000">
                <a:srgbClr val="147EC2"/>
              </a:gs>
              <a:gs pos="100000">
                <a:srgbClr val="66ACD8"/>
              </a:gs>
            </a:gsLst>
            <a:lin ang="0" scaled="0"/>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Freeform 7"/>
          <p:cNvSpPr/>
          <p:nvPr userDrawn="1"/>
        </p:nvSpPr>
        <p:spPr>
          <a:xfrm rot="16200000">
            <a:off x="9530896" y="4200071"/>
            <a:ext cx="650589" cy="4665272"/>
          </a:xfrm>
          <a:custGeom>
            <a:avLst/>
            <a:gdLst>
              <a:gd name="connsiteX0" fmla="*/ 650589 w 650589"/>
              <a:gd name="connsiteY0" fmla="*/ 4665272 h 4665272"/>
              <a:gd name="connsiteX1" fmla="*/ 0 w 650589"/>
              <a:gd name="connsiteY1" fmla="*/ 4665272 h 4665272"/>
              <a:gd name="connsiteX2" fmla="*/ 0 w 650589"/>
              <a:gd name="connsiteY2" fmla="*/ 0 h 4665272"/>
              <a:gd name="connsiteX3" fmla="*/ 621771 w 650589"/>
              <a:gd name="connsiteY3" fmla="*/ 4665270 h 4665272"/>
              <a:gd name="connsiteX4" fmla="*/ 650589 w 650589"/>
              <a:gd name="connsiteY4" fmla="*/ 4665270 h 4665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0589" h="4665272">
                <a:moveTo>
                  <a:pt x="650589" y="4665272"/>
                </a:moveTo>
                <a:lnTo>
                  <a:pt x="0" y="4665272"/>
                </a:lnTo>
                <a:lnTo>
                  <a:pt x="0" y="0"/>
                </a:lnTo>
                <a:lnTo>
                  <a:pt x="621771" y="4665270"/>
                </a:lnTo>
                <a:lnTo>
                  <a:pt x="650589" y="4665270"/>
                </a:lnTo>
                <a:close/>
              </a:path>
            </a:pathLst>
          </a:custGeom>
          <a:gradFill flip="none" rotWithShape="1">
            <a:gsLst>
              <a:gs pos="0">
                <a:schemeClr val="accent1"/>
              </a:gs>
              <a:gs pos="30000">
                <a:srgbClr val="147EC2"/>
              </a:gs>
              <a:gs pos="100000">
                <a:srgbClr val="66ACD8"/>
              </a:gs>
            </a:gsLst>
            <a:path path="circle">
              <a:fillToRect t="100000" r="100000"/>
            </a:path>
            <a:tileRect l="-100000" b="-100000"/>
          </a:gradFill>
          <a:ln>
            <a:noFill/>
          </a:ln>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a:p>
        </p:txBody>
      </p:sp>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2804101878"/>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41142"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11" name="Text Placeholder 10"/>
          <p:cNvSpPr>
            <a:spLocks noGrp="1"/>
          </p:cNvSpPr>
          <p:nvPr>
            <p:ph type="body" sz="quarter" idx="11"/>
          </p:nvPr>
        </p:nvSpPr>
        <p:spPr>
          <a:xfrm>
            <a:off x="700698" y="4971389"/>
            <a:ext cx="10713537" cy="1236024"/>
          </a:xfrm>
        </p:spPr>
        <p:txBody>
          <a:bodyPr>
            <a:normAutofit/>
          </a:bodyPr>
          <a:lstStyle>
            <a:lvl1pPr marL="0" indent="0">
              <a:buNone/>
              <a:defRPr sz="2800" b="0">
                <a:solidFill>
                  <a:schemeClr val="accent1"/>
                </a:solidFill>
              </a:defRPr>
            </a:lvl1pPr>
          </a:lstStyle>
          <a:p>
            <a:pPr lvl="0"/>
            <a:r>
              <a:rPr lang="en-US" smtClean="0"/>
              <a:t>Click to edit Master text styles</a:t>
            </a:r>
          </a:p>
        </p:txBody>
      </p:sp>
      <p:sp>
        <p:nvSpPr>
          <p:cNvPr id="24" name="Title 23"/>
          <p:cNvSpPr>
            <a:spLocks noGrp="1"/>
          </p:cNvSpPr>
          <p:nvPr>
            <p:ph type="title"/>
          </p:nvPr>
        </p:nvSpPr>
        <p:spPr>
          <a:xfrm>
            <a:off x="701696" y="3893619"/>
            <a:ext cx="10708425" cy="1005840"/>
          </a:xfrm>
        </p:spPr>
        <p:txBody>
          <a:bodyPr/>
          <a:lstStyle>
            <a:lvl1pPr>
              <a:defRPr sz="4400">
                <a:solidFill>
                  <a:schemeClr val="accent1"/>
                </a:solidFill>
              </a:defRPr>
            </a:lvl1pPr>
          </a:lstStyle>
          <a:p>
            <a:r>
              <a:rPr lang="en-US" smtClean="0"/>
              <a:t>Click to edit Master title style</a:t>
            </a:r>
            <a:endParaRPr lang="en-US" dirty="0"/>
          </a:p>
        </p:txBody>
      </p:sp>
      <p:sp>
        <p:nvSpPr>
          <p:cNvPr id="10" name="Footer Placeholder 3"/>
          <p:cNvSpPr>
            <a:spLocks noGrp="1"/>
          </p:cNvSpPr>
          <p:nvPr>
            <p:ph type="ftr" sz="quarter" idx="13"/>
          </p:nvPr>
        </p:nvSpPr>
        <p:spPr>
          <a:xfrm>
            <a:off x="700698" y="6646614"/>
            <a:ext cx="4755268" cy="141812"/>
          </a:xfrm>
        </p:spPr>
        <p:txBody>
          <a:bodyPr lIns="0" rIns="0"/>
          <a:lstStyle>
            <a:lvl1pPr algn="l">
              <a:defRPr sz="900">
                <a:solidFill>
                  <a:schemeClr val="tx1">
                    <a:lumMod val="50000"/>
                    <a:lumOff val="50000"/>
                  </a:schemeClr>
                </a:solidFill>
              </a:defRPr>
            </a:lvl1pPr>
          </a:lstStyle>
          <a:p>
            <a:r>
              <a:rPr lang="en-US" dirty="0" smtClean="0"/>
              <a:t>COMPANY CONFIDENTIAL  |  FOR INTERNAL USE ONLY  |  DO NOT COPY</a:t>
            </a:r>
            <a:endParaRPr lang="en-US" dirty="0"/>
          </a:p>
        </p:txBody>
      </p:sp>
      <p:pic>
        <p:nvPicPr>
          <p:cNvPr id="13" name="Picture 12"/>
          <p:cNvPicPr>
            <a:picLocks noChangeAspect="1"/>
          </p:cNvPicPr>
          <p:nvPr userDrawn="1"/>
        </p:nvPicPr>
        <p:blipFill>
          <a:blip r:embed="rId6" cstate="screen">
            <a:extLst>
              <a:ext uri="{28A0092B-C50C-407E-A947-70E740481C1C}">
                <a14:useLocalDpi xmlns:a14="http://schemas.microsoft.com/office/drawing/2010/main"/>
              </a:ext>
            </a:extLst>
          </a:blip>
          <a:stretch>
            <a:fillRect/>
          </a:stretch>
        </p:blipFill>
        <p:spPr>
          <a:xfrm>
            <a:off x="660942" y="1083045"/>
            <a:ext cx="3380650" cy="1069549"/>
          </a:xfrm>
          <a:prstGeom prst="rect">
            <a:avLst/>
          </a:prstGeom>
        </p:spPr>
      </p:pic>
    </p:spTree>
    <p:extLst>
      <p:ext uri="{BB962C8B-B14F-4D97-AF65-F5344CB8AC3E}">
        <p14:creationId xmlns:p14="http://schemas.microsoft.com/office/powerpoint/2010/main" val="27050915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Head_NoContent">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259434135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42166"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6" name="Slide Number Placeholder 5"/>
          <p:cNvSpPr>
            <a:spLocks noGrp="1"/>
          </p:cNvSpPr>
          <p:nvPr>
            <p:ph type="sldNum" sz="quarter" idx="4"/>
          </p:nvPr>
        </p:nvSpPr>
        <p:spPr>
          <a:xfrm>
            <a:off x="11198483" y="6472463"/>
            <a:ext cx="837982" cy="365125"/>
          </a:xfrm>
          <a:prstGeom prst="rect">
            <a:avLst/>
          </a:prstGeom>
        </p:spPr>
        <p:txBody>
          <a:bodyPr vert="horz" lIns="91440" tIns="45720" rIns="91440" bIns="45720" rtlCol="0" anchor="ctr"/>
          <a:lstStyle>
            <a:lvl1pPr algn="r">
              <a:defRPr sz="900">
                <a:solidFill>
                  <a:schemeClr val="bg1">
                    <a:lumMod val="50000"/>
                  </a:schemeClr>
                </a:solidFill>
                <a:latin typeface="Calibri" panose="020F0502020204030204" pitchFamily="34" charset="0"/>
                <a:cs typeface="Arial" panose="020B0604020202020204" pitchFamily="34" charset="0"/>
                <a:sym typeface="Calibri" panose="020F0502020204030204" pitchFamily="34" charset="0"/>
              </a:defRPr>
            </a:lvl1pPr>
          </a:lstStyle>
          <a:p>
            <a:fld id="{B39F3810-4318-4880-9D52-993D34A84442}" type="slidenum">
              <a:rPr lang="en-US" smtClean="0"/>
              <a:pPr/>
              <a:t>‹#›</a:t>
            </a:fld>
            <a:endParaRPr lang="en-US"/>
          </a:p>
        </p:txBody>
      </p:sp>
      <p:pic>
        <p:nvPicPr>
          <p:cNvPr id="16" name="Picture 15"/>
          <p:cNvPicPr>
            <a:picLocks noChangeAspect="1"/>
          </p:cNvPicPr>
          <p:nvPr userDrawn="1"/>
        </p:nvPicPr>
        <p:blipFill>
          <a:blip r:embed="rId6" cstate="screen">
            <a:extLst>
              <a:ext uri="{28A0092B-C50C-407E-A947-70E740481C1C}">
                <a14:useLocalDpi xmlns:a14="http://schemas.microsoft.com/office/drawing/2010/main"/>
              </a:ext>
            </a:extLst>
          </a:blip>
          <a:stretch>
            <a:fillRect/>
          </a:stretch>
        </p:blipFill>
        <p:spPr>
          <a:xfrm>
            <a:off x="10173153" y="6326436"/>
            <a:ext cx="1474923" cy="477221"/>
          </a:xfrm>
          <a:prstGeom prst="rect">
            <a:avLst/>
          </a:prstGeom>
        </p:spPr>
      </p:pic>
      <p:sp>
        <p:nvSpPr>
          <p:cNvPr id="4" name="Title 3"/>
          <p:cNvSpPr>
            <a:spLocks noGrp="1"/>
          </p:cNvSpPr>
          <p:nvPr>
            <p:ph type="title"/>
          </p:nvPr>
        </p:nvSpPr>
        <p:spPr/>
        <p:txBody>
          <a:bodyPr/>
          <a:lstStyle/>
          <a:p>
            <a:r>
              <a:rPr lang="en-US" smtClean="0"/>
              <a:t>Click to edit Master title style</a:t>
            </a:r>
            <a:endParaRPr lang="en-US"/>
          </a:p>
        </p:txBody>
      </p:sp>
      <p:sp>
        <p:nvSpPr>
          <p:cNvPr id="8" name="Freeform 7"/>
          <p:cNvSpPr/>
          <p:nvPr userDrawn="1"/>
        </p:nvSpPr>
        <p:spPr>
          <a:xfrm rot="5400000">
            <a:off x="2010516" y="-2004167"/>
            <a:ext cx="650589" cy="4665272"/>
          </a:xfrm>
          <a:custGeom>
            <a:avLst/>
            <a:gdLst>
              <a:gd name="connsiteX0" fmla="*/ 650589 w 650589"/>
              <a:gd name="connsiteY0" fmla="*/ 4665272 h 4665272"/>
              <a:gd name="connsiteX1" fmla="*/ 0 w 650589"/>
              <a:gd name="connsiteY1" fmla="*/ 4665272 h 4665272"/>
              <a:gd name="connsiteX2" fmla="*/ 0 w 650589"/>
              <a:gd name="connsiteY2" fmla="*/ 0 h 4665272"/>
              <a:gd name="connsiteX3" fmla="*/ 621771 w 650589"/>
              <a:gd name="connsiteY3" fmla="*/ 4665270 h 4665272"/>
              <a:gd name="connsiteX4" fmla="*/ 650589 w 650589"/>
              <a:gd name="connsiteY4" fmla="*/ 4665270 h 4665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0589" h="4665272">
                <a:moveTo>
                  <a:pt x="650589" y="4665272"/>
                </a:moveTo>
                <a:lnTo>
                  <a:pt x="0" y="4665272"/>
                </a:lnTo>
                <a:lnTo>
                  <a:pt x="0" y="0"/>
                </a:lnTo>
                <a:lnTo>
                  <a:pt x="621771" y="4665270"/>
                </a:lnTo>
                <a:lnTo>
                  <a:pt x="650589" y="4665270"/>
                </a:lnTo>
                <a:close/>
              </a:path>
            </a:pathLst>
          </a:custGeom>
          <a:gradFill flip="none" rotWithShape="1">
            <a:gsLst>
              <a:gs pos="0">
                <a:schemeClr val="accent1"/>
              </a:gs>
              <a:gs pos="33000">
                <a:srgbClr val="147EC2"/>
              </a:gs>
              <a:gs pos="100000">
                <a:srgbClr val="66ACD8"/>
              </a:gs>
            </a:gsLst>
            <a:path path="circle">
              <a:fillToRect l="100000" t="100000"/>
            </a:path>
            <a:tileRect r="-100000" b="-100000"/>
          </a:gradFill>
          <a:ln>
            <a:noFill/>
          </a:ln>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a:p>
        </p:txBody>
      </p:sp>
      <p:sp>
        <p:nvSpPr>
          <p:cNvPr id="15" name="Freeform 14"/>
          <p:cNvSpPr/>
          <p:nvPr userDrawn="1"/>
        </p:nvSpPr>
        <p:spPr>
          <a:xfrm>
            <a:off x="1969591" y="5495807"/>
            <a:ext cx="10220822" cy="1362194"/>
          </a:xfrm>
          <a:custGeom>
            <a:avLst/>
            <a:gdLst>
              <a:gd name="connsiteX0" fmla="*/ 10220822 w 10220822"/>
              <a:gd name="connsiteY0" fmla="*/ 0 h 1362194"/>
              <a:gd name="connsiteX1" fmla="*/ 10220822 w 10220822"/>
              <a:gd name="connsiteY1" fmla="*/ 1362194 h 1362194"/>
              <a:gd name="connsiteX2" fmla="*/ 0 w 10220822"/>
              <a:gd name="connsiteY2" fmla="*/ 1362194 h 1362194"/>
            </a:gdLst>
            <a:ahLst/>
            <a:cxnLst>
              <a:cxn ang="0">
                <a:pos x="connsiteX0" y="connsiteY0"/>
              </a:cxn>
              <a:cxn ang="0">
                <a:pos x="connsiteX1" y="connsiteY1"/>
              </a:cxn>
              <a:cxn ang="0">
                <a:pos x="connsiteX2" y="connsiteY2"/>
              </a:cxn>
            </a:cxnLst>
            <a:rect l="l" t="t" r="r" b="b"/>
            <a:pathLst>
              <a:path w="10220822" h="1362194">
                <a:moveTo>
                  <a:pt x="10220822" y="0"/>
                </a:moveTo>
                <a:lnTo>
                  <a:pt x="10220822" y="1362194"/>
                </a:lnTo>
                <a:lnTo>
                  <a:pt x="0" y="1362194"/>
                </a:lnTo>
                <a:close/>
              </a:path>
            </a:pathLst>
          </a:custGeom>
          <a:gradFill flip="none" rotWithShape="1">
            <a:gsLst>
              <a:gs pos="0">
                <a:schemeClr val="accent1"/>
              </a:gs>
              <a:gs pos="30000">
                <a:srgbClr val="147EC2"/>
              </a:gs>
              <a:gs pos="100000">
                <a:srgbClr val="66ACD8"/>
              </a:gs>
            </a:gsLst>
            <a:path path="circle">
              <a:fillToRect l="100000" t="100000"/>
            </a:path>
            <a:tileRect r="-100000" b="-100000"/>
          </a:gradFill>
          <a:ln>
            <a:noFill/>
          </a:ln>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a:p>
        </p:txBody>
      </p:sp>
      <p:pic>
        <p:nvPicPr>
          <p:cNvPr id="12" name="Picture 11"/>
          <p:cNvPicPr>
            <a:picLocks noChangeAspect="1"/>
          </p:cNvPicPr>
          <p:nvPr userDrawn="1"/>
        </p:nvPicPr>
        <p:blipFill>
          <a:blip r:embed="rId7" cstate="screen">
            <a:extLst>
              <a:ext uri="{28A0092B-C50C-407E-A947-70E740481C1C}">
                <a14:useLocalDpi xmlns:a14="http://schemas.microsoft.com/office/drawing/2010/main"/>
              </a:ext>
            </a:extLst>
          </a:blip>
          <a:stretch>
            <a:fillRect/>
          </a:stretch>
        </p:blipFill>
        <p:spPr>
          <a:xfrm>
            <a:off x="10138119" y="5953788"/>
            <a:ext cx="1589640" cy="502920"/>
          </a:xfrm>
          <a:prstGeom prst="rect">
            <a:avLst/>
          </a:prstGeom>
        </p:spPr>
      </p:pic>
      <p:sp>
        <p:nvSpPr>
          <p:cNvPr id="10" name="Slide Number Placeholder 5"/>
          <p:cNvSpPr txBox="1">
            <a:spLocks/>
          </p:cNvSpPr>
          <p:nvPr userDrawn="1"/>
        </p:nvSpPr>
        <p:spPr>
          <a:xfrm>
            <a:off x="11198483" y="6472997"/>
            <a:ext cx="837982"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bg2"/>
                </a:solidFill>
                <a:latin typeface="Calibri" panose="020F0502020204030204" pitchFamily="34" charset="0"/>
                <a:ea typeface="+mn-ea"/>
                <a:cs typeface="Arial" panose="020B0604020202020204" pitchFamily="34" charset="0"/>
                <a:sym typeface="Calibri" panose="020F050202020403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B39F3810-4318-4880-9D52-993D34A84442}" type="slidenum">
              <a:rPr lang="en-US" smtClean="0"/>
              <a:pPr/>
              <a:t>‹#›</a:t>
            </a:fld>
            <a:endParaRPr lang="en-US" dirty="0"/>
          </a:p>
        </p:txBody>
      </p:sp>
      <p:sp>
        <p:nvSpPr>
          <p:cNvPr id="13" name="Footer Placeholder 3"/>
          <p:cNvSpPr>
            <a:spLocks noGrp="1"/>
          </p:cNvSpPr>
          <p:nvPr>
            <p:ph type="ftr" sz="quarter" idx="13"/>
          </p:nvPr>
        </p:nvSpPr>
        <p:spPr>
          <a:xfrm>
            <a:off x="6862206" y="6586980"/>
            <a:ext cx="4755268" cy="141812"/>
          </a:xfrm>
        </p:spPr>
        <p:txBody>
          <a:bodyPr lIns="0" rIns="0"/>
          <a:lstStyle>
            <a:lvl1pPr algn="r">
              <a:defRPr sz="900">
                <a:solidFill>
                  <a:schemeClr val="bg1">
                    <a:lumMod val="85000"/>
                  </a:schemeClr>
                </a:solidFill>
              </a:defRPr>
            </a:lvl1pPr>
          </a:lstStyle>
          <a:p>
            <a:r>
              <a:rPr lang="en-US" dirty="0" smtClean="0"/>
              <a:t>COMPANY CONFIDENTIAL  |  FOR INTERNAL USE ONLY  |  DO NOT COPY</a:t>
            </a:r>
            <a:endParaRPr lang="en-US" dirty="0"/>
          </a:p>
        </p:txBody>
      </p:sp>
    </p:spTree>
    <p:extLst>
      <p:ext uri="{BB962C8B-B14F-4D97-AF65-F5344CB8AC3E}">
        <p14:creationId xmlns:p14="http://schemas.microsoft.com/office/powerpoint/2010/main" val="40391755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Head_Content">
    <p:bg>
      <p:bgRef idx="1001">
        <a:schemeClr val="bg2"/>
      </p:bgRef>
    </p:bg>
    <p:spTree>
      <p:nvGrpSpPr>
        <p:cNvPr id="1" name=""/>
        <p:cNvGrpSpPr/>
        <p:nvPr/>
      </p:nvGrpSpPr>
      <p:grpSpPr>
        <a:xfrm>
          <a:off x="0" y="0"/>
          <a:ext cx="0" cy="0"/>
          <a:chOff x="0" y="0"/>
          <a:chExt cx="0" cy="0"/>
        </a:xfrm>
      </p:grpSpPr>
      <p:sp>
        <p:nvSpPr>
          <p:cNvPr id="8" name="Freeform 7"/>
          <p:cNvSpPr/>
          <p:nvPr userDrawn="1"/>
        </p:nvSpPr>
        <p:spPr>
          <a:xfrm rot="5400000">
            <a:off x="2010516" y="-2004167"/>
            <a:ext cx="650589" cy="4665272"/>
          </a:xfrm>
          <a:custGeom>
            <a:avLst/>
            <a:gdLst>
              <a:gd name="connsiteX0" fmla="*/ 650589 w 650589"/>
              <a:gd name="connsiteY0" fmla="*/ 4665272 h 4665272"/>
              <a:gd name="connsiteX1" fmla="*/ 0 w 650589"/>
              <a:gd name="connsiteY1" fmla="*/ 4665272 h 4665272"/>
              <a:gd name="connsiteX2" fmla="*/ 0 w 650589"/>
              <a:gd name="connsiteY2" fmla="*/ 0 h 4665272"/>
              <a:gd name="connsiteX3" fmla="*/ 621771 w 650589"/>
              <a:gd name="connsiteY3" fmla="*/ 4665270 h 4665272"/>
              <a:gd name="connsiteX4" fmla="*/ 650589 w 650589"/>
              <a:gd name="connsiteY4" fmla="*/ 4665270 h 4665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0589" h="4665272">
                <a:moveTo>
                  <a:pt x="650589" y="4665272"/>
                </a:moveTo>
                <a:lnTo>
                  <a:pt x="0" y="4665272"/>
                </a:lnTo>
                <a:lnTo>
                  <a:pt x="0" y="0"/>
                </a:lnTo>
                <a:lnTo>
                  <a:pt x="621771" y="4665270"/>
                </a:lnTo>
                <a:lnTo>
                  <a:pt x="650589" y="4665270"/>
                </a:lnTo>
                <a:close/>
              </a:path>
            </a:pathLst>
          </a:custGeom>
          <a:gradFill flip="none" rotWithShape="1">
            <a:gsLst>
              <a:gs pos="0">
                <a:schemeClr val="accent1"/>
              </a:gs>
              <a:gs pos="33000">
                <a:srgbClr val="147EC2"/>
              </a:gs>
              <a:gs pos="100000">
                <a:srgbClr val="66ACD8"/>
              </a:gs>
            </a:gsLst>
            <a:path path="circle">
              <a:fillToRect l="100000" t="100000"/>
            </a:path>
            <a:tileRect r="-100000" b="-100000"/>
          </a:gradFill>
          <a:ln>
            <a:noFill/>
          </a:ln>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a:p>
        </p:txBody>
      </p:sp>
      <p:sp>
        <p:nvSpPr>
          <p:cNvPr id="10" name="Freeform 9"/>
          <p:cNvSpPr/>
          <p:nvPr userDrawn="1"/>
        </p:nvSpPr>
        <p:spPr>
          <a:xfrm>
            <a:off x="1969591" y="5495807"/>
            <a:ext cx="10220822" cy="1362194"/>
          </a:xfrm>
          <a:custGeom>
            <a:avLst/>
            <a:gdLst>
              <a:gd name="connsiteX0" fmla="*/ 10220822 w 10220822"/>
              <a:gd name="connsiteY0" fmla="*/ 0 h 1362194"/>
              <a:gd name="connsiteX1" fmla="*/ 10220822 w 10220822"/>
              <a:gd name="connsiteY1" fmla="*/ 1362194 h 1362194"/>
              <a:gd name="connsiteX2" fmla="*/ 0 w 10220822"/>
              <a:gd name="connsiteY2" fmla="*/ 1362194 h 1362194"/>
            </a:gdLst>
            <a:ahLst/>
            <a:cxnLst>
              <a:cxn ang="0">
                <a:pos x="connsiteX0" y="connsiteY0"/>
              </a:cxn>
              <a:cxn ang="0">
                <a:pos x="connsiteX1" y="connsiteY1"/>
              </a:cxn>
              <a:cxn ang="0">
                <a:pos x="connsiteX2" y="connsiteY2"/>
              </a:cxn>
            </a:cxnLst>
            <a:rect l="l" t="t" r="r" b="b"/>
            <a:pathLst>
              <a:path w="10220822" h="1362194">
                <a:moveTo>
                  <a:pt x="10220822" y="0"/>
                </a:moveTo>
                <a:lnTo>
                  <a:pt x="10220822" y="1362194"/>
                </a:lnTo>
                <a:lnTo>
                  <a:pt x="0" y="1362194"/>
                </a:lnTo>
                <a:close/>
              </a:path>
            </a:pathLst>
          </a:custGeom>
          <a:gradFill flip="none" rotWithShape="1">
            <a:gsLst>
              <a:gs pos="0">
                <a:schemeClr val="accent1"/>
              </a:gs>
              <a:gs pos="30000">
                <a:srgbClr val="147EC2"/>
              </a:gs>
              <a:gs pos="100000">
                <a:srgbClr val="66ACD8"/>
              </a:gs>
            </a:gsLst>
            <a:path path="circle">
              <a:fillToRect l="100000" t="100000"/>
            </a:path>
            <a:tileRect r="-100000" b="-100000"/>
          </a:gradFill>
          <a:ln>
            <a:noFill/>
          </a:ln>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a:p>
        </p:txBody>
      </p:sp>
      <p:graphicFrame>
        <p:nvGraphicFramePr>
          <p:cNvPr id="3" name="Object 2" hidden="1"/>
          <p:cNvGraphicFramePr>
            <a:graphicFrameLocks noChangeAspect="1"/>
          </p:cNvGraphicFramePr>
          <p:nvPr userDrawn="1">
            <p:custDataLst>
              <p:tags r:id="rId3"/>
            </p:custDataLst>
            <p:extLst>
              <p:ext uri="{D42A27DB-BD31-4B8C-83A1-F6EECF244321}">
                <p14:modId xmlns:p14="http://schemas.microsoft.com/office/powerpoint/2010/main" val="408177293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43190"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6" name="Slide Number Placeholder 5"/>
          <p:cNvSpPr>
            <a:spLocks noGrp="1"/>
          </p:cNvSpPr>
          <p:nvPr>
            <p:ph type="sldNum" sz="quarter" idx="4"/>
          </p:nvPr>
        </p:nvSpPr>
        <p:spPr>
          <a:xfrm>
            <a:off x="11198483" y="6472463"/>
            <a:ext cx="837982" cy="365125"/>
          </a:xfrm>
          <a:prstGeom prst="rect">
            <a:avLst/>
          </a:prstGeom>
        </p:spPr>
        <p:txBody>
          <a:bodyPr vert="horz" lIns="91440" tIns="45720" rIns="91440" bIns="45720" rtlCol="0" anchor="ctr"/>
          <a:lstStyle>
            <a:lvl1pPr algn="r">
              <a:defRPr sz="900">
                <a:solidFill>
                  <a:schemeClr val="bg2"/>
                </a:solidFill>
                <a:latin typeface="Calibri" panose="020F0502020204030204" pitchFamily="34" charset="0"/>
                <a:cs typeface="Arial" panose="020B0604020202020204" pitchFamily="34" charset="0"/>
                <a:sym typeface="Calibri" panose="020F0502020204030204" pitchFamily="34" charset="0"/>
              </a:defRPr>
            </a:lvl1pPr>
          </a:lstStyle>
          <a:p>
            <a:fld id="{B39F3810-4318-4880-9D52-993D34A84442}" type="slidenum">
              <a:rPr lang="en-US" smtClean="0"/>
              <a:pPr/>
              <a:t>‹#›</a:t>
            </a:fld>
            <a:endParaRPr lang="en-US"/>
          </a:p>
        </p:txBody>
      </p:sp>
      <p:sp>
        <p:nvSpPr>
          <p:cNvPr id="4" name="Title 3"/>
          <p:cNvSpPr>
            <a:spLocks noGrp="1"/>
          </p:cNvSpPr>
          <p:nvPr>
            <p:ph type="title"/>
          </p:nvPr>
        </p:nvSpPr>
        <p:spPr/>
        <p:txBody>
          <a:bodyPr/>
          <a:lstStyle/>
          <a:p>
            <a:r>
              <a:rPr lang="en-US" smtClean="0"/>
              <a:t>Click to edit Master title style</a:t>
            </a:r>
            <a:endParaRPr lang="en-US"/>
          </a:p>
        </p:txBody>
      </p:sp>
      <p:sp>
        <p:nvSpPr>
          <p:cNvPr id="5" name="Content Placeholder 4"/>
          <p:cNvSpPr>
            <a:spLocks noGrp="1"/>
          </p:cNvSpPr>
          <p:nvPr>
            <p:ph sz="quarter" idx="10"/>
          </p:nvPr>
        </p:nvSpPr>
        <p:spPr>
          <a:xfrm>
            <a:off x="528638" y="1341782"/>
            <a:ext cx="11141075" cy="434305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pic>
        <p:nvPicPr>
          <p:cNvPr id="12" name="Picture 11"/>
          <p:cNvPicPr>
            <a:picLocks noChangeAspect="1"/>
          </p:cNvPicPr>
          <p:nvPr userDrawn="1"/>
        </p:nvPicPr>
        <p:blipFill>
          <a:blip r:embed="rId7" cstate="screen">
            <a:extLst>
              <a:ext uri="{28A0092B-C50C-407E-A947-70E740481C1C}">
                <a14:useLocalDpi xmlns:a14="http://schemas.microsoft.com/office/drawing/2010/main"/>
              </a:ext>
            </a:extLst>
          </a:blip>
          <a:stretch>
            <a:fillRect/>
          </a:stretch>
        </p:blipFill>
        <p:spPr>
          <a:xfrm>
            <a:off x="10138119" y="5953788"/>
            <a:ext cx="1589640" cy="502920"/>
          </a:xfrm>
          <a:prstGeom prst="rect">
            <a:avLst/>
          </a:prstGeom>
        </p:spPr>
      </p:pic>
      <p:sp>
        <p:nvSpPr>
          <p:cNvPr id="13" name="Footer Placeholder 3"/>
          <p:cNvSpPr>
            <a:spLocks noGrp="1"/>
          </p:cNvSpPr>
          <p:nvPr>
            <p:ph type="ftr" sz="quarter" idx="13"/>
          </p:nvPr>
        </p:nvSpPr>
        <p:spPr>
          <a:xfrm>
            <a:off x="6862206" y="6586980"/>
            <a:ext cx="4755268" cy="141812"/>
          </a:xfrm>
        </p:spPr>
        <p:txBody>
          <a:bodyPr lIns="0" rIns="0"/>
          <a:lstStyle>
            <a:lvl1pPr algn="r">
              <a:defRPr sz="900">
                <a:solidFill>
                  <a:schemeClr val="bg1">
                    <a:lumMod val="85000"/>
                  </a:schemeClr>
                </a:solidFill>
              </a:defRPr>
            </a:lvl1pPr>
          </a:lstStyle>
          <a:p>
            <a:r>
              <a:rPr lang="en-US" dirty="0" smtClean="0"/>
              <a:t>COMPANY CONFIDENTIAL  |  FOR INTERNAL USE ONLY  |  DO NOT COPY</a:t>
            </a:r>
            <a:endParaRPr lang="en-US" dirty="0"/>
          </a:p>
        </p:txBody>
      </p:sp>
    </p:spTree>
    <p:extLst>
      <p:ext uri="{BB962C8B-B14F-4D97-AF65-F5344CB8AC3E}">
        <p14:creationId xmlns:p14="http://schemas.microsoft.com/office/powerpoint/2010/main" val="12503712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Head_Content.Logo">
    <p:spTree>
      <p:nvGrpSpPr>
        <p:cNvPr id="1" name=""/>
        <p:cNvGrpSpPr/>
        <p:nvPr/>
      </p:nvGrpSpPr>
      <p:grpSpPr>
        <a:xfrm>
          <a:off x="0" y="0"/>
          <a:ext cx="0" cy="0"/>
          <a:chOff x="0" y="0"/>
          <a:chExt cx="0" cy="0"/>
        </a:xfrm>
      </p:grpSpPr>
      <p:sp>
        <p:nvSpPr>
          <p:cNvPr id="9" name="Freeform 8"/>
          <p:cNvSpPr/>
          <p:nvPr userDrawn="1"/>
        </p:nvSpPr>
        <p:spPr>
          <a:xfrm>
            <a:off x="1969591" y="5495807"/>
            <a:ext cx="10220822" cy="1362194"/>
          </a:xfrm>
          <a:custGeom>
            <a:avLst/>
            <a:gdLst>
              <a:gd name="connsiteX0" fmla="*/ 10220822 w 10220822"/>
              <a:gd name="connsiteY0" fmla="*/ 0 h 1362194"/>
              <a:gd name="connsiteX1" fmla="*/ 10220822 w 10220822"/>
              <a:gd name="connsiteY1" fmla="*/ 1362194 h 1362194"/>
              <a:gd name="connsiteX2" fmla="*/ 0 w 10220822"/>
              <a:gd name="connsiteY2" fmla="*/ 1362194 h 1362194"/>
            </a:gdLst>
            <a:ahLst/>
            <a:cxnLst>
              <a:cxn ang="0">
                <a:pos x="connsiteX0" y="connsiteY0"/>
              </a:cxn>
              <a:cxn ang="0">
                <a:pos x="connsiteX1" y="connsiteY1"/>
              </a:cxn>
              <a:cxn ang="0">
                <a:pos x="connsiteX2" y="connsiteY2"/>
              </a:cxn>
            </a:cxnLst>
            <a:rect l="l" t="t" r="r" b="b"/>
            <a:pathLst>
              <a:path w="10220822" h="1362194">
                <a:moveTo>
                  <a:pt x="10220822" y="0"/>
                </a:moveTo>
                <a:lnTo>
                  <a:pt x="10220822" y="1362194"/>
                </a:lnTo>
                <a:lnTo>
                  <a:pt x="0" y="1362194"/>
                </a:lnTo>
                <a:close/>
              </a:path>
            </a:pathLst>
          </a:custGeom>
          <a:gradFill flip="none" rotWithShape="1">
            <a:gsLst>
              <a:gs pos="0">
                <a:schemeClr val="accent1"/>
              </a:gs>
              <a:gs pos="30000">
                <a:srgbClr val="147EC2"/>
              </a:gs>
              <a:gs pos="100000">
                <a:srgbClr val="66ACD8"/>
              </a:gs>
            </a:gsLst>
            <a:path path="circle">
              <a:fillToRect l="100000" t="100000"/>
            </a:path>
            <a:tileRect r="-100000" b="-100000"/>
          </a:gradFill>
          <a:ln>
            <a:noFill/>
          </a:ln>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a:p>
        </p:txBody>
      </p:sp>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3372612711"/>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44214"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6" name="Slide Number Placeholder 5"/>
          <p:cNvSpPr>
            <a:spLocks noGrp="1"/>
          </p:cNvSpPr>
          <p:nvPr>
            <p:ph type="sldNum" sz="quarter" idx="4"/>
          </p:nvPr>
        </p:nvSpPr>
        <p:spPr>
          <a:xfrm>
            <a:off x="11198483" y="6472463"/>
            <a:ext cx="837982" cy="365125"/>
          </a:xfrm>
          <a:prstGeom prst="rect">
            <a:avLst/>
          </a:prstGeom>
        </p:spPr>
        <p:txBody>
          <a:bodyPr vert="horz" lIns="91440" tIns="45720" rIns="91440" bIns="45720" rtlCol="0" anchor="ctr"/>
          <a:lstStyle>
            <a:lvl1pPr algn="r">
              <a:defRPr sz="900">
                <a:solidFill>
                  <a:schemeClr val="bg1"/>
                </a:solidFill>
                <a:latin typeface="Calibri" panose="020F0502020204030204" pitchFamily="34" charset="0"/>
                <a:cs typeface="Arial" panose="020B0604020202020204" pitchFamily="34" charset="0"/>
                <a:sym typeface="Calibri" panose="020F0502020204030204" pitchFamily="34" charset="0"/>
              </a:defRPr>
            </a:lvl1pPr>
          </a:lstStyle>
          <a:p>
            <a:fld id="{B39F3810-4318-4880-9D52-993D34A84442}" type="slidenum">
              <a:rPr lang="en-US" smtClean="0"/>
              <a:pPr/>
              <a:t>‹#›</a:t>
            </a:fld>
            <a:endParaRPr lang="en-US"/>
          </a:p>
        </p:txBody>
      </p:sp>
      <p:sp>
        <p:nvSpPr>
          <p:cNvPr id="4" name="Title 3"/>
          <p:cNvSpPr>
            <a:spLocks noGrp="1"/>
          </p:cNvSpPr>
          <p:nvPr>
            <p:ph type="title"/>
          </p:nvPr>
        </p:nvSpPr>
        <p:spPr/>
        <p:txBody>
          <a:bodyPr/>
          <a:lstStyle/>
          <a:p>
            <a:r>
              <a:rPr lang="en-US" smtClean="0"/>
              <a:t>Click to edit Master title style</a:t>
            </a:r>
            <a:endParaRPr lang="en-US"/>
          </a:p>
        </p:txBody>
      </p:sp>
      <p:sp>
        <p:nvSpPr>
          <p:cNvPr id="10" name="Content Placeholder 9"/>
          <p:cNvSpPr>
            <a:spLocks noGrp="1"/>
          </p:cNvSpPr>
          <p:nvPr>
            <p:ph sz="quarter" idx="10"/>
          </p:nvPr>
        </p:nvSpPr>
        <p:spPr>
          <a:xfrm>
            <a:off x="528638" y="1321283"/>
            <a:ext cx="11141740" cy="45227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pic>
        <p:nvPicPr>
          <p:cNvPr id="8" name="Picture 7"/>
          <p:cNvPicPr>
            <a:picLocks noChangeAspect="1"/>
          </p:cNvPicPr>
          <p:nvPr userDrawn="1"/>
        </p:nvPicPr>
        <p:blipFill>
          <a:blip r:embed="rId6" cstate="screen">
            <a:extLst>
              <a:ext uri="{28A0092B-C50C-407E-A947-70E740481C1C}">
                <a14:useLocalDpi xmlns:a14="http://schemas.microsoft.com/office/drawing/2010/main"/>
              </a:ext>
            </a:extLst>
          </a:blip>
          <a:stretch>
            <a:fillRect/>
          </a:stretch>
        </p:blipFill>
        <p:spPr>
          <a:xfrm>
            <a:off x="10138119" y="5953788"/>
            <a:ext cx="1589640" cy="502920"/>
          </a:xfrm>
          <a:prstGeom prst="rect">
            <a:avLst/>
          </a:prstGeom>
        </p:spPr>
      </p:pic>
      <p:sp>
        <p:nvSpPr>
          <p:cNvPr id="11" name="Footer Placeholder 3"/>
          <p:cNvSpPr>
            <a:spLocks noGrp="1"/>
          </p:cNvSpPr>
          <p:nvPr>
            <p:ph type="ftr" sz="quarter" idx="13"/>
          </p:nvPr>
        </p:nvSpPr>
        <p:spPr>
          <a:xfrm>
            <a:off x="6862206" y="6586980"/>
            <a:ext cx="4755268" cy="141812"/>
          </a:xfrm>
        </p:spPr>
        <p:txBody>
          <a:bodyPr lIns="0" rIns="0"/>
          <a:lstStyle>
            <a:lvl1pPr algn="r">
              <a:defRPr sz="900">
                <a:solidFill>
                  <a:schemeClr val="bg1">
                    <a:lumMod val="85000"/>
                  </a:schemeClr>
                </a:solidFill>
              </a:defRPr>
            </a:lvl1pPr>
          </a:lstStyle>
          <a:p>
            <a:r>
              <a:rPr lang="en-US" dirty="0" smtClean="0"/>
              <a:t>COMPANY CONFIDENTIAL  |  FOR INTERNAL USE ONLY  |  DO NOT COPY</a:t>
            </a:r>
            <a:endParaRPr lang="en-US" dirty="0"/>
          </a:p>
        </p:txBody>
      </p:sp>
    </p:spTree>
    <p:extLst>
      <p:ext uri="{BB962C8B-B14F-4D97-AF65-F5344CB8AC3E}">
        <p14:creationId xmlns:p14="http://schemas.microsoft.com/office/powerpoint/2010/main" val="8621395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RightBlueAgendaPanel.NarrowPicture-QandA_Icon">
    <p:spTree>
      <p:nvGrpSpPr>
        <p:cNvPr id="1" name=""/>
        <p:cNvGrpSpPr/>
        <p:nvPr/>
      </p:nvGrpSpPr>
      <p:grpSpPr>
        <a:xfrm>
          <a:off x="0" y="0"/>
          <a:ext cx="0" cy="0"/>
          <a:chOff x="0" y="0"/>
          <a:chExt cx="0" cy="0"/>
        </a:xfrm>
      </p:grpSpPr>
      <p:graphicFrame>
        <p:nvGraphicFramePr>
          <p:cNvPr id="2" name="Object 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54456"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6" name="Slide Number Placeholder 5"/>
          <p:cNvSpPr>
            <a:spLocks noGrp="1"/>
          </p:cNvSpPr>
          <p:nvPr>
            <p:ph type="sldNum" sz="quarter" idx="4"/>
          </p:nvPr>
        </p:nvSpPr>
        <p:spPr>
          <a:xfrm>
            <a:off x="11198483" y="6472463"/>
            <a:ext cx="837982" cy="365125"/>
          </a:xfrm>
          <a:prstGeom prst="rect">
            <a:avLst/>
          </a:prstGeom>
        </p:spPr>
        <p:txBody>
          <a:bodyPr vert="horz" lIns="91440" tIns="45720" rIns="91440" bIns="45720" rtlCol="0" anchor="ctr"/>
          <a:lstStyle>
            <a:lvl1pPr algn="r">
              <a:defRPr sz="900">
                <a:solidFill>
                  <a:schemeClr val="bg1"/>
                </a:solidFill>
                <a:latin typeface="Calibri" panose="020F0502020204030204" pitchFamily="34" charset="0"/>
                <a:cs typeface="Arial" panose="020B0604020202020204" pitchFamily="34" charset="0"/>
                <a:sym typeface="Calibri" panose="020F0502020204030204" pitchFamily="34" charset="0"/>
              </a:defRPr>
            </a:lvl1pPr>
          </a:lstStyle>
          <a:p>
            <a:fld id="{B39F3810-4318-4880-9D52-993D34A84442}" type="slidenum">
              <a:rPr lang="en-US" smtClean="0"/>
              <a:pPr/>
              <a:t>‹#›</a:t>
            </a:fld>
            <a:endParaRPr lang="en-US"/>
          </a:p>
        </p:txBody>
      </p:sp>
      <p:sp>
        <p:nvSpPr>
          <p:cNvPr id="9" name="Footer Placeholder 3"/>
          <p:cNvSpPr>
            <a:spLocks noGrp="1"/>
          </p:cNvSpPr>
          <p:nvPr>
            <p:ph type="ftr" sz="quarter" idx="13"/>
          </p:nvPr>
        </p:nvSpPr>
        <p:spPr>
          <a:xfrm>
            <a:off x="6862206" y="6586980"/>
            <a:ext cx="4755268" cy="141812"/>
          </a:xfrm>
        </p:spPr>
        <p:txBody>
          <a:bodyPr lIns="0" rIns="0"/>
          <a:lstStyle>
            <a:lvl1pPr algn="r">
              <a:defRPr sz="900">
                <a:solidFill>
                  <a:schemeClr val="bg1"/>
                </a:solidFill>
              </a:defRPr>
            </a:lvl1pPr>
          </a:lstStyle>
          <a:p>
            <a:r>
              <a:rPr lang="en-US" smtClean="0"/>
              <a:t>COMPANY CONFIDENTIAL  |  FOR INTERNAL USE ONLY  |  DO NOT COPY</a:t>
            </a:r>
            <a:endParaRPr lang="en-US" dirty="0"/>
          </a:p>
        </p:txBody>
      </p:sp>
      <p:sp>
        <p:nvSpPr>
          <p:cNvPr id="10" name="Picture Placeholder 9"/>
          <p:cNvSpPr>
            <a:spLocks noGrp="1"/>
          </p:cNvSpPr>
          <p:nvPr>
            <p:ph type="pic" sz="quarter" idx="15"/>
          </p:nvPr>
        </p:nvSpPr>
        <p:spPr>
          <a:xfrm>
            <a:off x="0" y="-1"/>
            <a:ext cx="5330952" cy="6858000"/>
          </a:xfrm>
        </p:spPr>
        <p:txBody>
          <a:bodyPr/>
          <a:lstStyle/>
          <a:p>
            <a:endParaRPr lang="en-US" dirty="0"/>
          </a:p>
        </p:txBody>
      </p:sp>
      <p:sp>
        <p:nvSpPr>
          <p:cNvPr id="3" name="Rectangle 2"/>
          <p:cNvSpPr/>
          <p:nvPr userDrawn="1"/>
        </p:nvSpPr>
        <p:spPr>
          <a:xfrm>
            <a:off x="5330952" y="0"/>
            <a:ext cx="6858000" cy="6858000"/>
          </a:xfrm>
          <a:prstGeom prst="rect">
            <a:avLst/>
          </a:prstGeom>
          <a:gradFill flip="none" rotWithShape="1">
            <a:gsLst>
              <a:gs pos="100000">
                <a:schemeClr val="accent1"/>
              </a:gs>
              <a:gs pos="30000">
                <a:srgbClr val="147EC2"/>
              </a:gs>
              <a:gs pos="0">
                <a:srgbClr val="66ACD8"/>
              </a:gs>
            </a:gsLst>
            <a:lin ang="0" scaled="1"/>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dirty="0"/>
          </a:p>
        </p:txBody>
      </p:sp>
      <p:sp>
        <p:nvSpPr>
          <p:cNvPr id="7" name="Title 6"/>
          <p:cNvSpPr>
            <a:spLocks noGrp="1"/>
          </p:cNvSpPr>
          <p:nvPr>
            <p:ph type="title"/>
          </p:nvPr>
        </p:nvSpPr>
        <p:spPr>
          <a:xfrm>
            <a:off x="5859981" y="274638"/>
            <a:ext cx="5760720" cy="996696"/>
          </a:xfrm>
        </p:spPr>
        <p:txBody>
          <a:bodyPr>
            <a:noAutofit/>
          </a:bodyPr>
          <a:lstStyle>
            <a:lvl1pPr>
              <a:defRPr>
                <a:solidFill>
                  <a:schemeClr val="bg1"/>
                </a:solidFill>
              </a:defRPr>
            </a:lvl1pPr>
          </a:lstStyle>
          <a:p>
            <a:r>
              <a:rPr lang="en-US" dirty="0" smtClean="0"/>
              <a:t>Click to edit Master title style</a:t>
            </a:r>
            <a:endParaRPr lang="en-US" dirty="0"/>
          </a:p>
        </p:txBody>
      </p:sp>
      <p:pic>
        <p:nvPicPr>
          <p:cNvPr id="8" name="Picture 7"/>
          <p:cNvPicPr>
            <a:picLocks noChangeAspect="1"/>
          </p:cNvPicPr>
          <p:nvPr userDrawn="1"/>
        </p:nvPicPr>
        <p:blipFill>
          <a:blip r:embed="rId6" cstate="screen">
            <a:extLst>
              <a:ext uri="{28A0092B-C50C-407E-A947-70E740481C1C}">
                <a14:useLocalDpi xmlns:a14="http://schemas.microsoft.com/office/drawing/2010/main"/>
              </a:ext>
            </a:extLst>
          </a:blip>
          <a:stretch>
            <a:fillRect/>
          </a:stretch>
        </p:blipFill>
        <p:spPr>
          <a:xfrm>
            <a:off x="7910258" y="6087959"/>
            <a:ext cx="1699388" cy="462562"/>
          </a:xfrm>
          <a:prstGeom prst="rect">
            <a:avLst/>
          </a:prstGeom>
        </p:spPr>
      </p:pic>
      <p:sp>
        <p:nvSpPr>
          <p:cNvPr id="11" name="Text Placeholder 10"/>
          <p:cNvSpPr>
            <a:spLocks noGrp="1"/>
          </p:cNvSpPr>
          <p:nvPr>
            <p:ph type="body" sz="quarter" idx="14"/>
          </p:nvPr>
        </p:nvSpPr>
        <p:spPr>
          <a:xfrm>
            <a:off x="5859980" y="1321283"/>
            <a:ext cx="5760720" cy="393192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grpSp>
        <p:nvGrpSpPr>
          <p:cNvPr id="12" name="Group 11"/>
          <p:cNvGrpSpPr/>
          <p:nvPr userDrawn="1"/>
        </p:nvGrpSpPr>
        <p:grpSpPr>
          <a:xfrm>
            <a:off x="6529518" y="5324915"/>
            <a:ext cx="4460869" cy="720161"/>
            <a:chOff x="975429" y="5309704"/>
            <a:chExt cx="4460869" cy="720161"/>
          </a:xfrm>
        </p:grpSpPr>
        <p:pic>
          <p:nvPicPr>
            <p:cNvPr id="13" name="Picture 12"/>
            <p:cNvPicPr>
              <a:picLocks noChangeAspect="1"/>
            </p:cNvPicPr>
            <p:nvPr userDrawn="1"/>
          </p:nvPicPr>
          <p:blipFill>
            <a:blip r:embed="rId7" cstate="print">
              <a:clrChange>
                <a:clrFrom>
                  <a:srgbClr val="FFFFFF"/>
                </a:clrFrom>
                <a:clrTo>
                  <a:srgbClr val="FFFFFF">
                    <a:alpha val="0"/>
                  </a:srgbClr>
                </a:clrTo>
              </a:clrChange>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975429" y="5546813"/>
              <a:ext cx="682407" cy="483052"/>
            </a:xfrm>
            <a:prstGeom prst="rect">
              <a:avLst/>
            </a:prstGeom>
          </p:spPr>
        </p:pic>
        <p:sp>
          <p:nvSpPr>
            <p:cNvPr id="14" name="Subtitle 3"/>
            <p:cNvSpPr txBox="1">
              <a:spLocks/>
            </p:cNvSpPr>
            <p:nvPr userDrawn="1"/>
          </p:nvSpPr>
          <p:spPr bwMode="gray">
            <a:xfrm>
              <a:off x="1701992" y="5598373"/>
              <a:ext cx="3734306" cy="379932"/>
            </a:xfrm>
            <a:prstGeom prst="rect">
              <a:avLst/>
            </a:prstGeom>
          </p:spPr>
          <p:txBody>
            <a:bodyPr vert="horz" lIns="91440" tIns="45720" rIns="91440" bIns="45720" rtlCol="0" anchor="ctr" anchorCtr="0">
              <a:noAutofit/>
            </a:bodyPr>
            <a:lstStyle>
              <a:defPPr>
                <a:defRPr lang="en-US"/>
              </a:defPPr>
              <a:lvl1pPr lvl="0" algn="r" defTabSz="457200">
                <a:spcBef>
                  <a:spcPct val="0"/>
                </a:spcBef>
                <a:buNone/>
                <a:defRPr b="0" i="1">
                  <a:solidFill>
                    <a:schemeClr val="accent1"/>
                  </a:solidFill>
                  <a:latin typeface="Georgia"/>
                  <a:ea typeface="+mj-ea"/>
                  <a:cs typeface="Georgia"/>
                </a:defRPr>
              </a:lvl1pPr>
            </a:lstStyle>
            <a:p>
              <a:pPr lvl="0" algn="l"/>
              <a:r>
                <a:rPr lang="en-US" sz="2800" i="0" dirty="0" smtClean="0">
                  <a:solidFill>
                    <a:schemeClr val="bg1"/>
                  </a:solidFill>
                  <a:latin typeface="Corbel" panose="020B0503020204020204" pitchFamily="34" charset="0"/>
                </a:rPr>
                <a:t>Questions</a:t>
              </a:r>
              <a:r>
                <a:rPr lang="en-US" sz="2800" i="0" baseline="0" dirty="0" smtClean="0">
                  <a:solidFill>
                    <a:schemeClr val="bg1"/>
                  </a:solidFill>
                  <a:latin typeface="Corbel" panose="020B0503020204020204" pitchFamily="34" charset="0"/>
                </a:rPr>
                <a:t> / Next Steps</a:t>
              </a:r>
              <a:endParaRPr lang="en-US" sz="2800" i="0" dirty="0">
                <a:solidFill>
                  <a:schemeClr val="bg1"/>
                </a:solidFill>
                <a:latin typeface="Corbel" panose="020B0503020204020204" pitchFamily="34" charset="0"/>
              </a:endParaRPr>
            </a:p>
          </p:txBody>
        </p:sp>
        <p:sp>
          <p:nvSpPr>
            <p:cNvPr id="15" name="Subtitle 3"/>
            <p:cNvSpPr txBox="1">
              <a:spLocks/>
            </p:cNvSpPr>
            <p:nvPr userDrawn="1"/>
          </p:nvSpPr>
          <p:spPr bwMode="gray">
            <a:xfrm>
              <a:off x="1113215" y="5309704"/>
              <a:ext cx="3835550" cy="314794"/>
            </a:xfrm>
            <a:prstGeom prst="rect">
              <a:avLst/>
            </a:prstGeom>
          </p:spPr>
          <p:txBody>
            <a:bodyPr vert="horz" lIns="91440" tIns="45720" rIns="91440" bIns="45720" rtlCol="0" anchor="ctr" anchorCtr="0">
              <a:noAutofit/>
            </a:bodyPr>
            <a:lstStyle>
              <a:defPPr>
                <a:defRPr lang="en-US"/>
              </a:defPPr>
              <a:lvl1pPr lvl="0" algn="r" defTabSz="457200">
                <a:spcBef>
                  <a:spcPct val="0"/>
                </a:spcBef>
                <a:buNone/>
                <a:defRPr b="0" i="1">
                  <a:solidFill>
                    <a:schemeClr val="accent1"/>
                  </a:solidFill>
                  <a:latin typeface="Georgia"/>
                  <a:ea typeface="+mj-ea"/>
                  <a:cs typeface="Georgia"/>
                </a:defRPr>
              </a:lvl1pPr>
            </a:lstStyle>
            <a:p>
              <a:pPr lvl="0" algn="ctr"/>
              <a:r>
                <a:rPr lang="en-US" sz="1600" i="1" dirty="0" smtClean="0">
                  <a:solidFill>
                    <a:schemeClr val="accent1">
                      <a:lumMod val="20000"/>
                      <a:lumOff val="80000"/>
                    </a:schemeClr>
                  </a:solidFill>
                  <a:latin typeface="Corbel" panose="020B0503020204020204" pitchFamily="34" charset="0"/>
                </a:rPr>
                <a:t>Wrap-Up</a:t>
              </a:r>
              <a:r>
                <a:rPr lang="en-US" sz="1600" i="1" baseline="0" dirty="0" smtClean="0">
                  <a:solidFill>
                    <a:schemeClr val="accent1">
                      <a:lumMod val="20000"/>
                      <a:lumOff val="80000"/>
                    </a:schemeClr>
                  </a:solidFill>
                  <a:latin typeface="Corbel" panose="020B0503020204020204" pitchFamily="34" charset="0"/>
                </a:rPr>
                <a:t> with</a:t>
              </a:r>
              <a:endParaRPr lang="en-US" sz="1600" i="1" dirty="0">
                <a:solidFill>
                  <a:schemeClr val="accent1">
                    <a:lumMod val="20000"/>
                    <a:lumOff val="80000"/>
                  </a:schemeClr>
                </a:solidFill>
                <a:latin typeface="Corbel" panose="020B0503020204020204" pitchFamily="34" charset="0"/>
              </a:endParaRPr>
            </a:p>
          </p:txBody>
        </p:sp>
      </p:grpSp>
    </p:spTree>
    <p:extLst>
      <p:ext uri="{BB962C8B-B14F-4D97-AF65-F5344CB8AC3E}">
        <p14:creationId xmlns:p14="http://schemas.microsoft.com/office/powerpoint/2010/main" val="30770854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PlainHead_Content.Logo">
    <p:spTree>
      <p:nvGrpSpPr>
        <p:cNvPr id="1" name=""/>
        <p:cNvGrpSpPr/>
        <p:nvPr/>
      </p:nvGrpSpPr>
      <p:grpSpPr>
        <a:xfrm>
          <a:off x="0" y="0"/>
          <a:ext cx="0" cy="0"/>
          <a:chOff x="0" y="0"/>
          <a:chExt cx="0" cy="0"/>
        </a:xfrm>
      </p:grpSpPr>
      <p:sp>
        <p:nvSpPr>
          <p:cNvPr id="7" name="Freeform 6"/>
          <p:cNvSpPr/>
          <p:nvPr userDrawn="1"/>
        </p:nvSpPr>
        <p:spPr>
          <a:xfrm>
            <a:off x="1969591" y="5495807"/>
            <a:ext cx="10220822" cy="1362194"/>
          </a:xfrm>
          <a:custGeom>
            <a:avLst/>
            <a:gdLst>
              <a:gd name="connsiteX0" fmla="*/ 10220822 w 10220822"/>
              <a:gd name="connsiteY0" fmla="*/ 0 h 1362194"/>
              <a:gd name="connsiteX1" fmla="*/ 10220822 w 10220822"/>
              <a:gd name="connsiteY1" fmla="*/ 1362194 h 1362194"/>
              <a:gd name="connsiteX2" fmla="*/ 0 w 10220822"/>
              <a:gd name="connsiteY2" fmla="*/ 1362194 h 1362194"/>
            </a:gdLst>
            <a:ahLst/>
            <a:cxnLst>
              <a:cxn ang="0">
                <a:pos x="connsiteX0" y="connsiteY0"/>
              </a:cxn>
              <a:cxn ang="0">
                <a:pos x="connsiteX1" y="connsiteY1"/>
              </a:cxn>
              <a:cxn ang="0">
                <a:pos x="connsiteX2" y="connsiteY2"/>
              </a:cxn>
            </a:cxnLst>
            <a:rect l="l" t="t" r="r" b="b"/>
            <a:pathLst>
              <a:path w="10220822" h="1362194">
                <a:moveTo>
                  <a:pt x="10220822" y="0"/>
                </a:moveTo>
                <a:lnTo>
                  <a:pt x="10220822" y="1362194"/>
                </a:lnTo>
                <a:lnTo>
                  <a:pt x="0" y="1362194"/>
                </a:lnTo>
                <a:close/>
              </a:path>
            </a:pathLst>
          </a:custGeom>
          <a:gradFill flip="none" rotWithShape="1">
            <a:gsLst>
              <a:gs pos="0">
                <a:schemeClr val="accent1"/>
              </a:gs>
              <a:gs pos="30000">
                <a:srgbClr val="147EC2"/>
              </a:gs>
              <a:gs pos="100000">
                <a:srgbClr val="66ACD8"/>
              </a:gs>
            </a:gsLst>
            <a:path path="circle">
              <a:fillToRect l="100000" t="100000"/>
            </a:path>
            <a:tileRect r="-100000" b="-100000"/>
          </a:gradFill>
          <a:ln>
            <a:noFill/>
          </a:ln>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a:p>
        </p:txBody>
      </p:sp>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416537815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45238"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6" name="Slide Number Placeholder 5"/>
          <p:cNvSpPr>
            <a:spLocks noGrp="1"/>
          </p:cNvSpPr>
          <p:nvPr>
            <p:ph type="sldNum" sz="quarter" idx="4"/>
          </p:nvPr>
        </p:nvSpPr>
        <p:spPr>
          <a:xfrm>
            <a:off x="11198483" y="6472463"/>
            <a:ext cx="837982" cy="365125"/>
          </a:xfrm>
          <a:prstGeom prst="rect">
            <a:avLst/>
          </a:prstGeom>
        </p:spPr>
        <p:txBody>
          <a:bodyPr vert="horz" lIns="91440" tIns="45720" rIns="91440" bIns="45720" rtlCol="0" anchor="ctr"/>
          <a:lstStyle>
            <a:lvl1pPr algn="r">
              <a:defRPr sz="900">
                <a:solidFill>
                  <a:schemeClr val="bg1"/>
                </a:solidFill>
                <a:latin typeface="Calibri" panose="020F0502020204030204" pitchFamily="34" charset="0"/>
                <a:cs typeface="Arial" panose="020B0604020202020204" pitchFamily="34" charset="0"/>
                <a:sym typeface="Calibri" panose="020F0502020204030204" pitchFamily="34" charset="0"/>
              </a:defRPr>
            </a:lvl1pPr>
          </a:lstStyle>
          <a:p>
            <a:fld id="{B39F3810-4318-4880-9D52-993D34A84442}" type="slidenum">
              <a:rPr lang="en-US" smtClean="0"/>
              <a:pPr/>
              <a:t>‹#›</a:t>
            </a:fld>
            <a:endParaRPr lang="en-US"/>
          </a:p>
        </p:txBody>
      </p:sp>
      <p:sp>
        <p:nvSpPr>
          <p:cNvPr id="4" name="Title 3"/>
          <p:cNvSpPr>
            <a:spLocks noGrp="1"/>
          </p:cNvSpPr>
          <p:nvPr>
            <p:ph type="title"/>
          </p:nvPr>
        </p:nvSpPr>
        <p:spPr/>
        <p:txBody>
          <a:bodyPr/>
          <a:lstStyle/>
          <a:p>
            <a:r>
              <a:rPr lang="en-US" smtClean="0"/>
              <a:t>Click to edit Master title style</a:t>
            </a:r>
            <a:endParaRPr lang="en-US"/>
          </a:p>
        </p:txBody>
      </p:sp>
      <p:pic>
        <p:nvPicPr>
          <p:cNvPr id="8" name="Picture 7"/>
          <p:cNvPicPr>
            <a:picLocks noChangeAspect="1"/>
          </p:cNvPicPr>
          <p:nvPr userDrawn="1"/>
        </p:nvPicPr>
        <p:blipFill>
          <a:blip r:embed="rId6" cstate="screen">
            <a:extLst>
              <a:ext uri="{28A0092B-C50C-407E-A947-70E740481C1C}">
                <a14:useLocalDpi xmlns:a14="http://schemas.microsoft.com/office/drawing/2010/main"/>
              </a:ext>
            </a:extLst>
          </a:blip>
          <a:stretch>
            <a:fillRect/>
          </a:stretch>
        </p:blipFill>
        <p:spPr>
          <a:xfrm>
            <a:off x="10138119" y="5953788"/>
            <a:ext cx="1589640" cy="502920"/>
          </a:xfrm>
          <a:prstGeom prst="rect">
            <a:avLst/>
          </a:prstGeom>
        </p:spPr>
      </p:pic>
      <p:sp>
        <p:nvSpPr>
          <p:cNvPr id="9" name="Footer Placeholder 3"/>
          <p:cNvSpPr>
            <a:spLocks noGrp="1"/>
          </p:cNvSpPr>
          <p:nvPr>
            <p:ph type="ftr" sz="quarter" idx="13"/>
          </p:nvPr>
        </p:nvSpPr>
        <p:spPr>
          <a:xfrm>
            <a:off x="6862206" y="6586980"/>
            <a:ext cx="4755268" cy="141812"/>
          </a:xfrm>
        </p:spPr>
        <p:txBody>
          <a:bodyPr lIns="0" rIns="0"/>
          <a:lstStyle>
            <a:lvl1pPr algn="r">
              <a:defRPr sz="900">
                <a:solidFill>
                  <a:schemeClr val="bg1">
                    <a:lumMod val="85000"/>
                  </a:schemeClr>
                </a:solidFill>
              </a:defRPr>
            </a:lvl1pPr>
          </a:lstStyle>
          <a:p>
            <a:r>
              <a:rPr lang="en-US" dirty="0" smtClean="0"/>
              <a:t>COMPANY CONFIDENTIAL  |  FOR INTERNAL USE ONLY  |  DO NOT COPY</a:t>
            </a:r>
            <a:endParaRPr lang="en-US" dirty="0"/>
          </a:p>
        </p:txBody>
      </p:sp>
    </p:spTree>
    <p:extLst>
      <p:ext uri="{BB962C8B-B14F-4D97-AF65-F5344CB8AC3E}">
        <p14:creationId xmlns:p14="http://schemas.microsoft.com/office/powerpoint/2010/main" val="24629646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LeftBluePanel.logo">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1134408732"/>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46262"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3" name="Rectangle 2"/>
          <p:cNvSpPr/>
          <p:nvPr userDrawn="1"/>
        </p:nvSpPr>
        <p:spPr>
          <a:xfrm>
            <a:off x="0" y="0"/>
            <a:ext cx="6061860" cy="6858000"/>
          </a:xfrm>
          <a:prstGeom prst="rect">
            <a:avLst/>
          </a:prstGeom>
          <a:gradFill flip="none" rotWithShape="1">
            <a:gsLst>
              <a:gs pos="0">
                <a:schemeClr val="accent1"/>
              </a:gs>
              <a:gs pos="30000">
                <a:srgbClr val="147EC2"/>
              </a:gs>
              <a:gs pos="100000">
                <a:srgbClr val="66ACD8"/>
              </a:gs>
            </a:gsLst>
            <a:lin ang="0" scaled="1"/>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dirty="0"/>
          </a:p>
        </p:txBody>
      </p:sp>
      <p:sp>
        <p:nvSpPr>
          <p:cNvPr id="6" name="Slide Number Placeholder 5"/>
          <p:cNvSpPr>
            <a:spLocks noGrp="1"/>
          </p:cNvSpPr>
          <p:nvPr>
            <p:ph type="sldNum" sz="quarter" idx="4"/>
          </p:nvPr>
        </p:nvSpPr>
        <p:spPr>
          <a:xfrm>
            <a:off x="11198483" y="6472463"/>
            <a:ext cx="837982" cy="365125"/>
          </a:xfrm>
          <a:prstGeom prst="rect">
            <a:avLst/>
          </a:prstGeom>
        </p:spPr>
        <p:txBody>
          <a:bodyPr vert="horz" lIns="91440" tIns="45720" rIns="91440" bIns="45720" rtlCol="0" anchor="ctr"/>
          <a:lstStyle>
            <a:lvl1pPr algn="r">
              <a:defRPr sz="900">
                <a:solidFill>
                  <a:schemeClr val="bg1">
                    <a:lumMod val="50000"/>
                  </a:schemeClr>
                </a:solidFill>
                <a:latin typeface="Calibri" panose="020F0502020204030204" pitchFamily="34" charset="0"/>
                <a:cs typeface="Arial" panose="020B0604020202020204" pitchFamily="34" charset="0"/>
                <a:sym typeface="Calibri" panose="020F0502020204030204" pitchFamily="34" charset="0"/>
              </a:defRPr>
            </a:lvl1pPr>
          </a:lstStyle>
          <a:p>
            <a:fld id="{B39F3810-4318-4880-9D52-993D34A84442}" type="slidenum">
              <a:rPr lang="en-US" smtClean="0"/>
              <a:pPr/>
              <a:t>‹#›</a:t>
            </a:fld>
            <a:endParaRPr lang="en-US"/>
          </a:p>
        </p:txBody>
      </p:sp>
      <p:sp>
        <p:nvSpPr>
          <p:cNvPr id="5" name="Content Placeholder 4"/>
          <p:cNvSpPr>
            <a:spLocks noGrp="1"/>
          </p:cNvSpPr>
          <p:nvPr>
            <p:ph sz="quarter" idx="10"/>
          </p:nvPr>
        </p:nvSpPr>
        <p:spPr>
          <a:xfrm>
            <a:off x="6061860" y="0"/>
            <a:ext cx="6126966" cy="6858000"/>
          </a:xfrm>
        </p:spPr>
        <p:txBody>
          <a:bodyPr/>
          <a:lstStyle>
            <a:lvl1pPr marL="287338" indent="-171450">
              <a:defRPr/>
            </a:lvl1pPr>
            <a:lvl2pPr marL="860425" indent="-225425">
              <a:defRPr/>
            </a:lvl2pPr>
            <a:lvl3pPr marL="1255713" indent="-228600">
              <a:defRPr/>
            </a:lvl3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itle 6"/>
          <p:cNvSpPr>
            <a:spLocks noGrp="1"/>
          </p:cNvSpPr>
          <p:nvPr>
            <p:ph type="title"/>
          </p:nvPr>
        </p:nvSpPr>
        <p:spPr>
          <a:xfrm>
            <a:off x="176189" y="1244794"/>
            <a:ext cx="5707776" cy="2758494"/>
          </a:xfrm>
        </p:spPr>
        <p:txBody>
          <a:bodyPr/>
          <a:lstStyle>
            <a:lvl1pPr>
              <a:defRPr>
                <a:solidFill>
                  <a:schemeClr val="bg1"/>
                </a:solidFill>
              </a:defRPr>
            </a:lvl1pPr>
          </a:lstStyle>
          <a:p>
            <a:r>
              <a:rPr lang="en-US" smtClean="0"/>
              <a:t>Click to edit Master title style</a:t>
            </a:r>
            <a:endParaRPr lang="en-US" dirty="0"/>
          </a:p>
        </p:txBody>
      </p:sp>
      <p:pic>
        <p:nvPicPr>
          <p:cNvPr id="8" name="Picture 7"/>
          <p:cNvPicPr>
            <a:picLocks noChangeAspect="1"/>
          </p:cNvPicPr>
          <p:nvPr userDrawn="1"/>
        </p:nvPicPr>
        <p:blipFill>
          <a:blip r:embed="rId6" cstate="screen">
            <a:extLst>
              <a:ext uri="{28A0092B-C50C-407E-A947-70E740481C1C}">
                <a14:useLocalDpi xmlns:a14="http://schemas.microsoft.com/office/drawing/2010/main"/>
              </a:ext>
            </a:extLst>
          </a:blip>
          <a:stretch>
            <a:fillRect/>
          </a:stretch>
        </p:blipFill>
        <p:spPr>
          <a:xfrm>
            <a:off x="2181236" y="6192463"/>
            <a:ext cx="1699388" cy="462562"/>
          </a:xfrm>
          <a:prstGeom prst="rect">
            <a:avLst/>
          </a:prstGeom>
        </p:spPr>
      </p:pic>
      <p:sp>
        <p:nvSpPr>
          <p:cNvPr id="9" name="Footer Placeholder 3"/>
          <p:cNvSpPr>
            <a:spLocks noGrp="1"/>
          </p:cNvSpPr>
          <p:nvPr>
            <p:ph type="ftr" sz="quarter" idx="13"/>
          </p:nvPr>
        </p:nvSpPr>
        <p:spPr>
          <a:xfrm>
            <a:off x="6862206" y="6586980"/>
            <a:ext cx="4755268" cy="141812"/>
          </a:xfrm>
        </p:spPr>
        <p:txBody>
          <a:bodyPr lIns="0" rIns="0"/>
          <a:lstStyle>
            <a:lvl1pPr algn="r">
              <a:defRPr sz="900">
                <a:solidFill>
                  <a:schemeClr val="tx1">
                    <a:lumMod val="50000"/>
                    <a:lumOff val="50000"/>
                  </a:schemeClr>
                </a:solidFill>
              </a:defRPr>
            </a:lvl1pPr>
          </a:lstStyle>
          <a:p>
            <a:r>
              <a:rPr lang="en-US" dirty="0" smtClean="0"/>
              <a:t>COMPANY CONFIDENTIAL  |  FOR INTERNAL USE ONLY  |  DO NOT COPY</a:t>
            </a:r>
            <a:endParaRPr lang="en-US" dirty="0"/>
          </a:p>
        </p:txBody>
      </p:sp>
    </p:spTree>
    <p:extLst>
      <p:ext uri="{BB962C8B-B14F-4D97-AF65-F5344CB8AC3E}">
        <p14:creationId xmlns:p14="http://schemas.microsoft.com/office/powerpoint/2010/main" val="30155172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LeftBluePanel.NoLogo">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3910707843"/>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47286"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6" name="Slide Number Placeholder 5"/>
          <p:cNvSpPr>
            <a:spLocks noGrp="1"/>
          </p:cNvSpPr>
          <p:nvPr>
            <p:ph type="sldNum" sz="quarter" idx="4"/>
          </p:nvPr>
        </p:nvSpPr>
        <p:spPr>
          <a:xfrm>
            <a:off x="11198483" y="6472463"/>
            <a:ext cx="837982" cy="365125"/>
          </a:xfrm>
          <a:prstGeom prst="rect">
            <a:avLst/>
          </a:prstGeom>
        </p:spPr>
        <p:txBody>
          <a:bodyPr vert="horz" lIns="91440" tIns="45720" rIns="91440" bIns="45720" rtlCol="0" anchor="ctr"/>
          <a:lstStyle>
            <a:lvl1pPr algn="r">
              <a:defRPr sz="900">
                <a:solidFill>
                  <a:schemeClr val="tx1">
                    <a:lumMod val="50000"/>
                    <a:lumOff val="50000"/>
                  </a:schemeClr>
                </a:solidFill>
                <a:latin typeface="Calibri" panose="020F0502020204030204" pitchFamily="34" charset="0"/>
                <a:cs typeface="Arial" panose="020B0604020202020204" pitchFamily="34" charset="0"/>
                <a:sym typeface="Calibri" panose="020F0502020204030204" pitchFamily="34" charset="0"/>
              </a:defRPr>
            </a:lvl1pPr>
          </a:lstStyle>
          <a:p>
            <a:fld id="{B39F3810-4318-4880-9D52-993D34A84442}" type="slidenum">
              <a:rPr lang="en-US" smtClean="0"/>
              <a:pPr/>
              <a:t>‹#›</a:t>
            </a:fld>
            <a:endParaRPr lang="en-US" dirty="0"/>
          </a:p>
        </p:txBody>
      </p:sp>
      <p:sp>
        <p:nvSpPr>
          <p:cNvPr id="5" name="Rectangle 4"/>
          <p:cNvSpPr/>
          <p:nvPr userDrawn="1"/>
        </p:nvSpPr>
        <p:spPr>
          <a:xfrm>
            <a:off x="0" y="0"/>
            <a:ext cx="6061860" cy="6858000"/>
          </a:xfrm>
          <a:prstGeom prst="rect">
            <a:avLst/>
          </a:prstGeom>
          <a:gradFill flip="none" rotWithShape="1">
            <a:gsLst>
              <a:gs pos="0">
                <a:schemeClr val="accent1"/>
              </a:gs>
              <a:gs pos="30000">
                <a:srgbClr val="147EC2"/>
              </a:gs>
              <a:gs pos="100000">
                <a:srgbClr val="66ACD8"/>
              </a:gs>
            </a:gsLst>
            <a:lin ang="0" scaled="1"/>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dirty="0"/>
          </a:p>
        </p:txBody>
      </p:sp>
      <p:sp>
        <p:nvSpPr>
          <p:cNvPr id="7" name="Footer Placeholder 3"/>
          <p:cNvSpPr>
            <a:spLocks noGrp="1"/>
          </p:cNvSpPr>
          <p:nvPr>
            <p:ph type="ftr" sz="quarter" idx="13"/>
          </p:nvPr>
        </p:nvSpPr>
        <p:spPr>
          <a:xfrm>
            <a:off x="6862206" y="6586980"/>
            <a:ext cx="4755268" cy="141812"/>
          </a:xfrm>
        </p:spPr>
        <p:txBody>
          <a:bodyPr lIns="0" rIns="0"/>
          <a:lstStyle>
            <a:lvl1pPr algn="r">
              <a:defRPr sz="900">
                <a:solidFill>
                  <a:schemeClr val="tx1">
                    <a:lumMod val="50000"/>
                    <a:lumOff val="50000"/>
                  </a:schemeClr>
                </a:solidFill>
              </a:defRPr>
            </a:lvl1pPr>
          </a:lstStyle>
          <a:p>
            <a:r>
              <a:rPr lang="en-US" dirty="0" smtClean="0"/>
              <a:t>COMPANY CONFIDENTIAL  |  FOR INTERNAL USE ONLY  |  DO NOT COPY</a:t>
            </a:r>
            <a:endParaRPr lang="en-US" dirty="0"/>
          </a:p>
        </p:txBody>
      </p:sp>
    </p:spTree>
    <p:extLst>
      <p:ext uri="{BB962C8B-B14F-4D97-AF65-F5344CB8AC3E}">
        <p14:creationId xmlns:p14="http://schemas.microsoft.com/office/powerpoint/2010/main" val="3393093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RightBluePanel">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3876945975"/>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48310"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3" name="Rectangle 2"/>
          <p:cNvSpPr/>
          <p:nvPr userDrawn="1"/>
        </p:nvSpPr>
        <p:spPr>
          <a:xfrm>
            <a:off x="6126965" y="0"/>
            <a:ext cx="6061860" cy="6858000"/>
          </a:xfrm>
          <a:prstGeom prst="rect">
            <a:avLst/>
          </a:prstGeom>
          <a:gradFill flip="none" rotWithShape="1">
            <a:gsLst>
              <a:gs pos="0">
                <a:schemeClr val="accent1"/>
              </a:gs>
              <a:gs pos="30000">
                <a:srgbClr val="147EC2"/>
              </a:gs>
              <a:gs pos="100000">
                <a:srgbClr val="66ACD8"/>
              </a:gs>
            </a:gsLst>
            <a:lin ang="10800000" scaled="1"/>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a:p>
        </p:txBody>
      </p:sp>
      <p:sp>
        <p:nvSpPr>
          <p:cNvPr id="6" name="Slide Number Placeholder 5"/>
          <p:cNvSpPr>
            <a:spLocks noGrp="1"/>
          </p:cNvSpPr>
          <p:nvPr>
            <p:ph type="sldNum" sz="quarter" idx="4"/>
          </p:nvPr>
        </p:nvSpPr>
        <p:spPr>
          <a:xfrm>
            <a:off x="11198483" y="6472463"/>
            <a:ext cx="837982" cy="365125"/>
          </a:xfrm>
          <a:prstGeom prst="rect">
            <a:avLst/>
          </a:prstGeom>
        </p:spPr>
        <p:txBody>
          <a:bodyPr vert="horz" lIns="91440" tIns="45720" rIns="91440" bIns="45720" rtlCol="0" anchor="ctr"/>
          <a:lstStyle>
            <a:lvl1pPr algn="r">
              <a:defRPr sz="900">
                <a:solidFill>
                  <a:schemeClr val="bg1"/>
                </a:solidFill>
                <a:latin typeface="Calibri" panose="020F0502020204030204" pitchFamily="34" charset="0"/>
                <a:cs typeface="Arial" panose="020B0604020202020204" pitchFamily="34" charset="0"/>
                <a:sym typeface="Calibri" panose="020F0502020204030204" pitchFamily="34" charset="0"/>
              </a:defRPr>
            </a:lvl1pPr>
          </a:lstStyle>
          <a:p>
            <a:fld id="{B39F3810-4318-4880-9D52-993D34A84442}" type="slidenum">
              <a:rPr lang="en-US" smtClean="0"/>
              <a:pPr/>
              <a:t>‹#›</a:t>
            </a:fld>
            <a:endParaRPr lang="en-US" dirty="0"/>
          </a:p>
        </p:txBody>
      </p:sp>
      <p:sp>
        <p:nvSpPr>
          <p:cNvPr id="4" name="Title 3"/>
          <p:cNvSpPr>
            <a:spLocks noGrp="1"/>
          </p:cNvSpPr>
          <p:nvPr>
            <p:ph type="title"/>
          </p:nvPr>
        </p:nvSpPr>
        <p:spPr>
          <a:xfrm>
            <a:off x="529030" y="274638"/>
            <a:ext cx="5436796" cy="996950"/>
          </a:xfrm>
        </p:spPr>
        <p:txBody>
          <a:bodyPr/>
          <a:lstStyle/>
          <a:p>
            <a:r>
              <a:rPr lang="en-US" smtClean="0"/>
              <a:t>Click to edit Master title style</a:t>
            </a:r>
            <a:endParaRPr lang="en-US"/>
          </a:p>
        </p:txBody>
      </p:sp>
      <p:sp>
        <p:nvSpPr>
          <p:cNvPr id="7" name="Content Placeholder 6"/>
          <p:cNvSpPr>
            <a:spLocks noGrp="1"/>
          </p:cNvSpPr>
          <p:nvPr>
            <p:ph sz="quarter" idx="10"/>
          </p:nvPr>
        </p:nvSpPr>
        <p:spPr>
          <a:xfrm>
            <a:off x="528638" y="1371600"/>
            <a:ext cx="5437187" cy="5207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Footer Placeholder 3"/>
          <p:cNvSpPr>
            <a:spLocks noGrp="1"/>
          </p:cNvSpPr>
          <p:nvPr>
            <p:ph type="ftr" sz="quarter" idx="13"/>
          </p:nvPr>
        </p:nvSpPr>
        <p:spPr>
          <a:xfrm>
            <a:off x="6862206" y="6586980"/>
            <a:ext cx="4755268" cy="141812"/>
          </a:xfrm>
        </p:spPr>
        <p:txBody>
          <a:bodyPr lIns="0" rIns="0"/>
          <a:lstStyle>
            <a:lvl1pPr algn="r">
              <a:defRPr sz="900">
                <a:solidFill>
                  <a:schemeClr val="bg1">
                    <a:lumMod val="85000"/>
                  </a:schemeClr>
                </a:solidFill>
              </a:defRPr>
            </a:lvl1pPr>
          </a:lstStyle>
          <a:p>
            <a:r>
              <a:rPr lang="en-US" dirty="0" smtClean="0"/>
              <a:t>COMPANY CONFIDENTIAL  |  FOR INTERNAL USE ONLY  |  DO NOT COPY</a:t>
            </a:r>
            <a:endParaRPr lang="en-US" dirty="0"/>
          </a:p>
        </p:txBody>
      </p:sp>
    </p:spTree>
    <p:extLst>
      <p:ext uri="{BB962C8B-B14F-4D97-AF65-F5344CB8AC3E}">
        <p14:creationId xmlns:p14="http://schemas.microsoft.com/office/powerpoint/2010/main" val="7187097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nkBlueLogo">
    <p:bg>
      <p:bgPr>
        <a:solidFill>
          <a:schemeClr val="accent1"/>
        </a:solidFill>
        <a:effectLst/>
      </p:bgPr>
    </p:bg>
    <p:spTree>
      <p:nvGrpSpPr>
        <p:cNvPr id="1" name=""/>
        <p:cNvGrpSpPr/>
        <p:nvPr/>
      </p:nvGrpSpPr>
      <p:grpSpPr>
        <a:xfrm>
          <a:off x="0" y="0"/>
          <a:ext cx="0" cy="0"/>
          <a:chOff x="0" y="0"/>
          <a:chExt cx="0" cy="0"/>
        </a:xfrm>
      </p:grpSpPr>
      <p:sp>
        <p:nvSpPr>
          <p:cNvPr id="5" name="Freeform 4"/>
          <p:cNvSpPr/>
          <p:nvPr userDrawn="1"/>
        </p:nvSpPr>
        <p:spPr>
          <a:xfrm>
            <a:off x="1969591" y="5495807"/>
            <a:ext cx="10220822" cy="1362194"/>
          </a:xfrm>
          <a:custGeom>
            <a:avLst/>
            <a:gdLst>
              <a:gd name="connsiteX0" fmla="*/ 10220822 w 10220822"/>
              <a:gd name="connsiteY0" fmla="*/ 0 h 1362194"/>
              <a:gd name="connsiteX1" fmla="*/ 10220822 w 10220822"/>
              <a:gd name="connsiteY1" fmla="*/ 1362194 h 1362194"/>
              <a:gd name="connsiteX2" fmla="*/ 0 w 10220822"/>
              <a:gd name="connsiteY2" fmla="*/ 1362194 h 1362194"/>
            </a:gdLst>
            <a:ahLst/>
            <a:cxnLst>
              <a:cxn ang="0">
                <a:pos x="connsiteX0" y="connsiteY0"/>
              </a:cxn>
              <a:cxn ang="0">
                <a:pos x="connsiteX1" y="connsiteY1"/>
              </a:cxn>
              <a:cxn ang="0">
                <a:pos x="connsiteX2" y="connsiteY2"/>
              </a:cxn>
            </a:cxnLst>
            <a:rect l="l" t="t" r="r" b="b"/>
            <a:pathLst>
              <a:path w="10220822" h="1362194">
                <a:moveTo>
                  <a:pt x="10220822" y="0"/>
                </a:moveTo>
                <a:lnTo>
                  <a:pt x="10220822" y="1362194"/>
                </a:lnTo>
                <a:lnTo>
                  <a:pt x="0" y="1362194"/>
                </a:lnTo>
                <a:close/>
              </a:path>
            </a:pathLst>
          </a:custGeom>
          <a:gradFill flip="none" rotWithShape="1">
            <a:gsLst>
              <a:gs pos="0">
                <a:schemeClr val="accent1"/>
              </a:gs>
              <a:gs pos="30000">
                <a:srgbClr val="147EC2"/>
              </a:gs>
              <a:gs pos="100000">
                <a:srgbClr val="66ACD8"/>
              </a:gs>
            </a:gsLst>
            <a:path path="circle">
              <a:fillToRect t="100000" r="100000"/>
            </a:path>
            <a:tileRect l="-100000" b="-100000"/>
          </a:gradFill>
          <a:ln>
            <a:noFill/>
          </a:ln>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a:p>
        </p:txBody>
      </p:sp>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3433633198"/>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49334"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3" name="Slide Number Placeholder 5"/>
          <p:cNvSpPr>
            <a:spLocks noGrp="1"/>
          </p:cNvSpPr>
          <p:nvPr>
            <p:ph type="sldNum" sz="quarter" idx="4"/>
          </p:nvPr>
        </p:nvSpPr>
        <p:spPr>
          <a:xfrm>
            <a:off x="11198483" y="6472463"/>
            <a:ext cx="837982" cy="365125"/>
          </a:xfrm>
          <a:prstGeom prst="rect">
            <a:avLst/>
          </a:prstGeom>
        </p:spPr>
        <p:txBody>
          <a:bodyPr vert="horz" lIns="91440" tIns="45720" rIns="91440" bIns="45720" rtlCol="0" anchor="ctr"/>
          <a:lstStyle>
            <a:lvl1pPr algn="r">
              <a:defRPr sz="900">
                <a:solidFill>
                  <a:schemeClr val="bg1"/>
                </a:solidFill>
                <a:latin typeface="Calibri" panose="020F0502020204030204" pitchFamily="34" charset="0"/>
                <a:cs typeface="Arial" panose="020B0604020202020204" pitchFamily="34" charset="0"/>
                <a:sym typeface="Calibri" panose="020F0502020204030204" pitchFamily="34" charset="0"/>
              </a:defRPr>
            </a:lvl1pPr>
          </a:lstStyle>
          <a:p>
            <a:fld id="{B39F3810-4318-4880-9D52-993D34A84442}" type="slidenum">
              <a:rPr lang="en-US" smtClean="0"/>
              <a:pPr/>
              <a:t>‹#›</a:t>
            </a:fld>
            <a:endParaRPr lang="en-US"/>
          </a:p>
        </p:txBody>
      </p:sp>
      <p:sp>
        <p:nvSpPr>
          <p:cNvPr id="7" name="Title 6"/>
          <p:cNvSpPr>
            <a:spLocks noGrp="1"/>
          </p:cNvSpPr>
          <p:nvPr>
            <p:ph type="title"/>
          </p:nvPr>
        </p:nvSpPr>
        <p:spPr/>
        <p:txBody>
          <a:bodyPr/>
          <a:lstStyle>
            <a:lvl1pPr>
              <a:defRPr>
                <a:solidFill>
                  <a:schemeClr val="bg2"/>
                </a:solidFill>
              </a:defRPr>
            </a:lvl1pPr>
          </a:lstStyle>
          <a:p>
            <a:r>
              <a:rPr lang="en-US" smtClean="0"/>
              <a:t>Click to edit Master title style</a:t>
            </a:r>
            <a:endParaRPr lang="en-US"/>
          </a:p>
        </p:txBody>
      </p:sp>
      <p:pic>
        <p:nvPicPr>
          <p:cNvPr id="9" name="Picture 8"/>
          <p:cNvPicPr>
            <a:picLocks noChangeAspect="1"/>
          </p:cNvPicPr>
          <p:nvPr userDrawn="1"/>
        </p:nvPicPr>
        <p:blipFill>
          <a:blip r:embed="rId6" cstate="screen">
            <a:extLst>
              <a:ext uri="{28A0092B-C50C-407E-A947-70E740481C1C}">
                <a14:useLocalDpi xmlns:a14="http://schemas.microsoft.com/office/drawing/2010/main"/>
              </a:ext>
            </a:extLst>
          </a:blip>
          <a:stretch>
            <a:fillRect/>
          </a:stretch>
        </p:blipFill>
        <p:spPr>
          <a:xfrm>
            <a:off x="10138119" y="5953788"/>
            <a:ext cx="1589640" cy="502920"/>
          </a:xfrm>
          <a:prstGeom prst="rect">
            <a:avLst/>
          </a:prstGeom>
        </p:spPr>
      </p:pic>
      <p:sp>
        <p:nvSpPr>
          <p:cNvPr id="10" name="Footer Placeholder 3"/>
          <p:cNvSpPr>
            <a:spLocks noGrp="1"/>
          </p:cNvSpPr>
          <p:nvPr>
            <p:ph type="ftr" sz="quarter" idx="13"/>
          </p:nvPr>
        </p:nvSpPr>
        <p:spPr>
          <a:xfrm>
            <a:off x="6862206" y="6586980"/>
            <a:ext cx="4755268" cy="141812"/>
          </a:xfrm>
        </p:spPr>
        <p:txBody>
          <a:bodyPr lIns="0" rIns="0"/>
          <a:lstStyle>
            <a:lvl1pPr algn="r">
              <a:defRPr sz="900">
                <a:solidFill>
                  <a:schemeClr val="bg1">
                    <a:lumMod val="85000"/>
                  </a:schemeClr>
                </a:solidFill>
              </a:defRPr>
            </a:lvl1pPr>
          </a:lstStyle>
          <a:p>
            <a:r>
              <a:rPr lang="en-US" dirty="0" smtClean="0"/>
              <a:t>COMPANY CONFIDENTIAL  |  FOR INTERNAL USE ONLY  |  DO NOT COPY</a:t>
            </a:r>
            <a:endParaRPr lang="en-US" dirty="0"/>
          </a:p>
        </p:txBody>
      </p:sp>
    </p:spTree>
    <p:extLst>
      <p:ext uri="{BB962C8B-B14F-4D97-AF65-F5344CB8AC3E}">
        <p14:creationId xmlns:p14="http://schemas.microsoft.com/office/powerpoint/2010/main" val="8941015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BlankBlue">
    <p:bg>
      <p:bgPr>
        <a:solidFill>
          <a:schemeClr val="accent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1559673388"/>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50358"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3" name="Slide Number Placeholder 5"/>
          <p:cNvSpPr>
            <a:spLocks noGrp="1"/>
          </p:cNvSpPr>
          <p:nvPr>
            <p:ph type="sldNum" sz="quarter" idx="4"/>
          </p:nvPr>
        </p:nvSpPr>
        <p:spPr>
          <a:xfrm>
            <a:off x="11198483" y="6472463"/>
            <a:ext cx="837982" cy="365125"/>
          </a:xfrm>
          <a:prstGeom prst="rect">
            <a:avLst/>
          </a:prstGeom>
        </p:spPr>
        <p:txBody>
          <a:bodyPr vert="horz" lIns="91440" tIns="45720" rIns="91440" bIns="45720" rtlCol="0" anchor="ctr"/>
          <a:lstStyle>
            <a:lvl1pPr algn="r">
              <a:defRPr sz="900">
                <a:solidFill>
                  <a:schemeClr val="bg1"/>
                </a:solidFill>
                <a:latin typeface="Calibri" panose="020F0502020204030204" pitchFamily="34" charset="0"/>
                <a:cs typeface="Arial" panose="020B0604020202020204" pitchFamily="34" charset="0"/>
                <a:sym typeface="Calibri" panose="020F0502020204030204" pitchFamily="34" charset="0"/>
              </a:defRPr>
            </a:lvl1pPr>
          </a:lstStyle>
          <a:p>
            <a:fld id="{B39F3810-4318-4880-9D52-993D34A84442}" type="slidenum">
              <a:rPr lang="en-US" smtClean="0"/>
              <a:pPr/>
              <a:t>‹#›</a:t>
            </a:fld>
            <a:endParaRPr lang="en-US"/>
          </a:p>
        </p:txBody>
      </p:sp>
      <p:sp>
        <p:nvSpPr>
          <p:cNvPr id="4" name="Title 3"/>
          <p:cNvSpPr>
            <a:spLocks noGrp="1"/>
          </p:cNvSpPr>
          <p:nvPr>
            <p:ph type="title"/>
          </p:nvPr>
        </p:nvSpPr>
        <p:spPr/>
        <p:txBody>
          <a:bodyPr/>
          <a:lstStyle>
            <a:lvl1pPr>
              <a:defRPr>
                <a:solidFill>
                  <a:schemeClr val="bg2"/>
                </a:solidFill>
              </a:defRPr>
            </a:lvl1pPr>
          </a:lstStyle>
          <a:p>
            <a:r>
              <a:rPr lang="en-US" smtClean="0"/>
              <a:t>Click to edit Master title style</a:t>
            </a:r>
            <a:endParaRPr lang="en-US"/>
          </a:p>
        </p:txBody>
      </p:sp>
      <p:sp>
        <p:nvSpPr>
          <p:cNvPr id="5" name="Footer Placeholder 3"/>
          <p:cNvSpPr>
            <a:spLocks noGrp="1"/>
          </p:cNvSpPr>
          <p:nvPr>
            <p:ph type="ftr" sz="quarter" idx="13"/>
          </p:nvPr>
        </p:nvSpPr>
        <p:spPr>
          <a:xfrm>
            <a:off x="6862206" y="6586980"/>
            <a:ext cx="4755268" cy="141812"/>
          </a:xfrm>
        </p:spPr>
        <p:txBody>
          <a:bodyPr lIns="0" rIns="0"/>
          <a:lstStyle>
            <a:lvl1pPr algn="r">
              <a:defRPr sz="900">
                <a:solidFill>
                  <a:schemeClr val="bg1">
                    <a:lumMod val="85000"/>
                  </a:schemeClr>
                </a:solidFill>
              </a:defRPr>
            </a:lvl1pPr>
          </a:lstStyle>
          <a:p>
            <a:r>
              <a:rPr lang="en-US" dirty="0" smtClean="0"/>
              <a:t>COMPANY CONFIDENTIAL  |  FOR INTERNAL USE ONLY  |  DO NOT COPY</a:t>
            </a:r>
            <a:endParaRPr lang="en-US" dirty="0"/>
          </a:p>
        </p:txBody>
      </p:sp>
    </p:spTree>
    <p:extLst>
      <p:ext uri="{BB962C8B-B14F-4D97-AF65-F5344CB8AC3E}">
        <p14:creationId xmlns:p14="http://schemas.microsoft.com/office/powerpoint/2010/main" val="17055423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BlankWhite">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ext uri="{D42A27DB-BD31-4B8C-83A1-F6EECF244321}">
                <p14:modId xmlns:p14="http://schemas.microsoft.com/office/powerpoint/2010/main" val="2834215121"/>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51382"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3" name="Slide Number Placeholder 5"/>
          <p:cNvSpPr>
            <a:spLocks noGrp="1"/>
          </p:cNvSpPr>
          <p:nvPr>
            <p:ph type="sldNum" sz="quarter" idx="4"/>
          </p:nvPr>
        </p:nvSpPr>
        <p:spPr>
          <a:xfrm>
            <a:off x="11198483" y="6472463"/>
            <a:ext cx="837982" cy="365125"/>
          </a:xfrm>
          <a:prstGeom prst="rect">
            <a:avLst/>
          </a:prstGeom>
        </p:spPr>
        <p:txBody>
          <a:bodyPr vert="horz" lIns="91440" tIns="45720" rIns="91440" bIns="45720" rtlCol="0" anchor="ctr"/>
          <a:lstStyle>
            <a:lvl1pPr algn="r">
              <a:defRPr sz="900">
                <a:solidFill>
                  <a:schemeClr val="tx1">
                    <a:lumMod val="50000"/>
                    <a:lumOff val="50000"/>
                  </a:schemeClr>
                </a:solidFill>
                <a:latin typeface="Calibri" panose="020F0502020204030204" pitchFamily="34" charset="0"/>
                <a:cs typeface="Arial" panose="020B0604020202020204" pitchFamily="34" charset="0"/>
                <a:sym typeface="Calibri" panose="020F0502020204030204" pitchFamily="34" charset="0"/>
              </a:defRPr>
            </a:lvl1pPr>
          </a:lstStyle>
          <a:p>
            <a:fld id="{B39F3810-4318-4880-9D52-993D34A84442}" type="slidenum">
              <a:rPr lang="en-US" smtClean="0"/>
              <a:pPr/>
              <a:t>‹#›</a:t>
            </a:fld>
            <a:endParaRPr lang="en-US" dirty="0"/>
          </a:p>
        </p:txBody>
      </p:sp>
      <p:sp>
        <p:nvSpPr>
          <p:cNvPr id="5" name="Footer Placeholder 3"/>
          <p:cNvSpPr>
            <a:spLocks noGrp="1"/>
          </p:cNvSpPr>
          <p:nvPr>
            <p:ph type="ftr" sz="quarter" idx="13"/>
          </p:nvPr>
        </p:nvSpPr>
        <p:spPr>
          <a:xfrm>
            <a:off x="6862206" y="6586980"/>
            <a:ext cx="4755268" cy="141812"/>
          </a:xfrm>
        </p:spPr>
        <p:txBody>
          <a:bodyPr lIns="0" rIns="0"/>
          <a:lstStyle>
            <a:lvl1pPr algn="r">
              <a:defRPr sz="900">
                <a:solidFill>
                  <a:schemeClr val="tx1">
                    <a:lumMod val="50000"/>
                    <a:lumOff val="50000"/>
                  </a:schemeClr>
                </a:solidFill>
              </a:defRPr>
            </a:lvl1pPr>
          </a:lstStyle>
          <a:p>
            <a:r>
              <a:rPr lang="en-US" dirty="0" smtClean="0"/>
              <a:t>COMPANY CONFIDENTIAL  |  FOR INTERNAL USE ONLY  |  DO NOT COPY</a:t>
            </a:r>
            <a:endParaRPr lang="en-US" dirty="0"/>
          </a:p>
        </p:txBody>
      </p:sp>
    </p:spTree>
    <p:extLst>
      <p:ext uri="{BB962C8B-B14F-4D97-AF65-F5344CB8AC3E}">
        <p14:creationId xmlns:p14="http://schemas.microsoft.com/office/powerpoint/2010/main" val="65265738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d_NoContent.Logo">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2043927704"/>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61618"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6" name="Slide Number Placeholder 5"/>
          <p:cNvSpPr>
            <a:spLocks noGrp="1"/>
          </p:cNvSpPr>
          <p:nvPr>
            <p:ph type="sldNum" sz="quarter" idx="4"/>
          </p:nvPr>
        </p:nvSpPr>
        <p:spPr>
          <a:xfrm>
            <a:off x="11198483" y="6472463"/>
            <a:ext cx="837982" cy="365125"/>
          </a:xfrm>
          <a:prstGeom prst="rect">
            <a:avLst/>
          </a:prstGeom>
        </p:spPr>
        <p:txBody>
          <a:bodyPr vert="horz" lIns="91440" tIns="45720" rIns="91440" bIns="45720" rtlCol="0" anchor="ctr"/>
          <a:lstStyle>
            <a:lvl1pPr algn="r">
              <a:defRPr sz="900">
                <a:solidFill>
                  <a:schemeClr val="bg1">
                    <a:lumMod val="50000"/>
                  </a:schemeClr>
                </a:solidFill>
                <a:latin typeface="Calibri" panose="020F0502020204030204" pitchFamily="34" charset="0"/>
                <a:cs typeface="Arial" panose="020B0604020202020204" pitchFamily="34" charset="0"/>
                <a:sym typeface="Calibri" panose="020F0502020204030204" pitchFamily="34" charset="0"/>
              </a:defRPr>
            </a:lvl1pPr>
          </a:lstStyle>
          <a:p>
            <a:fld id="{B39F3810-4318-4880-9D52-993D34A84442}" type="slidenum">
              <a:rPr lang="en-US" smtClean="0"/>
              <a:pPr/>
              <a:t>‹#›</a:t>
            </a:fld>
            <a:endParaRPr lang="en-US"/>
          </a:p>
        </p:txBody>
      </p:sp>
      <p:pic>
        <p:nvPicPr>
          <p:cNvPr id="16" name="Picture 15"/>
          <p:cNvPicPr>
            <a:picLocks noChangeAspect="1"/>
          </p:cNvPicPr>
          <p:nvPr userDrawn="1"/>
        </p:nvPicPr>
        <p:blipFill>
          <a:blip r:embed="rId6" cstate="screen">
            <a:extLst>
              <a:ext uri="{28A0092B-C50C-407E-A947-70E740481C1C}">
                <a14:useLocalDpi xmlns:a14="http://schemas.microsoft.com/office/drawing/2010/main"/>
              </a:ext>
            </a:extLst>
          </a:blip>
          <a:stretch>
            <a:fillRect/>
          </a:stretch>
        </p:blipFill>
        <p:spPr>
          <a:xfrm>
            <a:off x="10173153" y="6326436"/>
            <a:ext cx="1474923" cy="477221"/>
          </a:xfrm>
          <a:prstGeom prst="rect">
            <a:avLst/>
          </a:prstGeom>
        </p:spPr>
      </p:pic>
      <p:sp>
        <p:nvSpPr>
          <p:cNvPr id="4" name="Title 3"/>
          <p:cNvSpPr>
            <a:spLocks noGrp="1"/>
          </p:cNvSpPr>
          <p:nvPr>
            <p:ph type="title"/>
          </p:nvPr>
        </p:nvSpPr>
        <p:spPr/>
        <p:txBody>
          <a:bodyPr/>
          <a:lstStyle/>
          <a:p>
            <a:r>
              <a:rPr lang="en-US" smtClean="0"/>
              <a:t>Click to edit Master title style</a:t>
            </a:r>
            <a:endParaRPr lang="en-US"/>
          </a:p>
        </p:txBody>
      </p:sp>
      <p:sp>
        <p:nvSpPr>
          <p:cNvPr id="8" name="Freeform 7"/>
          <p:cNvSpPr/>
          <p:nvPr userDrawn="1"/>
        </p:nvSpPr>
        <p:spPr>
          <a:xfrm rot="5400000">
            <a:off x="2010516" y="-2004167"/>
            <a:ext cx="650589" cy="4665272"/>
          </a:xfrm>
          <a:custGeom>
            <a:avLst/>
            <a:gdLst>
              <a:gd name="connsiteX0" fmla="*/ 650589 w 650589"/>
              <a:gd name="connsiteY0" fmla="*/ 4665272 h 4665272"/>
              <a:gd name="connsiteX1" fmla="*/ 0 w 650589"/>
              <a:gd name="connsiteY1" fmla="*/ 4665272 h 4665272"/>
              <a:gd name="connsiteX2" fmla="*/ 0 w 650589"/>
              <a:gd name="connsiteY2" fmla="*/ 0 h 4665272"/>
              <a:gd name="connsiteX3" fmla="*/ 621771 w 650589"/>
              <a:gd name="connsiteY3" fmla="*/ 4665270 h 4665272"/>
              <a:gd name="connsiteX4" fmla="*/ 650589 w 650589"/>
              <a:gd name="connsiteY4" fmla="*/ 4665270 h 4665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0589" h="4665272">
                <a:moveTo>
                  <a:pt x="650589" y="4665272"/>
                </a:moveTo>
                <a:lnTo>
                  <a:pt x="0" y="4665272"/>
                </a:lnTo>
                <a:lnTo>
                  <a:pt x="0" y="0"/>
                </a:lnTo>
                <a:lnTo>
                  <a:pt x="621771" y="4665270"/>
                </a:lnTo>
                <a:lnTo>
                  <a:pt x="650589" y="4665270"/>
                </a:lnTo>
                <a:close/>
              </a:path>
            </a:pathLst>
          </a:custGeom>
          <a:gradFill flip="none" rotWithShape="1">
            <a:gsLst>
              <a:gs pos="0">
                <a:schemeClr val="accent1"/>
              </a:gs>
              <a:gs pos="33000">
                <a:srgbClr val="147EC2"/>
              </a:gs>
              <a:gs pos="100000">
                <a:srgbClr val="66ACD8"/>
              </a:gs>
            </a:gsLst>
            <a:path path="circle">
              <a:fillToRect l="100000" t="100000"/>
            </a:path>
            <a:tileRect r="-100000" b="-100000"/>
          </a:gradFill>
          <a:ln>
            <a:noFill/>
          </a:ln>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a:p>
        </p:txBody>
      </p:sp>
      <p:sp>
        <p:nvSpPr>
          <p:cNvPr id="15" name="Freeform 14"/>
          <p:cNvSpPr/>
          <p:nvPr userDrawn="1"/>
        </p:nvSpPr>
        <p:spPr>
          <a:xfrm>
            <a:off x="1969591" y="5495807"/>
            <a:ext cx="10220822" cy="1362194"/>
          </a:xfrm>
          <a:custGeom>
            <a:avLst/>
            <a:gdLst>
              <a:gd name="connsiteX0" fmla="*/ 10220822 w 10220822"/>
              <a:gd name="connsiteY0" fmla="*/ 0 h 1362194"/>
              <a:gd name="connsiteX1" fmla="*/ 10220822 w 10220822"/>
              <a:gd name="connsiteY1" fmla="*/ 1362194 h 1362194"/>
              <a:gd name="connsiteX2" fmla="*/ 0 w 10220822"/>
              <a:gd name="connsiteY2" fmla="*/ 1362194 h 1362194"/>
            </a:gdLst>
            <a:ahLst/>
            <a:cxnLst>
              <a:cxn ang="0">
                <a:pos x="connsiteX0" y="connsiteY0"/>
              </a:cxn>
              <a:cxn ang="0">
                <a:pos x="connsiteX1" y="connsiteY1"/>
              </a:cxn>
              <a:cxn ang="0">
                <a:pos x="connsiteX2" y="connsiteY2"/>
              </a:cxn>
            </a:cxnLst>
            <a:rect l="l" t="t" r="r" b="b"/>
            <a:pathLst>
              <a:path w="10220822" h="1362194">
                <a:moveTo>
                  <a:pt x="10220822" y="0"/>
                </a:moveTo>
                <a:lnTo>
                  <a:pt x="10220822" y="1362194"/>
                </a:lnTo>
                <a:lnTo>
                  <a:pt x="0" y="1362194"/>
                </a:lnTo>
                <a:close/>
              </a:path>
            </a:pathLst>
          </a:custGeom>
          <a:gradFill flip="none" rotWithShape="1">
            <a:gsLst>
              <a:gs pos="0">
                <a:schemeClr val="accent1"/>
              </a:gs>
              <a:gs pos="30000">
                <a:srgbClr val="147EC2"/>
              </a:gs>
              <a:gs pos="100000">
                <a:srgbClr val="66ACD8"/>
              </a:gs>
            </a:gsLst>
            <a:path path="circle">
              <a:fillToRect l="100000" t="100000"/>
            </a:path>
            <a:tileRect r="-100000" b="-100000"/>
          </a:gradFill>
          <a:ln>
            <a:noFill/>
          </a:ln>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a:p>
        </p:txBody>
      </p:sp>
      <p:pic>
        <p:nvPicPr>
          <p:cNvPr id="12" name="Picture 11"/>
          <p:cNvPicPr>
            <a:picLocks noChangeAspect="1"/>
          </p:cNvPicPr>
          <p:nvPr userDrawn="1"/>
        </p:nvPicPr>
        <p:blipFill>
          <a:blip r:embed="rId7" cstate="screen">
            <a:extLst>
              <a:ext uri="{28A0092B-C50C-407E-A947-70E740481C1C}">
                <a14:useLocalDpi xmlns:a14="http://schemas.microsoft.com/office/drawing/2010/main"/>
              </a:ext>
            </a:extLst>
          </a:blip>
          <a:stretch>
            <a:fillRect/>
          </a:stretch>
        </p:blipFill>
        <p:spPr>
          <a:xfrm>
            <a:off x="10138119" y="5953788"/>
            <a:ext cx="1589640" cy="502920"/>
          </a:xfrm>
          <a:prstGeom prst="rect">
            <a:avLst/>
          </a:prstGeom>
        </p:spPr>
      </p:pic>
      <p:sp>
        <p:nvSpPr>
          <p:cNvPr id="10" name="Slide Number Placeholder 5"/>
          <p:cNvSpPr txBox="1">
            <a:spLocks/>
          </p:cNvSpPr>
          <p:nvPr userDrawn="1"/>
        </p:nvSpPr>
        <p:spPr>
          <a:xfrm>
            <a:off x="11198483" y="6472997"/>
            <a:ext cx="837982"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bg2"/>
                </a:solidFill>
                <a:latin typeface="Calibri" panose="020F0502020204030204" pitchFamily="34" charset="0"/>
                <a:ea typeface="+mn-ea"/>
                <a:cs typeface="Arial" panose="020B0604020202020204" pitchFamily="34" charset="0"/>
                <a:sym typeface="Calibri" panose="020F050202020403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B39F3810-4318-4880-9D52-993D34A84442}" type="slidenum">
              <a:rPr lang="en-US" smtClean="0">
                <a:solidFill>
                  <a:schemeClr val="bg1"/>
                </a:solidFill>
              </a:rPr>
              <a:pPr/>
              <a:t>‹#›</a:t>
            </a:fld>
            <a:endParaRPr lang="en-US" dirty="0">
              <a:solidFill>
                <a:schemeClr val="bg1"/>
              </a:solidFill>
            </a:endParaRPr>
          </a:p>
        </p:txBody>
      </p:sp>
      <p:sp>
        <p:nvSpPr>
          <p:cNvPr id="13" name="Footer Placeholder 3"/>
          <p:cNvSpPr>
            <a:spLocks noGrp="1"/>
          </p:cNvSpPr>
          <p:nvPr>
            <p:ph type="ftr" sz="quarter" idx="13"/>
          </p:nvPr>
        </p:nvSpPr>
        <p:spPr>
          <a:xfrm>
            <a:off x="6862206" y="6586980"/>
            <a:ext cx="4755268" cy="141812"/>
          </a:xfrm>
        </p:spPr>
        <p:txBody>
          <a:bodyPr lIns="0" rIns="0"/>
          <a:lstStyle>
            <a:lvl1pPr algn="r">
              <a:defRPr sz="900">
                <a:solidFill>
                  <a:schemeClr val="bg1">
                    <a:lumMod val="85000"/>
                  </a:schemeClr>
                </a:solidFill>
              </a:defRPr>
            </a:lvl1pPr>
          </a:lstStyle>
          <a:p>
            <a:r>
              <a:rPr lang="en-US" dirty="0" smtClean="0"/>
              <a:t>COMPANY CONFIDENTIAL  |  FOR INTERNAL USE ONLY  |  DO NOT COPY</a:t>
            </a:r>
            <a:endParaRPr lang="en-US" dirty="0"/>
          </a:p>
        </p:txBody>
      </p:sp>
    </p:spTree>
    <p:extLst>
      <p:ext uri="{BB962C8B-B14F-4D97-AF65-F5344CB8AC3E}">
        <p14:creationId xmlns:p14="http://schemas.microsoft.com/office/powerpoint/2010/main" val="10548745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Head_Content.Logo">
    <p:bg>
      <p:bgRef idx="1001">
        <a:schemeClr val="bg2"/>
      </p:bgRef>
    </p:bg>
    <p:spTree>
      <p:nvGrpSpPr>
        <p:cNvPr id="1" name=""/>
        <p:cNvGrpSpPr/>
        <p:nvPr/>
      </p:nvGrpSpPr>
      <p:grpSpPr>
        <a:xfrm>
          <a:off x="0" y="0"/>
          <a:ext cx="0" cy="0"/>
          <a:chOff x="0" y="0"/>
          <a:chExt cx="0" cy="0"/>
        </a:xfrm>
      </p:grpSpPr>
      <p:sp>
        <p:nvSpPr>
          <p:cNvPr id="8" name="Freeform 7"/>
          <p:cNvSpPr/>
          <p:nvPr userDrawn="1"/>
        </p:nvSpPr>
        <p:spPr>
          <a:xfrm rot="5400000">
            <a:off x="2010516" y="-2004167"/>
            <a:ext cx="650589" cy="4665272"/>
          </a:xfrm>
          <a:custGeom>
            <a:avLst/>
            <a:gdLst>
              <a:gd name="connsiteX0" fmla="*/ 650589 w 650589"/>
              <a:gd name="connsiteY0" fmla="*/ 4665272 h 4665272"/>
              <a:gd name="connsiteX1" fmla="*/ 0 w 650589"/>
              <a:gd name="connsiteY1" fmla="*/ 4665272 h 4665272"/>
              <a:gd name="connsiteX2" fmla="*/ 0 w 650589"/>
              <a:gd name="connsiteY2" fmla="*/ 0 h 4665272"/>
              <a:gd name="connsiteX3" fmla="*/ 621771 w 650589"/>
              <a:gd name="connsiteY3" fmla="*/ 4665270 h 4665272"/>
              <a:gd name="connsiteX4" fmla="*/ 650589 w 650589"/>
              <a:gd name="connsiteY4" fmla="*/ 4665270 h 4665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0589" h="4665272">
                <a:moveTo>
                  <a:pt x="650589" y="4665272"/>
                </a:moveTo>
                <a:lnTo>
                  <a:pt x="0" y="4665272"/>
                </a:lnTo>
                <a:lnTo>
                  <a:pt x="0" y="0"/>
                </a:lnTo>
                <a:lnTo>
                  <a:pt x="621771" y="4665270"/>
                </a:lnTo>
                <a:lnTo>
                  <a:pt x="650589" y="4665270"/>
                </a:lnTo>
                <a:close/>
              </a:path>
            </a:pathLst>
          </a:custGeom>
          <a:gradFill flip="none" rotWithShape="1">
            <a:gsLst>
              <a:gs pos="0">
                <a:schemeClr val="accent1"/>
              </a:gs>
              <a:gs pos="33000">
                <a:srgbClr val="147EC2"/>
              </a:gs>
              <a:gs pos="100000">
                <a:srgbClr val="66ACD8"/>
              </a:gs>
            </a:gsLst>
            <a:path path="circle">
              <a:fillToRect l="100000" t="100000"/>
            </a:path>
            <a:tileRect r="-100000" b="-100000"/>
          </a:gradFill>
          <a:ln>
            <a:noFill/>
          </a:ln>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a:p>
        </p:txBody>
      </p:sp>
      <p:sp>
        <p:nvSpPr>
          <p:cNvPr id="10" name="Freeform 9"/>
          <p:cNvSpPr/>
          <p:nvPr userDrawn="1"/>
        </p:nvSpPr>
        <p:spPr>
          <a:xfrm>
            <a:off x="1969591" y="5495807"/>
            <a:ext cx="10220822" cy="1362194"/>
          </a:xfrm>
          <a:custGeom>
            <a:avLst/>
            <a:gdLst>
              <a:gd name="connsiteX0" fmla="*/ 10220822 w 10220822"/>
              <a:gd name="connsiteY0" fmla="*/ 0 h 1362194"/>
              <a:gd name="connsiteX1" fmla="*/ 10220822 w 10220822"/>
              <a:gd name="connsiteY1" fmla="*/ 1362194 h 1362194"/>
              <a:gd name="connsiteX2" fmla="*/ 0 w 10220822"/>
              <a:gd name="connsiteY2" fmla="*/ 1362194 h 1362194"/>
            </a:gdLst>
            <a:ahLst/>
            <a:cxnLst>
              <a:cxn ang="0">
                <a:pos x="connsiteX0" y="connsiteY0"/>
              </a:cxn>
              <a:cxn ang="0">
                <a:pos x="connsiteX1" y="connsiteY1"/>
              </a:cxn>
              <a:cxn ang="0">
                <a:pos x="connsiteX2" y="connsiteY2"/>
              </a:cxn>
            </a:cxnLst>
            <a:rect l="l" t="t" r="r" b="b"/>
            <a:pathLst>
              <a:path w="10220822" h="1362194">
                <a:moveTo>
                  <a:pt x="10220822" y="0"/>
                </a:moveTo>
                <a:lnTo>
                  <a:pt x="10220822" y="1362194"/>
                </a:lnTo>
                <a:lnTo>
                  <a:pt x="0" y="1362194"/>
                </a:lnTo>
                <a:close/>
              </a:path>
            </a:pathLst>
          </a:custGeom>
          <a:gradFill flip="none" rotWithShape="1">
            <a:gsLst>
              <a:gs pos="0">
                <a:schemeClr val="accent1"/>
              </a:gs>
              <a:gs pos="30000">
                <a:srgbClr val="147EC2"/>
              </a:gs>
              <a:gs pos="100000">
                <a:srgbClr val="66ACD8"/>
              </a:gs>
            </a:gsLst>
            <a:path path="circle">
              <a:fillToRect l="100000" t="100000"/>
            </a:path>
            <a:tileRect r="-100000" b="-100000"/>
          </a:gradFill>
          <a:ln>
            <a:noFill/>
          </a:ln>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a:p>
        </p:txBody>
      </p:sp>
      <p:graphicFrame>
        <p:nvGraphicFramePr>
          <p:cNvPr id="3" name="Object 2" hidden="1"/>
          <p:cNvGraphicFramePr>
            <a:graphicFrameLocks noChangeAspect="1"/>
          </p:cNvGraphicFramePr>
          <p:nvPr userDrawn="1">
            <p:custDataLst>
              <p:tags r:id="rId3"/>
            </p:custDataLst>
            <p:extLst>
              <p:ext uri="{D42A27DB-BD31-4B8C-83A1-F6EECF244321}">
                <p14:modId xmlns:p14="http://schemas.microsoft.com/office/powerpoint/2010/main" val="50270088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9913"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6" name="Slide Number Placeholder 5"/>
          <p:cNvSpPr>
            <a:spLocks noGrp="1"/>
          </p:cNvSpPr>
          <p:nvPr>
            <p:ph type="sldNum" sz="quarter" idx="4"/>
          </p:nvPr>
        </p:nvSpPr>
        <p:spPr>
          <a:xfrm>
            <a:off x="11198483" y="6472463"/>
            <a:ext cx="837982" cy="365125"/>
          </a:xfrm>
          <a:prstGeom prst="rect">
            <a:avLst/>
          </a:prstGeom>
        </p:spPr>
        <p:txBody>
          <a:bodyPr vert="horz" lIns="91440" tIns="45720" rIns="91440" bIns="45720" rtlCol="0" anchor="ctr"/>
          <a:lstStyle>
            <a:lvl1pPr algn="r">
              <a:defRPr sz="900">
                <a:solidFill>
                  <a:schemeClr val="bg2"/>
                </a:solidFill>
                <a:latin typeface="Calibri" panose="020F0502020204030204" pitchFamily="34" charset="0"/>
                <a:cs typeface="Arial" panose="020B0604020202020204" pitchFamily="34" charset="0"/>
                <a:sym typeface="Calibri" panose="020F0502020204030204" pitchFamily="34" charset="0"/>
              </a:defRPr>
            </a:lvl1pPr>
          </a:lstStyle>
          <a:p>
            <a:fld id="{B39F3810-4318-4880-9D52-993D34A84442}" type="slidenum">
              <a:rPr lang="en-US" smtClean="0"/>
              <a:pPr/>
              <a:t>‹#›</a:t>
            </a:fld>
            <a:endParaRPr lang="en-US"/>
          </a:p>
        </p:txBody>
      </p:sp>
      <p:sp>
        <p:nvSpPr>
          <p:cNvPr id="4" name="Title 3"/>
          <p:cNvSpPr>
            <a:spLocks noGrp="1"/>
          </p:cNvSpPr>
          <p:nvPr>
            <p:ph type="title"/>
          </p:nvPr>
        </p:nvSpPr>
        <p:spPr/>
        <p:txBody>
          <a:bodyPr/>
          <a:lstStyle/>
          <a:p>
            <a:r>
              <a:rPr lang="en-US" dirty="0" smtClean="0"/>
              <a:t>Click to edit Master title style</a:t>
            </a:r>
            <a:endParaRPr lang="en-US" dirty="0"/>
          </a:p>
        </p:txBody>
      </p:sp>
      <p:sp>
        <p:nvSpPr>
          <p:cNvPr id="5" name="Content Placeholder 4"/>
          <p:cNvSpPr>
            <a:spLocks noGrp="1"/>
          </p:cNvSpPr>
          <p:nvPr>
            <p:ph sz="quarter" idx="10"/>
          </p:nvPr>
        </p:nvSpPr>
        <p:spPr>
          <a:xfrm>
            <a:off x="528638" y="1341782"/>
            <a:ext cx="11141075" cy="4343055"/>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12" name="Picture 11"/>
          <p:cNvPicPr>
            <a:picLocks noChangeAspect="1"/>
          </p:cNvPicPr>
          <p:nvPr userDrawn="1"/>
        </p:nvPicPr>
        <p:blipFill>
          <a:blip r:embed="rId7" cstate="screen">
            <a:extLst>
              <a:ext uri="{28A0092B-C50C-407E-A947-70E740481C1C}">
                <a14:useLocalDpi xmlns:a14="http://schemas.microsoft.com/office/drawing/2010/main"/>
              </a:ext>
            </a:extLst>
          </a:blip>
          <a:stretch>
            <a:fillRect/>
          </a:stretch>
        </p:blipFill>
        <p:spPr>
          <a:xfrm>
            <a:off x="10138119" y="5953788"/>
            <a:ext cx="1589640" cy="502920"/>
          </a:xfrm>
          <a:prstGeom prst="rect">
            <a:avLst/>
          </a:prstGeom>
        </p:spPr>
      </p:pic>
      <p:sp>
        <p:nvSpPr>
          <p:cNvPr id="13" name="Footer Placeholder 3"/>
          <p:cNvSpPr>
            <a:spLocks noGrp="1"/>
          </p:cNvSpPr>
          <p:nvPr>
            <p:ph type="ftr" sz="quarter" idx="13"/>
          </p:nvPr>
        </p:nvSpPr>
        <p:spPr>
          <a:xfrm>
            <a:off x="6862206" y="6586980"/>
            <a:ext cx="4755268" cy="141812"/>
          </a:xfrm>
        </p:spPr>
        <p:txBody>
          <a:bodyPr lIns="0" rIns="0"/>
          <a:lstStyle>
            <a:lvl1pPr algn="r">
              <a:defRPr sz="900">
                <a:solidFill>
                  <a:schemeClr val="bg1">
                    <a:lumMod val="85000"/>
                  </a:schemeClr>
                </a:solidFill>
              </a:defRPr>
            </a:lvl1pPr>
          </a:lstStyle>
          <a:p>
            <a:r>
              <a:rPr lang="en-US" dirty="0" smtClean="0"/>
              <a:t>COMPANY CONFIDENTIAL  |  FOR INTERNAL USE ONLY  |  DO NOT COPY</a:t>
            </a:r>
            <a:endParaRPr lang="en-US" dirty="0"/>
          </a:p>
        </p:txBody>
      </p:sp>
    </p:spTree>
    <p:extLst>
      <p:ext uri="{BB962C8B-B14F-4D97-AF65-F5344CB8AC3E}">
        <p14:creationId xmlns:p14="http://schemas.microsoft.com/office/powerpoint/2010/main" val="237250271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lainHead_Content.Logo">
    <p:spTree>
      <p:nvGrpSpPr>
        <p:cNvPr id="1" name=""/>
        <p:cNvGrpSpPr/>
        <p:nvPr/>
      </p:nvGrpSpPr>
      <p:grpSpPr>
        <a:xfrm>
          <a:off x="0" y="0"/>
          <a:ext cx="0" cy="0"/>
          <a:chOff x="0" y="0"/>
          <a:chExt cx="0" cy="0"/>
        </a:xfrm>
      </p:grpSpPr>
      <p:sp>
        <p:nvSpPr>
          <p:cNvPr id="9" name="Freeform 8"/>
          <p:cNvSpPr/>
          <p:nvPr userDrawn="1"/>
        </p:nvSpPr>
        <p:spPr>
          <a:xfrm>
            <a:off x="1969591" y="5495807"/>
            <a:ext cx="10220822" cy="1362194"/>
          </a:xfrm>
          <a:custGeom>
            <a:avLst/>
            <a:gdLst>
              <a:gd name="connsiteX0" fmla="*/ 10220822 w 10220822"/>
              <a:gd name="connsiteY0" fmla="*/ 0 h 1362194"/>
              <a:gd name="connsiteX1" fmla="*/ 10220822 w 10220822"/>
              <a:gd name="connsiteY1" fmla="*/ 1362194 h 1362194"/>
              <a:gd name="connsiteX2" fmla="*/ 0 w 10220822"/>
              <a:gd name="connsiteY2" fmla="*/ 1362194 h 1362194"/>
            </a:gdLst>
            <a:ahLst/>
            <a:cxnLst>
              <a:cxn ang="0">
                <a:pos x="connsiteX0" y="connsiteY0"/>
              </a:cxn>
              <a:cxn ang="0">
                <a:pos x="connsiteX1" y="connsiteY1"/>
              </a:cxn>
              <a:cxn ang="0">
                <a:pos x="connsiteX2" y="connsiteY2"/>
              </a:cxn>
            </a:cxnLst>
            <a:rect l="l" t="t" r="r" b="b"/>
            <a:pathLst>
              <a:path w="10220822" h="1362194">
                <a:moveTo>
                  <a:pt x="10220822" y="0"/>
                </a:moveTo>
                <a:lnTo>
                  <a:pt x="10220822" y="1362194"/>
                </a:lnTo>
                <a:lnTo>
                  <a:pt x="0" y="1362194"/>
                </a:lnTo>
                <a:close/>
              </a:path>
            </a:pathLst>
          </a:custGeom>
          <a:gradFill flip="none" rotWithShape="1">
            <a:gsLst>
              <a:gs pos="0">
                <a:schemeClr val="accent1"/>
              </a:gs>
              <a:gs pos="30000">
                <a:srgbClr val="147EC2"/>
              </a:gs>
              <a:gs pos="100000">
                <a:srgbClr val="66ACD8"/>
              </a:gs>
            </a:gsLst>
            <a:path path="circle">
              <a:fillToRect l="100000" t="100000"/>
            </a:path>
            <a:tileRect r="-100000" b="-100000"/>
          </a:gradFill>
          <a:ln>
            <a:noFill/>
          </a:ln>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a:p>
        </p:txBody>
      </p:sp>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1141609038"/>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4802"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6" name="Slide Number Placeholder 5"/>
          <p:cNvSpPr>
            <a:spLocks noGrp="1"/>
          </p:cNvSpPr>
          <p:nvPr>
            <p:ph type="sldNum" sz="quarter" idx="4"/>
          </p:nvPr>
        </p:nvSpPr>
        <p:spPr>
          <a:xfrm>
            <a:off x="11198483" y="6472463"/>
            <a:ext cx="837982" cy="365125"/>
          </a:xfrm>
          <a:prstGeom prst="rect">
            <a:avLst/>
          </a:prstGeom>
        </p:spPr>
        <p:txBody>
          <a:bodyPr vert="horz" lIns="91440" tIns="45720" rIns="91440" bIns="45720" rtlCol="0" anchor="ctr"/>
          <a:lstStyle>
            <a:lvl1pPr algn="r">
              <a:defRPr sz="900">
                <a:solidFill>
                  <a:schemeClr val="bg1"/>
                </a:solidFill>
                <a:latin typeface="Calibri" panose="020F0502020204030204" pitchFamily="34" charset="0"/>
                <a:cs typeface="Arial" panose="020B0604020202020204" pitchFamily="34" charset="0"/>
                <a:sym typeface="Calibri" panose="020F0502020204030204" pitchFamily="34" charset="0"/>
              </a:defRPr>
            </a:lvl1pPr>
          </a:lstStyle>
          <a:p>
            <a:fld id="{B39F3810-4318-4880-9D52-993D34A84442}" type="slidenum">
              <a:rPr lang="en-US" smtClean="0"/>
              <a:pPr/>
              <a:t>‹#›</a:t>
            </a:fld>
            <a:endParaRPr lang="en-US"/>
          </a:p>
        </p:txBody>
      </p:sp>
      <p:sp>
        <p:nvSpPr>
          <p:cNvPr id="4" name="Title 3"/>
          <p:cNvSpPr>
            <a:spLocks noGrp="1"/>
          </p:cNvSpPr>
          <p:nvPr>
            <p:ph type="title"/>
          </p:nvPr>
        </p:nvSpPr>
        <p:spPr/>
        <p:txBody>
          <a:bodyPr/>
          <a:lstStyle/>
          <a:p>
            <a:r>
              <a:rPr lang="en-US" dirty="0" smtClean="0"/>
              <a:t>Click to edit Master title style</a:t>
            </a:r>
            <a:endParaRPr lang="en-US" dirty="0"/>
          </a:p>
        </p:txBody>
      </p:sp>
      <p:sp>
        <p:nvSpPr>
          <p:cNvPr id="10" name="Content Placeholder 9"/>
          <p:cNvSpPr>
            <a:spLocks noGrp="1"/>
          </p:cNvSpPr>
          <p:nvPr>
            <p:ph sz="quarter" idx="10"/>
          </p:nvPr>
        </p:nvSpPr>
        <p:spPr>
          <a:xfrm>
            <a:off x="528638" y="1321283"/>
            <a:ext cx="11141740" cy="452278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8" name="Picture 7"/>
          <p:cNvPicPr>
            <a:picLocks noChangeAspect="1"/>
          </p:cNvPicPr>
          <p:nvPr userDrawn="1"/>
        </p:nvPicPr>
        <p:blipFill>
          <a:blip r:embed="rId6" cstate="screen">
            <a:extLst>
              <a:ext uri="{28A0092B-C50C-407E-A947-70E740481C1C}">
                <a14:useLocalDpi xmlns:a14="http://schemas.microsoft.com/office/drawing/2010/main"/>
              </a:ext>
            </a:extLst>
          </a:blip>
          <a:stretch>
            <a:fillRect/>
          </a:stretch>
        </p:blipFill>
        <p:spPr>
          <a:xfrm>
            <a:off x="10138119" y="5953788"/>
            <a:ext cx="1589640" cy="502920"/>
          </a:xfrm>
          <a:prstGeom prst="rect">
            <a:avLst/>
          </a:prstGeom>
        </p:spPr>
      </p:pic>
      <p:sp>
        <p:nvSpPr>
          <p:cNvPr id="11" name="Footer Placeholder 3"/>
          <p:cNvSpPr>
            <a:spLocks noGrp="1"/>
          </p:cNvSpPr>
          <p:nvPr>
            <p:ph type="ftr" sz="quarter" idx="13"/>
          </p:nvPr>
        </p:nvSpPr>
        <p:spPr>
          <a:xfrm>
            <a:off x="6862206" y="6586980"/>
            <a:ext cx="4755268" cy="141812"/>
          </a:xfrm>
        </p:spPr>
        <p:txBody>
          <a:bodyPr lIns="0" rIns="0"/>
          <a:lstStyle>
            <a:lvl1pPr algn="r">
              <a:defRPr sz="900">
                <a:solidFill>
                  <a:schemeClr val="bg1">
                    <a:lumMod val="85000"/>
                  </a:schemeClr>
                </a:solidFill>
              </a:defRPr>
            </a:lvl1pPr>
          </a:lstStyle>
          <a:p>
            <a:r>
              <a:rPr lang="en-US" dirty="0" smtClean="0"/>
              <a:t>COMPANY CONFIDENTIAL  |  FOR INTERNAL USE ONLY  |  DO NOT COPY</a:t>
            </a:r>
            <a:endParaRPr lang="en-US" dirty="0"/>
          </a:p>
        </p:txBody>
      </p:sp>
    </p:spTree>
    <p:extLst>
      <p:ext uri="{BB962C8B-B14F-4D97-AF65-F5344CB8AC3E}">
        <p14:creationId xmlns:p14="http://schemas.microsoft.com/office/powerpoint/2010/main" val="11954741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lainHead_NoContent.Logo">
    <p:spTree>
      <p:nvGrpSpPr>
        <p:cNvPr id="1" name=""/>
        <p:cNvGrpSpPr/>
        <p:nvPr/>
      </p:nvGrpSpPr>
      <p:grpSpPr>
        <a:xfrm>
          <a:off x="0" y="0"/>
          <a:ext cx="0" cy="0"/>
          <a:chOff x="0" y="0"/>
          <a:chExt cx="0" cy="0"/>
        </a:xfrm>
      </p:grpSpPr>
      <p:sp>
        <p:nvSpPr>
          <p:cNvPr id="7" name="Freeform 6"/>
          <p:cNvSpPr/>
          <p:nvPr userDrawn="1"/>
        </p:nvSpPr>
        <p:spPr>
          <a:xfrm>
            <a:off x="1969591" y="5495807"/>
            <a:ext cx="10220822" cy="1362194"/>
          </a:xfrm>
          <a:custGeom>
            <a:avLst/>
            <a:gdLst>
              <a:gd name="connsiteX0" fmla="*/ 10220822 w 10220822"/>
              <a:gd name="connsiteY0" fmla="*/ 0 h 1362194"/>
              <a:gd name="connsiteX1" fmla="*/ 10220822 w 10220822"/>
              <a:gd name="connsiteY1" fmla="*/ 1362194 h 1362194"/>
              <a:gd name="connsiteX2" fmla="*/ 0 w 10220822"/>
              <a:gd name="connsiteY2" fmla="*/ 1362194 h 1362194"/>
            </a:gdLst>
            <a:ahLst/>
            <a:cxnLst>
              <a:cxn ang="0">
                <a:pos x="connsiteX0" y="connsiteY0"/>
              </a:cxn>
              <a:cxn ang="0">
                <a:pos x="connsiteX1" y="connsiteY1"/>
              </a:cxn>
              <a:cxn ang="0">
                <a:pos x="connsiteX2" y="connsiteY2"/>
              </a:cxn>
            </a:cxnLst>
            <a:rect l="l" t="t" r="r" b="b"/>
            <a:pathLst>
              <a:path w="10220822" h="1362194">
                <a:moveTo>
                  <a:pt x="10220822" y="0"/>
                </a:moveTo>
                <a:lnTo>
                  <a:pt x="10220822" y="1362194"/>
                </a:lnTo>
                <a:lnTo>
                  <a:pt x="0" y="1362194"/>
                </a:lnTo>
                <a:close/>
              </a:path>
            </a:pathLst>
          </a:custGeom>
          <a:gradFill flip="none" rotWithShape="1">
            <a:gsLst>
              <a:gs pos="0">
                <a:schemeClr val="accent1"/>
              </a:gs>
              <a:gs pos="30000">
                <a:srgbClr val="147EC2"/>
              </a:gs>
              <a:gs pos="100000">
                <a:srgbClr val="66ACD8"/>
              </a:gs>
            </a:gsLst>
            <a:path path="circle">
              <a:fillToRect l="100000" t="100000"/>
            </a:path>
            <a:tileRect r="-100000" b="-100000"/>
          </a:gradFill>
          <a:ln>
            <a:noFill/>
          </a:ln>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a:p>
        </p:txBody>
      </p:sp>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283015055"/>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0937"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6" name="Slide Number Placeholder 5"/>
          <p:cNvSpPr>
            <a:spLocks noGrp="1"/>
          </p:cNvSpPr>
          <p:nvPr>
            <p:ph type="sldNum" sz="quarter" idx="4"/>
          </p:nvPr>
        </p:nvSpPr>
        <p:spPr>
          <a:xfrm>
            <a:off x="11198483" y="6472463"/>
            <a:ext cx="837982" cy="365125"/>
          </a:xfrm>
          <a:prstGeom prst="rect">
            <a:avLst/>
          </a:prstGeom>
        </p:spPr>
        <p:txBody>
          <a:bodyPr vert="horz" lIns="91440" tIns="45720" rIns="91440" bIns="45720" rtlCol="0" anchor="ctr"/>
          <a:lstStyle>
            <a:lvl1pPr algn="r">
              <a:defRPr sz="900">
                <a:solidFill>
                  <a:schemeClr val="bg1"/>
                </a:solidFill>
                <a:latin typeface="Calibri" panose="020F0502020204030204" pitchFamily="34" charset="0"/>
                <a:cs typeface="Arial" panose="020B0604020202020204" pitchFamily="34" charset="0"/>
                <a:sym typeface="Calibri" panose="020F0502020204030204" pitchFamily="34" charset="0"/>
              </a:defRPr>
            </a:lvl1pPr>
          </a:lstStyle>
          <a:p>
            <a:fld id="{B39F3810-4318-4880-9D52-993D34A84442}" type="slidenum">
              <a:rPr lang="en-US" smtClean="0"/>
              <a:pPr/>
              <a:t>‹#›</a:t>
            </a:fld>
            <a:endParaRPr lang="en-US"/>
          </a:p>
        </p:txBody>
      </p:sp>
      <p:sp>
        <p:nvSpPr>
          <p:cNvPr id="4" name="Title 3"/>
          <p:cNvSpPr>
            <a:spLocks noGrp="1"/>
          </p:cNvSpPr>
          <p:nvPr>
            <p:ph type="title"/>
          </p:nvPr>
        </p:nvSpPr>
        <p:spPr/>
        <p:txBody>
          <a:bodyPr/>
          <a:lstStyle/>
          <a:p>
            <a:r>
              <a:rPr lang="en-US" smtClean="0"/>
              <a:t>Click to edit Master title style</a:t>
            </a:r>
            <a:endParaRPr lang="en-US"/>
          </a:p>
        </p:txBody>
      </p:sp>
      <p:pic>
        <p:nvPicPr>
          <p:cNvPr id="8" name="Picture 7"/>
          <p:cNvPicPr>
            <a:picLocks noChangeAspect="1"/>
          </p:cNvPicPr>
          <p:nvPr userDrawn="1"/>
        </p:nvPicPr>
        <p:blipFill>
          <a:blip r:embed="rId6" cstate="screen">
            <a:extLst>
              <a:ext uri="{28A0092B-C50C-407E-A947-70E740481C1C}">
                <a14:useLocalDpi xmlns:a14="http://schemas.microsoft.com/office/drawing/2010/main"/>
              </a:ext>
            </a:extLst>
          </a:blip>
          <a:stretch>
            <a:fillRect/>
          </a:stretch>
        </p:blipFill>
        <p:spPr>
          <a:xfrm>
            <a:off x="10138119" y="5953788"/>
            <a:ext cx="1589640" cy="502920"/>
          </a:xfrm>
          <a:prstGeom prst="rect">
            <a:avLst/>
          </a:prstGeom>
        </p:spPr>
      </p:pic>
      <p:sp>
        <p:nvSpPr>
          <p:cNvPr id="9" name="Footer Placeholder 3"/>
          <p:cNvSpPr>
            <a:spLocks noGrp="1"/>
          </p:cNvSpPr>
          <p:nvPr>
            <p:ph type="ftr" sz="quarter" idx="13"/>
          </p:nvPr>
        </p:nvSpPr>
        <p:spPr>
          <a:xfrm>
            <a:off x="6862206" y="6586980"/>
            <a:ext cx="4755268" cy="141812"/>
          </a:xfrm>
        </p:spPr>
        <p:txBody>
          <a:bodyPr lIns="0" rIns="0"/>
          <a:lstStyle>
            <a:lvl1pPr algn="r">
              <a:defRPr sz="900">
                <a:solidFill>
                  <a:schemeClr val="bg1">
                    <a:lumMod val="85000"/>
                  </a:schemeClr>
                </a:solidFill>
              </a:defRPr>
            </a:lvl1pPr>
          </a:lstStyle>
          <a:p>
            <a:r>
              <a:rPr lang="en-US" dirty="0" smtClean="0"/>
              <a:t>COMPANY CONFIDENTIAL  |  FOR INTERNAL USE ONLY  |  DO NOT COPY</a:t>
            </a:r>
            <a:endParaRPr lang="en-US" dirty="0"/>
          </a:p>
        </p:txBody>
      </p:sp>
    </p:spTree>
    <p:extLst>
      <p:ext uri="{BB962C8B-B14F-4D97-AF65-F5344CB8AC3E}">
        <p14:creationId xmlns:p14="http://schemas.microsoft.com/office/powerpoint/2010/main" val="31776606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Head_Comparison.Logo">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165700891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320"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6" name="Slide Number Placeholder 5"/>
          <p:cNvSpPr>
            <a:spLocks noGrp="1"/>
          </p:cNvSpPr>
          <p:nvPr>
            <p:ph type="sldNum" sz="quarter" idx="4"/>
          </p:nvPr>
        </p:nvSpPr>
        <p:spPr>
          <a:xfrm>
            <a:off x="11198483" y="6472463"/>
            <a:ext cx="837982" cy="365125"/>
          </a:xfrm>
          <a:prstGeom prst="rect">
            <a:avLst/>
          </a:prstGeom>
        </p:spPr>
        <p:txBody>
          <a:bodyPr vert="horz" lIns="91440" tIns="45720" rIns="91440" bIns="45720" rtlCol="0" anchor="ctr"/>
          <a:lstStyle>
            <a:lvl1pPr algn="r">
              <a:defRPr sz="900">
                <a:solidFill>
                  <a:schemeClr val="bg1">
                    <a:lumMod val="50000"/>
                  </a:schemeClr>
                </a:solidFill>
                <a:latin typeface="Calibri" panose="020F0502020204030204" pitchFamily="34" charset="0"/>
                <a:cs typeface="Arial" panose="020B0604020202020204" pitchFamily="34" charset="0"/>
                <a:sym typeface="Calibri" panose="020F0502020204030204" pitchFamily="34" charset="0"/>
              </a:defRPr>
            </a:lvl1pPr>
          </a:lstStyle>
          <a:p>
            <a:fld id="{B39F3810-4318-4880-9D52-993D34A84442}" type="slidenum">
              <a:rPr lang="en-US" smtClean="0"/>
              <a:pPr/>
              <a:t>‹#›</a:t>
            </a:fld>
            <a:endParaRPr lang="en-US"/>
          </a:p>
        </p:txBody>
      </p:sp>
      <p:pic>
        <p:nvPicPr>
          <p:cNvPr id="16" name="Picture 15"/>
          <p:cNvPicPr>
            <a:picLocks noChangeAspect="1"/>
          </p:cNvPicPr>
          <p:nvPr userDrawn="1"/>
        </p:nvPicPr>
        <p:blipFill>
          <a:blip r:embed="rId6" cstate="screen">
            <a:extLst>
              <a:ext uri="{28A0092B-C50C-407E-A947-70E740481C1C}">
                <a14:useLocalDpi xmlns:a14="http://schemas.microsoft.com/office/drawing/2010/main"/>
              </a:ext>
            </a:extLst>
          </a:blip>
          <a:stretch>
            <a:fillRect/>
          </a:stretch>
        </p:blipFill>
        <p:spPr>
          <a:xfrm>
            <a:off x="10173153" y="6326436"/>
            <a:ext cx="1474923" cy="477221"/>
          </a:xfrm>
          <a:prstGeom prst="rect">
            <a:avLst/>
          </a:prstGeom>
        </p:spPr>
      </p:pic>
      <p:sp>
        <p:nvSpPr>
          <p:cNvPr id="4" name="Title 3"/>
          <p:cNvSpPr>
            <a:spLocks noGrp="1"/>
          </p:cNvSpPr>
          <p:nvPr>
            <p:ph type="title"/>
          </p:nvPr>
        </p:nvSpPr>
        <p:spPr/>
        <p:txBody>
          <a:bodyPr/>
          <a:lstStyle/>
          <a:p>
            <a:r>
              <a:rPr lang="en-US" smtClean="0"/>
              <a:t>Click to edit Master title style</a:t>
            </a:r>
            <a:endParaRPr lang="en-US"/>
          </a:p>
        </p:txBody>
      </p:sp>
      <p:sp>
        <p:nvSpPr>
          <p:cNvPr id="8" name="Freeform 7"/>
          <p:cNvSpPr/>
          <p:nvPr userDrawn="1"/>
        </p:nvSpPr>
        <p:spPr>
          <a:xfrm rot="5400000">
            <a:off x="2010516" y="-2004167"/>
            <a:ext cx="650589" cy="4665272"/>
          </a:xfrm>
          <a:custGeom>
            <a:avLst/>
            <a:gdLst>
              <a:gd name="connsiteX0" fmla="*/ 650589 w 650589"/>
              <a:gd name="connsiteY0" fmla="*/ 4665272 h 4665272"/>
              <a:gd name="connsiteX1" fmla="*/ 0 w 650589"/>
              <a:gd name="connsiteY1" fmla="*/ 4665272 h 4665272"/>
              <a:gd name="connsiteX2" fmla="*/ 0 w 650589"/>
              <a:gd name="connsiteY2" fmla="*/ 0 h 4665272"/>
              <a:gd name="connsiteX3" fmla="*/ 621771 w 650589"/>
              <a:gd name="connsiteY3" fmla="*/ 4665270 h 4665272"/>
              <a:gd name="connsiteX4" fmla="*/ 650589 w 650589"/>
              <a:gd name="connsiteY4" fmla="*/ 4665270 h 4665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0589" h="4665272">
                <a:moveTo>
                  <a:pt x="650589" y="4665272"/>
                </a:moveTo>
                <a:lnTo>
                  <a:pt x="0" y="4665272"/>
                </a:lnTo>
                <a:lnTo>
                  <a:pt x="0" y="0"/>
                </a:lnTo>
                <a:lnTo>
                  <a:pt x="621771" y="4665270"/>
                </a:lnTo>
                <a:lnTo>
                  <a:pt x="650589" y="4665270"/>
                </a:lnTo>
                <a:close/>
              </a:path>
            </a:pathLst>
          </a:custGeom>
          <a:gradFill flip="none" rotWithShape="1">
            <a:gsLst>
              <a:gs pos="0">
                <a:schemeClr val="accent1"/>
              </a:gs>
              <a:gs pos="33000">
                <a:srgbClr val="147EC2"/>
              </a:gs>
              <a:gs pos="100000">
                <a:srgbClr val="66ACD8"/>
              </a:gs>
            </a:gsLst>
            <a:path path="circle">
              <a:fillToRect l="100000" t="100000"/>
            </a:path>
            <a:tileRect r="-100000" b="-100000"/>
          </a:gradFill>
          <a:ln>
            <a:noFill/>
          </a:ln>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a:p>
        </p:txBody>
      </p:sp>
      <p:sp>
        <p:nvSpPr>
          <p:cNvPr id="15" name="Freeform 14"/>
          <p:cNvSpPr/>
          <p:nvPr userDrawn="1"/>
        </p:nvSpPr>
        <p:spPr>
          <a:xfrm>
            <a:off x="1969591" y="5495807"/>
            <a:ext cx="10220822" cy="1362194"/>
          </a:xfrm>
          <a:custGeom>
            <a:avLst/>
            <a:gdLst>
              <a:gd name="connsiteX0" fmla="*/ 10220822 w 10220822"/>
              <a:gd name="connsiteY0" fmla="*/ 0 h 1362194"/>
              <a:gd name="connsiteX1" fmla="*/ 10220822 w 10220822"/>
              <a:gd name="connsiteY1" fmla="*/ 1362194 h 1362194"/>
              <a:gd name="connsiteX2" fmla="*/ 0 w 10220822"/>
              <a:gd name="connsiteY2" fmla="*/ 1362194 h 1362194"/>
            </a:gdLst>
            <a:ahLst/>
            <a:cxnLst>
              <a:cxn ang="0">
                <a:pos x="connsiteX0" y="connsiteY0"/>
              </a:cxn>
              <a:cxn ang="0">
                <a:pos x="connsiteX1" y="connsiteY1"/>
              </a:cxn>
              <a:cxn ang="0">
                <a:pos x="connsiteX2" y="connsiteY2"/>
              </a:cxn>
            </a:cxnLst>
            <a:rect l="l" t="t" r="r" b="b"/>
            <a:pathLst>
              <a:path w="10220822" h="1362194">
                <a:moveTo>
                  <a:pt x="10220822" y="0"/>
                </a:moveTo>
                <a:lnTo>
                  <a:pt x="10220822" y="1362194"/>
                </a:lnTo>
                <a:lnTo>
                  <a:pt x="0" y="1362194"/>
                </a:lnTo>
                <a:close/>
              </a:path>
            </a:pathLst>
          </a:custGeom>
          <a:gradFill flip="none" rotWithShape="1">
            <a:gsLst>
              <a:gs pos="0">
                <a:schemeClr val="accent1"/>
              </a:gs>
              <a:gs pos="30000">
                <a:srgbClr val="147EC2"/>
              </a:gs>
              <a:gs pos="100000">
                <a:srgbClr val="66ACD8"/>
              </a:gs>
            </a:gsLst>
            <a:path path="circle">
              <a:fillToRect l="100000" t="100000"/>
            </a:path>
            <a:tileRect r="-100000" b="-100000"/>
          </a:gradFill>
          <a:ln>
            <a:noFill/>
          </a:ln>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a:p>
        </p:txBody>
      </p:sp>
      <p:pic>
        <p:nvPicPr>
          <p:cNvPr id="12" name="Picture 11"/>
          <p:cNvPicPr>
            <a:picLocks noChangeAspect="1"/>
          </p:cNvPicPr>
          <p:nvPr userDrawn="1"/>
        </p:nvPicPr>
        <p:blipFill>
          <a:blip r:embed="rId7" cstate="screen">
            <a:extLst>
              <a:ext uri="{28A0092B-C50C-407E-A947-70E740481C1C}">
                <a14:useLocalDpi xmlns:a14="http://schemas.microsoft.com/office/drawing/2010/main"/>
              </a:ext>
            </a:extLst>
          </a:blip>
          <a:stretch>
            <a:fillRect/>
          </a:stretch>
        </p:blipFill>
        <p:spPr>
          <a:xfrm>
            <a:off x="10138119" y="5953788"/>
            <a:ext cx="1589640" cy="502920"/>
          </a:xfrm>
          <a:prstGeom prst="rect">
            <a:avLst/>
          </a:prstGeom>
        </p:spPr>
      </p:pic>
      <p:sp>
        <p:nvSpPr>
          <p:cNvPr id="10" name="Slide Number Placeholder 5"/>
          <p:cNvSpPr txBox="1">
            <a:spLocks/>
          </p:cNvSpPr>
          <p:nvPr userDrawn="1"/>
        </p:nvSpPr>
        <p:spPr>
          <a:xfrm>
            <a:off x="11198483" y="6472997"/>
            <a:ext cx="837982"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bg2"/>
                </a:solidFill>
                <a:latin typeface="Calibri" panose="020F0502020204030204" pitchFamily="34" charset="0"/>
                <a:ea typeface="+mn-ea"/>
                <a:cs typeface="Arial" panose="020B0604020202020204" pitchFamily="34" charset="0"/>
                <a:sym typeface="Calibri" panose="020F050202020403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B39F3810-4318-4880-9D52-993D34A84442}" type="slidenum">
              <a:rPr lang="en-US" smtClean="0"/>
              <a:pPr/>
              <a:t>‹#›</a:t>
            </a:fld>
            <a:endParaRPr lang="en-US" dirty="0"/>
          </a:p>
        </p:txBody>
      </p:sp>
      <p:sp>
        <p:nvSpPr>
          <p:cNvPr id="13" name="Footer Placeholder 3"/>
          <p:cNvSpPr>
            <a:spLocks noGrp="1"/>
          </p:cNvSpPr>
          <p:nvPr>
            <p:ph type="ftr" sz="quarter" idx="13"/>
          </p:nvPr>
        </p:nvSpPr>
        <p:spPr>
          <a:xfrm>
            <a:off x="6862206" y="6586980"/>
            <a:ext cx="4755268" cy="141812"/>
          </a:xfrm>
        </p:spPr>
        <p:txBody>
          <a:bodyPr lIns="0" rIns="0"/>
          <a:lstStyle>
            <a:lvl1pPr algn="r">
              <a:defRPr sz="900">
                <a:solidFill>
                  <a:schemeClr val="bg1">
                    <a:lumMod val="85000"/>
                  </a:schemeClr>
                </a:solidFill>
              </a:defRPr>
            </a:lvl1pPr>
          </a:lstStyle>
          <a:p>
            <a:r>
              <a:rPr lang="en-US" dirty="0" smtClean="0"/>
              <a:t>COMPANY CONFIDENTIAL  |  FOR INTERNAL USE ONLY  |  DO NOT COPY</a:t>
            </a:r>
            <a:endParaRPr lang="en-US" dirty="0"/>
          </a:p>
        </p:txBody>
      </p:sp>
      <p:sp>
        <p:nvSpPr>
          <p:cNvPr id="11" name="Content Placeholder 6"/>
          <p:cNvSpPr>
            <a:spLocks noGrp="1"/>
          </p:cNvSpPr>
          <p:nvPr>
            <p:ph sz="quarter" idx="10"/>
          </p:nvPr>
        </p:nvSpPr>
        <p:spPr>
          <a:xfrm>
            <a:off x="528638" y="1841544"/>
            <a:ext cx="5437187" cy="3654263"/>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Content Placeholder 6"/>
          <p:cNvSpPr>
            <a:spLocks noGrp="1"/>
          </p:cNvSpPr>
          <p:nvPr>
            <p:ph sz="quarter" idx="14"/>
          </p:nvPr>
        </p:nvSpPr>
        <p:spPr>
          <a:xfrm>
            <a:off x="6233373" y="1841544"/>
            <a:ext cx="5437187" cy="3654263"/>
          </a:xfrm>
        </p:spPr>
        <p:txBody>
          <a:bodyPr vert="horz" lIns="0" tIns="45720" rIns="91440" bIns="45720" rtlCol="0">
            <a:normAutofit/>
          </a:bodyPr>
          <a:lstStyle>
            <a:lvl1pPr>
              <a:defRPr lang="en-US" dirty="0" smtClean="0"/>
            </a:lvl1pPr>
            <a:lvl2pPr>
              <a:defRPr lang="en-US" dirty="0" smtClean="0"/>
            </a:lvl2pPr>
            <a:lvl3pPr>
              <a:defRPr lang="en-US" dirty="0" smtClean="0"/>
            </a:lvl3pPr>
            <a:lvl4pPr>
              <a:defRPr lang="en-US" dirty="0" smtClean="0"/>
            </a:lvl4pPr>
            <a:lvl5pPr>
              <a:defRPr lang="en-US" dirty="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Text Placeholder 9"/>
          <p:cNvSpPr>
            <a:spLocks noGrp="1"/>
          </p:cNvSpPr>
          <p:nvPr>
            <p:ph type="body" sz="quarter" idx="15" hasCustomPrompt="1"/>
          </p:nvPr>
        </p:nvSpPr>
        <p:spPr>
          <a:xfrm>
            <a:off x="528637" y="1358944"/>
            <a:ext cx="5440680" cy="482600"/>
          </a:xfrm>
        </p:spPr>
        <p:txBody>
          <a:bodyPr anchor="b">
            <a:noAutofit/>
          </a:bodyPr>
          <a:lstStyle>
            <a:lvl1pPr marL="0" indent="0">
              <a:buNone/>
              <a:defRPr sz="2800" b="1"/>
            </a:lvl1pPr>
          </a:lstStyle>
          <a:p>
            <a:pPr lvl="0"/>
            <a:r>
              <a:rPr lang="en-US" dirty="0" smtClean="0"/>
              <a:t>Click to edit Subtitle</a:t>
            </a:r>
            <a:endParaRPr lang="en-US" dirty="0"/>
          </a:p>
        </p:txBody>
      </p:sp>
      <p:sp>
        <p:nvSpPr>
          <p:cNvPr id="18" name="Text Placeholder 9"/>
          <p:cNvSpPr>
            <a:spLocks noGrp="1"/>
          </p:cNvSpPr>
          <p:nvPr>
            <p:ph type="body" sz="quarter" idx="16" hasCustomPrompt="1"/>
          </p:nvPr>
        </p:nvSpPr>
        <p:spPr>
          <a:xfrm>
            <a:off x="6233373" y="1358944"/>
            <a:ext cx="5440680" cy="482600"/>
          </a:xfrm>
        </p:spPr>
        <p:txBody>
          <a:bodyPr vert="horz" lIns="0" tIns="45720" rIns="91440" bIns="45720" rtlCol="0" anchor="b">
            <a:noAutofit/>
          </a:bodyPr>
          <a:lstStyle>
            <a:lvl1pPr>
              <a:defRPr lang="en-US" sz="2800" b="1" dirty="0"/>
            </a:lvl1pPr>
          </a:lstStyle>
          <a:p>
            <a:pPr marL="0" lvl="0" indent="0">
              <a:buNone/>
            </a:pPr>
            <a:r>
              <a:rPr lang="en-US" dirty="0" smtClean="0"/>
              <a:t>Click to edit Subtitle</a:t>
            </a:r>
            <a:endParaRPr lang="en-US" dirty="0"/>
          </a:p>
        </p:txBody>
      </p:sp>
    </p:spTree>
    <p:extLst>
      <p:ext uri="{BB962C8B-B14F-4D97-AF65-F5344CB8AC3E}">
        <p14:creationId xmlns:p14="http://schemas.microsoft.com/office/powerpoint/2010/main" val="38365406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Head_Two_Contents.Logo">
    <p:spTree>
      <p:nvGrpSpPr>
        <p:cNvPr id="1" name=""/>
        <p:cNvGrpSpPr/>
        <p:nvPr/>
      </p:nvGrpSpPr>
      <p:grpSpPr>
        <a:xfrm>
          <a:off x="0" y="0"/>
          <a:ext cx="0" cy="0"/>
          <a:chOff x="0" y="0"/>
          <a:chExt cx="0" cy="0"/>
        </a:xfrm>
      </p:grpSpPr>
      <p:sp>
        <p:nvSpPr>
          <p:cNvPr id="11" name="Content Placeholder 6"/>
          <p:cNvSpPr>
            <a:spLocks noGrp="1"/>
          </p:cNvSpPr>
          <p:nvPr>
            <p:ph sz="quarter" idx="10"/>
          </p:nvPr>
        </p:nvSpPr>
        <p:spPr>
          <a:xfrm>
            <a:off x="528638" y="1358944"/>
            <a:ext cx="5437187" cy="4136863"/>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Content Placeholder 6"/>
          <p:cNvSpPr>
            <a:spLocks noGrp="1"/>
          </p:cNvSpPr>
          <p:nvPr>
            <p:ph sz="quarter" idx="14"/>
          </p:nvPr>
        </p:nvSpPr>
        <p:spPr>
          <a:xfrm>
            <a:off x="6233373" y="1358944"/>
            <a:ext cx="5437187" cy="4136863"/>
          </a:xfrm>
        </p:spPr>
        <p:txBody>
          <a:bodyPr vert="horz" lIns="0" tIns="45720" rIns="91440" bIns="45720" rtlCol="0">
            <a:normAutofit/>
          </a:bodyPr>
          <a:lstStyle>
            <a:lvl1pPr>
              <a:defRPr lang="en-US" dirty="0" smtClean="0"/>
            </a:lvl1pPr>
            <a:lvl2pPr>
              <a:defRPr lang="en-US" dirty="0" smtClean="0"/>
            </a:lvl2pPr>
            <a:lvl3pPr>
              <a:defRPr lang="en-US" dirty="0" smtClean="0"/>
            </a:lvl3pPr>
            <a:lvl4pPr>
              <a:defRPr lang="en-US" dirty="0" smtClean="0"/>
            </a:lvl4pPr>
            <a:lvl5pPr>
              <a:defRPr lang="en-US" dirty="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3643406618"/>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62644"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6" name="Slide Number Placeholder 5"/>
          <p:cNvSpPr>
            <a:spLocks noGrp="1"/>
          </p:cNvSpPr>
          <p:nvPr>
            <p:ph type="sldNum" sz="quarter" idx="4"/>
          </p:nvPr>
        </p:nvSpPr>
        <p:spPr>
          <a:xfrm>
            <a:off x="11198483" y="6472463"/>
            <a:ext cx="837982" cy="365125"/>
          </a:xfrm>
          <a:prstGeom prst="rect">
            <a:avLst/>
          </a:prstGeom>
        </p:spPr>
        <p:txBody>
          <a:bodyPr vert="horz" lIns="91440" tIns="45720" rIns="91440" bIns="45720" rtlCol="0" anchor="ctr"/>
          <a:lstStyle>
            <a:lvl1pPr algn="r">
              <a:defRPr sz="900">
                <a:solidFill>
                  <a:schemeClr val="bg1">
                    <a:lumMod val="50000"/>
                  </a:schemeClr>
                </a:solidFill>
                <a:latin typeface="Calibri" panose="020F0502020204030204" pitchFamily="34" charset="0"/>
                <a:cs typeface="Arial" panose="020B0604020202020204" pitchFamily="34" charset="0"/>
                <a:sym typeface="Calibri" panose="020F0502020204030204" pitchFamily="34" charset="0"/>
              </a:defRPr>
            </a:lvl1pPr>
          </a:lstStyle>
          <a:p>
            <a:fld id="{B39F3810-4318-4880-9D52-993D34A84442}" type="slidenum">
              <a:rPr lang="en-US" smtClean="0"/>
              <a:pPr/>
              <a:t>‹#›</a:t>
            </a:fld>
            <a:endParaRPr lang="en-US"/>
          </a:p>
        </p:txBody>
      </p:sp>
      <p:pic>
        <p:nvPicPr>
          <p:cNvPr id="16" name="Picture 15"/>
          <p:cNvPicPr>
            <a:picLocks noChangeAspect="1"/>
          </p:cNvPicPr>
          <p:nvPr userDrawn="1"/>
        </p:nvPicPr>
        <p:blipFill>
          <a:blip r:embed="rId6" cstate="screen">
            <a:extLst>
              <a:ext uri="{28A0092B-C50C-407E-A947-70E740481C1C}">
                <a14:useLocalDpi xmlns:a14="http://schemas.microsoft.com/office/drawing/2010/main"/>
              </a:ext>
            </a:extLst>
          </a:blip>
          <a:stretch>
            <a:fillRect/>
          </a:stretch>
        </p:blipFill>
        <p:spPr>
          <a:xfrm>
            <a:off x="10173153" y="6326436"/>
            <a:ext cx="1474923" cy="477221"/>
          </a:xfrm>
          <a:prstGeom prst="rect">
            <a:avLst/>
          </a:prstGeom>
        </p:spPr>
      </p:pic>
      <p:sp>
        <p:nvSpPr>
          <p:cNvPr id="4" name="Title 3"/>
          <p:cNvSpPr>
            <a:spLocks noGrp="1"/>
          </p:cNvSpPr>
          <p:nvPr>
            <p:ph type="title"/>
          </p:nvPr>
        </p:nvSpPr>
        <p:spPr/>
        <p:txBody>
          <a:bodyPr/>
          <a:lstStyle/>
          <a:p>
            <a:r>
              <a:rPr lang="en-US" smtClean="0"/>
              <a:t>Click to edit Master title style</a:t>
            </a:r>
            <a:endParaRPr lang="en-US"/>
          </a:p>
        </p:txBody>
      </p:sp>
      <p:sp>
        <p:nvSpPr>
          <p:cNvPr id="8" name="Freeform 7"/>
          <p:cNvSpPr/>
          <p:nvPr userDrawn="1"/>
        </p:nvSpPr>
        <p:spPr>
          <a:xfrm rot="5400000">
            <a:off x="2010516" y="-2004167"/>
            <a:ext cx="650589" cy="4665272"/>
          </a:xfrm>
          <a:custGeom>
            <a:avLst/>
            <a:gdLst>
              <a:gd name="connsiteX0" fmla="*/ 650589 w 650589"/>
              <a:gd name="connsiteY0" fmla="*/ 4665272 h 4665272"/>
              <a:gd name="connsiteX1" fmla="*/ 0 w 650589"/>
              <a:gd name="connsiteY1" fmla="*/ 4665272 h 4665272"/>
              <a:gd name="connsiteX2" fmla="*/ 0 w 650589"/>
              <a:gd name="connsiteY2" fmla="*/ 0 h 4665272"/>
              <a:gd name="connsiteX3" fmla="*/ 621771 w 650589"/>
              <a:gd name="connsiteY3" fmla="*/ 4665270 h 4665272"/>
              <a:gd name="connsiteX4" fmla="*/ 650589 w 650589"/>
              <a:gd name="connsiteY4" fmla="*/ 4665270 h 4665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0589" h="4665272">
                <a:moveTo>
                  <a:pt x="650589" y="4665272"/>
                </a:moveTo>
                <a:lnTo>
                  <a:pt x="0" y="4665272"/>
                </a:lnTo>
                <a:lnTo>
                  <a:pt x="0" y="0"/>
                </a:lnTo>
                <a:lnTo>
                  <a:pt x="621771" y="4665270"/>
                </a:lnTo>
                <a:lnTo>
                  <a:pt x="650589" y="4665270"/>
                </a:lnTo>
                <a:close/>
              </a:path>
            </a:pathLst>
          </a:custGeom>
          <a:gradFill flip="none" rotWithShape="1">
            <a:gsLst>
              <a:gs pos="0">
                <a:schemeClr val="accent1"/>
              </a:gs>
              <a:gs pos="33000">
                <a:srgbClr val="147EC2"/>
              </a:gs>
              <a:gs pos="100000">
                <a:srgbClr val="66ACD8"/>
              </a:gs>
            </a:gsLst>
            <a:path path="circle">
              <a:fillToRect l="100000" t="100000"/>
            </a:path>
            <a:tileRect r="-100000" b="-100000"/>
          </a:gradFill>
          <a:ln>
            <a:noFill/>
          </a:ln>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a:p>
        </p:txBody>
      </p:sp>
      <p:sp>
        <p:nvSpPr>
          <p:cNvPr id="15" name="Freeform 14"/>
          <p:cNvSpPr/>
          <p:nvPr userDrawn="1"/>
        </p:nvSpPr>
        <p:spPr>
          <a:xfrm>
            <a:off x="1969591" y="5495807"/>
            <a:ext cx="10220822" cy="1362194"/>
          </a:xfrm>
          <a:custGeom>
            <a:avLst/>
            <a:gdLst>
              <a:gd name="connsiteX0" fmla="*/ 10220822 w 10220822"/>
              <a:gd name="connsiteY0" fmla="*/ 0 h 1362194"/>
              <a:gd name="connsiteX1" fmla="*/ 10220822 w 10220822"/>
              <a:gd name="connsiteY1" fmla="*/ 1362194 h 1362194"/>
              <a:gd name="connsiteX2" fmla="*/ 0 w 10220822"/>
              <a:gd name="connsiteY2" fmla="*/ 1362194 h 1362194"/>
            </a:gdLst>
            <a:ahLst/>
            <a:cxnLst>
              <a:cxn ang="0">
                <a:pos x="connsiteX0" y="connsiteY0"/>
              </a:cxn>
              <a:cxn ang="0">
                <a:pos x="connsiteX1" y="connsiteY1"/>
              </a:cxn>
              <a:cxn ang="0">
                <a:pos x="connsiteX2" y="connsiteY2"/>
              </a:cxn>
            </a:cxnLst>
            <a:rect l="l" t="t" r="r" b="b"/>
            <a:pathLst>
              <a:path w="10220822" h="1362194">
                <a:moveTo>
                  <a:pt x="10220822" y="0"/>
                </a:moveTo>
                <a:lnTo>
                  <a:pt x="10220822" y="1362194"/>
                </a:lnTo>
                <a:lnTo>
                  <a:pt x="0" y="1362194"/>
                </a:lnTo>
                <a:close/>
              </a:path>
            </a:pathLst>
          </a:custGeom>
          <a:gradFill flip="none" rotWithShape="1">
            <a:gsLst>
              <a:gs pos="0">
                <a:schemeClr val="accent1"/>
              </a:gs>
              <a:gs pos="30000">
                <a:srgbClr val="147EC2"/>
              </a:gs>
              <a:gs pos="100000">
                <a:srgbClr val="66ACD8"/>
              </a:gs>
            </a:gsLst>
            <a:path path="circle">
              <a:fillToRect l="100000" t="100000"/>
            </a:path>
            <a:tileRect r="-100000" b="-100000"/>
          </a:gradFill>
          <a:ln>
            <a:noFill/>
          </a:ln>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a:p>
        </p:txBody>
      </p:sp>
      <p:pic>
        <p:nvPicPr>
          <p:cNvPr id="12" name="Picture 11"/>
          <p:cNvPicPr>
            <a:picLocks noChangeAspect="1"/>
          </p:cNvPicPr>
          <p:nvPr userDrawn="1"/>
        </p:nvPicPr>
        <p:blipFill>
          <a:blip r:embed="rId7" cstate="screen">
            <a:extLst>
              <a:ext uri="{28A0092B-C50C-407E-A947-70E740481C1C}">
                <a14:useLocalDpi xmlns:a14="http://schemas.microsoft.com/office/drawing/2010/main"/>
              </a:ext>
            </a:extLst>
          </a:blip>
          <a:stretch>
            <a:fillRect/>
          </a:stretch>
        </p:blipFill>
        <p:spPr>
          <a:xfrm>
            <a:off x="10138119" y="5953788"/>
            <a:ext cx="1589640" cy="502920"/>
          </a:xfrm>
          <a:prstGeom prst="rect">
            <a:avLst/>
          </a:prstGeom>
        </p:spPr>
      </p:pic>
      <p:sp>
        <p:nvSpPr>
          <p:cNvPr id="10" name="Slide Number Placeholder 5"/>
          <p:cNvSpPr txBox="1">
            <a:spLocks/>
          </p:cNvSpPr>
          <p:nvPr userDrawn="1"/>
        </p:nvSpPr>
        <p:spPr>
          <a:xfrm>
            <a:off x="11198483" y="6472997"/>
            <a:ext cx="837982"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bg2"/>
                </a:solidFill>
                <a:latin typeface="Calibri" panose="020F0502020204030204" pitchFamily="34" charset="0"/>
                <a:ea typeface="+mn-ea"/>
                <a:cs typeface="Arial" panose="020B0604020202020204" pitchFamily="34" charset="0"/>
                <a:sym typeface="Calibri" panose="020F050202020403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B39F3810-4318-4880-9D52-993D34A84442}" type="slidenum">
              <a:rPr lang="en-US" smtClean="0">
                <a:solidFill>
                  <a:schemeClr val="bg1"/>
                </a:solidFill>
              </a:rPr>
              <a:pPr/>
              <a:t>‹#›</a:t>
            </a:fld>
            <a:endParaRPr lang="en-US" dirty="0">
              <a:solidFill>
                <a:schemeClr val="bg1"/>
              </a:solidFill>
            </a:endParaRPr>
          </a:p>
        </p:txBody>
      </p:sp>
      <p:sp>
        <p:nvSpPr>
          <p:cNvPr id="13" name="Footer Placeholder 3"/>
          <p:cNvSpPr>
            <a:spLocks noGrp="1"/>
          </p:cNvSpPr>
          <p:nvPr>
            <p:ph type="ftr" sz="quarter" idx="13"/>
          </p:nvPr>
        </p:nvSpPr>
        <p:spPr>
          <a:xfrm>
            <a:off x="6862206" y="6586980"/>
            <a:ext cx="4755268" cy="141812"/>
          </a:xfrm>
        </p:spPr>
        <p:txBody>
          <a:bodyPr lIns="0" rIns="0"/>
          <a:lstStyle>
            <a:lvl1pPr algn="r">
              <a:defRPr sz="900">
                <a:solidFill>
                  <a:schemeClr val="bg1">
                    <a:lumMod val="85000"/>
                  </a:schemeClr>
                </a:solidFill>
              </a:defRPr>
            </a:lvl1pPr>
          </a:lstStyle>
          <a:p>
            <a:r>
              <a:rPr lang="en-US" dirty="0" smtClean="0"/>
              <a:t>COMPANY CONFIDENTIAL  |  FOR INTERNAL USE ONLY  |  DO NOT COPY</a:t>
            </a:r>
            <a:endParaRPr lang="en-US" dirty="0"/>
          </a:p>
        </p:txBody>
      </p:sp>
    </p:spTree>
    <p:extLst>
      <p:ext uri="{BB962C8B-B14F-4D97-AF65-F5344CB8AC3E}">
        <p14:creationId xmlns:p14="http://schemas.microsoft.com/office/powerpoint/2010/main" val="12497321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vmlDrawing" Target="../drawings/vmlDrawing1.v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oleObject" Target="../embeddings/oleObject1.bin"/><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ags" Target="../tags/tag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2.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17" Type="http://schemas.openxmlformats.org/officeDocument/2006/relationships/image" Target="../media/image1.emf"/><Relationship Id="rId2" Type="http://schemas.openxmlformats.org/officeDocument/2006/relationships/slideLayout" Target="../slideLayouts/slideLayout26.xml"/><Relationship Id="rId16" Type="http://schemas.openxmlformats.org/officeDocument/2006/relationships/oleObject" Target="../embeddings/oleObject26.bin"/><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5" Type="http://schemas.openxmlformats.org/officeDocument/2006/relationships/tags" Target="../tags/tag27.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vmlDrawing" Target="../drawings/vmlDrawing26.v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7"/>
            </p:custDataLst>
            <p:extLst>
              <p:ext uri="{D42A27DB-BD31-4B8C-83A1-F6EECF244321}">
                <p14:modId xmlns:p14="http://schemas.microsoft.com/office/powerpoint/2010/main" val="1468343101"/>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289" name="think-cell Slide" r:id="rId28" imgW="270" imgH="270" progId="TCLayout.ActiveDocument.1">
                  <p:embed/>
                </p:oleObj>
              </mc:Choice>
              <mc:Fallback>
                <p:oleObj name="think-cell Slide" r:id="rId28" imgW="270" imgH="270" progId="TCLayout.ActiveDocument.1">
                  <p:embed/>
                  <p:pic>
                    <p:nvPicPr>
                      <p:cNvPr id="0" name=""/>
                      <p:cNvPicPr/>
                      <p:nvPr/>
                    </p:nvPicPr>
                    <p:blipFill>
                      <a:blip r:embed="rId29"/>
                      <a:stretch>
                        <a:fillRect/>
                      </a:stretch>
                    </p:blipFill>
                    <p:spPr>
                      <a:xfrm>
                        <a:off x="1588" y="1588"/>
                        <a:ext cx="1587" cy="1587"/>
                      </a:xfrm>
                      <a:prstGeom prst="rect">
                        <a:avLst/>
                      </a:prstGeom>
                    </p:spPr>
                  </p:pic>
                </p:oleObj>
              </mc:Fallback>
            </mc:AlternateContent>
          </a:graphicData>
        </a:graphic>
      </p:graphicFrame>
      <p:sp>
        <p:nvSpPr>
          <p:cNvPr id="2" name="Title Placeholder 1"/>
          <p:cNvSpPr>
            <a:spLocks noGrp="1"/>
          </p:cNvSpPr>
          <p:nvPr>
            <p:ph type="title"/>
          </p:nvPr>
        </p:nvSpPr>
        <p:spPr>
          <a:xfrm>
            <a:off x="529029" y="274638"/>
            <a:ext cx="11141349" cy="996950"/>
          </a:xfrm>
          <a:prstGeom prst="rect">
            <a:avLst/>
          </a:prstGeom>
        </p:spPr>
        <p:txBody>
          <a:bodyPr vert="horz" lIns="0" tIns="45720" rIns="91440" bIns="45720" rtlCol="0" anchor="ctr">
            <a:no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29029" y="1385888"/>
            <a:ext cx="11141349" cy="4740275"/>
          </a:xfrm>
          <a:prstGeom prst="rect">
            <a:avLst/>
          </a:prstGeom>
        </p:spPr>
        <p:txBody>
          <a:bodyPr vert="horz" lIns="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5" name="Footer Placeholder 4"/>
          <p:cNvSpPr>
            <a:spLocks noGrp="1"/>
          </p:cNvSpPr>
          <p:nvPr>
            <p:ph type="ftr" sz="quarter" idx="3"/>
          </p:nvPr>
        </p:nvSpPr>
        <p:spPr>
          <a:xfrm>
            <a:off x="609441" y="6472463"/>
            <a:ext cx="7414869"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COMPANY CONFIDENTIAL  |  FOR INTERNAL USE ONLY  |  DO NOT COPY</a:t>
            </a:r>
            <a:endParaRPr lang="en-US" dirty="0"/>
          </a:p>
        </p:txBody>
      </p:sp>
      <p:sp>
        <p:nvSpPr>
          <p:cNvPr id="7" name="Slide Number Placeholder 5"/>
          <p:cNvSpPr>
            <a:spLocks noGrp="1"/>
          </p:cNvSpPr>
          <p:nvPr>
            <p:ph type="sldNum" sz="quarter" idx="4"/>
          </p:nvPr>
        </p:nvSpPr>
        <p:spPr>
          <a:xfrm>
            <a:off x="11198483" y="6472463"/>
            <a:ext cx="837982" cy="365125"/>
          </a:xfrm>
          <a:prstGeom prst="rect">
            <a:avLst/>
          </a:prstGeom>
        </p:spPr>
        <p:txBody>
          <a:bodyPr vert="horz" lIns="91440" tIns="45720" rIns="91440" bIns="45720" rtlCol="0" anchor="ctr"/>
          <a:lstStyle>
            <a:lvl1pPr algn="r">
              <a:defRPr sz="900">
                <a:solidFill>
                  <a:schemeClr val="bg1">
                    <a:lumMod val="65000"/>
                  </a:schemeClr>
                </a:solidFill>
                <a:latin typeface="Calibri" panose="020F0502020204030204" pitchFamily="34" charset="0"/>
                <a:cs typeface="Arial" panose="020B0604020202020204" pitchFamily="34" charset="0"/>
                <a:sym typeface="Calibri" panose="020F0502020204030204" pitchFamily="34" charset="0"/>
              </a:defRPr>
            </a:lvl1pPr>
          </a:lstStyle>
          <a:p>
            <a:fld id="{B39F3810-4318-4880-9D52-993D34A84442}" type="slidenum">
              <a:rPr lang="en-US" smtClean="0"/>
              <a:pPr/>
              <a:t>‹#›</a:t>
            </a:fld>
            <a:endParaRPr lang="en-US"/>
          </a:p>
        </p:txBody>
      </p:sp>
    </p:spTree>
    <p:extLst>
      <p:ext uri="{BB962C8B-B14F-4D97-AF65-F5344CB8AC3E}">
        <p14:creationId xmlns:p14="http://schemas.microsoft.com/office/powerpoint/2010/main" val="3057574411"/>
      </p:ext>
    </p:extLst>
  </p:cSld>
  <p:clrMap bg1="lt1" tx1="dk1" bg2="lt2" tx2="dk2" accent1="accent1" accent2="accent2" accent3="accent3" accent4="accent4" accent5="accent5" accent6="accent6" hlink="hlink" folHlink="folHlink"/>
  <p:sldLayoutIdLst>
    <p:sldLayoutId id="2147483939" r:id="rId1"/>
    <p:sldLayoutId id="2147483943" r:id="rId2"/>
    <p:sldLayoutId id="2147483945" r:id="rId3"/>
    <p:sldLayoutId id="2147483952" r:id="rId4"/>
    <p:sldLayoutId id="2147483921" r:id="rId5"/>
    <p:sldLayoutId id="2147483916" r:id="rId6"/>
    <p:sldLayoutId id="2147483922" r:id="rId7"/>
    <p:sldLayoutId id="2147483911" r:id="rId8"/>
    <p:sldLayoutId id="2147483953" r:id="rId9"/>
    <p:sldLayoutId id="2147483940" r:id="rId10"/>
    <p:sldLayoutId id="2147483941" r:id="rId11"/>
    <p:sldLayoutId id="2147483944" r:id="rId12"/>
    <p:sldLayoutId id="2147483901" r:id="rId13"/>
    <p:sldLayoutId id="2147483923" r:id="rId14"/>
    <p:sldLayoutId id="2147483958" r:id="rId15"/>
    <p:sldLayoutId id="2147483924" r:id="rId16"/>
    <p:sldLayoutId id="2147483950" r:id="rId17"/>
    <p:sldLayoutId id="2147483951" r:id="rId18"/>
    <p:sldLayoutId id="2147483947" r:id="rId19"/>
    <p:sldLayoutId id="2147483955" r:id="rId20"/>
    <p:sldLayoutId id="2147483954" r:id="rId21"/>
    <p:sldLayoutId id="2147483956" r:id="rId22"/>
    <p:sldLayoutId id="2147483957" r:id="rId23"/>
    <p:sldLayoutId id="2147483959" r:id="rId24"/>
  </p:sldLayoutIdLst>
  <p:timing>
    <p:tnLst>
      <p:par>
        <p:cTn id="1" dur="indefinite" restart="never" nodeType="tmRoot"/>
      </p:par>
    </p:tnLst>
  </p:timing>
  <p:hf hdr="0" dt="0"/>
  <p:txStyles>
    <p:titleStyle>
      <a:lvl1pPr algn="l" defTabSz="914400" rtl="0" eaLnBrk="1" latinLnBrk="0" hangingPunct="1">
        <a:spcBef>
          <a:spcPct val="0"/>
        </a:spcBef>
        <a:buNone/>
        <a:defRPr sz="3600" b="1" kern="1200">
          <a:solidFill>
            <a:schemeClr val="accent1"/>
          </a:solidFill>
          <a:latin typeface="+mn-lt"/>
          <a:ea typeface="+mj-ea"/>
          <a:cs typeface="Arial" panose="020B0604020202020204" pitchFamily="34" charset="0"/>
        </a:defRPr>
      </a:lvl1pPr>
    </p:titleStyle>
    <p:bodyStyle>
      <a:lvl1pPr marL="171450" indent="-171450" algn="l" defTabSz="914400" rtl="0" eaLnBrk="1" latinLnBrk="0" hangingPunct="1">
        <a:spcBef>
          <a:spcPts val="1200"/>
        </a:spcBef>
        <a:buFont typeface="Arial" panose="020B0604020202020204" pitchFamily="34" charset="0"/>
        <a:buChar char="•"/>
        <a:defRPr sz="2400" kern="1200">
          <a:solidFill>
            <a:schemeClr val="tx1">
              <a:lumMod val="65000"/>
              <a:lumOff val="35000"/>
            </a:schemeClr>
          </a:solidFill>
          <a:latin typeface="+mn-lt"/>
          <a:ea typeface="+mn-ea"/>
          <a:cs typeface="+mn-cs"/>
        </a:defRPr>
      </a:lvl1pPr>
      <a:lvl2pPr marL="682625" indent="-225425" algn="l" defTabSz="914400" rtl="0" eaLnBrk="1" latinLnBrk="0" hangingPunct="1">
        <a:spcBef>
          <a:spcPts val="400"/>
        </a:spcBef>
        <a:buFont typeface="Arial" panose="020B0604020202020204" pitchFamily="34" charset="0"/>
        <a:buChar char="–"/>
        <a:defRPr sz="2000" kern="1200">
          <a:solidFill>
            <a:schemeClr val="tx1">
              <a:lumMod val="65000"/>
              <a:lumOff val="35000"/>
            </a:schemeClr>
          </a:solidFill>
          <a:latin typeface="+mn-lt"/>
          <a:ea typeface="+mn-ea"/>
          <a:cs typeface="+mn-cs"/>
        </a:defRPr>
      </a:lvl2pPr>
      <a:lvl3pPr marL="1143000" indent="-228600" algn="l" defTabSz="914400" rtl="0" eaLnBrk="1" latinLnBrk="0" hangingPunct="1">
        <a:spcBef>
          <a:spcPts val="200"/>
        </a:spcBef>
        <a:buFont typeface="Arial" panose="020B0604020202020204" pitchFamily="34" charset="0"/>
        <a:buChar char="•"/>
        <a:defRPr sz="1800" kern="1200">
          <a:solidFill>
            <a:schemeClr val="tx1">
              <a:lumMod val="65000"/>
              <a:lumOff val="35000"/>
            </a:schemeClr>
          </a:solidFill>
          <a:latin typeface="+mn-lt"/>
          <a:ea typeface="+mn-ea"/>
          <a:cs typeface="+mn-cs"/>
        </a:defRPr>
      </a:lvl3pPr>
      <a:lvl4pPr marL="1600200" indent="-228600" algn="l" defTabSz="914400" rtl="0" eaLnBrk="1" latinLnBrk="0" hangingPunct="1">
        <a:spcBef>
          <a:spcPts val="200"/>
        </a:spcBef>
        <a:buFont typeface="Arial" panose="020B0604020202020204" pitchFamily="34" charset="0"/>
        <a:buChar char="–"/>
        <a:defRPr sz="1600" kern="1200">
          <a:solidFill>
            <a:schemeClr val="tx1">
              <a:lumMod val="65000"/>
              <a:lumOff val="35000"/>
            </a:schemeClr>
          </a:solidFill>
          <a:latin typeface="+mn-lt"/>
          <a:ea typeface="+mn-ea"/>
          <a:cs typeface="+mn-cs"/>
        </a:defRPr>
      </a:lvl4pPr>
      <a:lvl5pPr marL="2057400" indent="-228600" algn="l" defTabSz="914400" rtl="0" eaLnBrk="1" latinLnBrk="0" hangingPunct="1">
        <a:spcBef>
          <a:spcPts val="0"/>
        </a:spcBef>
        <a:buFont typeface="Arial" panose="020B0604020202020204" pitchFamily="34" charset="0"/>
        <a:buChar char="»"/>
        <a:defRPr sz="1600" kern="1200">
          <a:solidFill>
            <a:schemeClr val="tx1">
              <a:lumMod val="65000"/>
              <a:lumOff val="3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15"/>
            </p:custDataLst>
            <p:extLst>
              <p:ext uri="{D42A27DB-BD31-4B8C-83A1-F6EECF244321}">
                <p14:modId xmlns:p14="http://schemas.microsoft.com/office/powerpoint/2010/main" val="2503009597"/>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9095" name="think-cell Slide" r:id="rId16" imgW="270" imgH="270" progId="TCLayout.ActiveDocument.1">
                  <p:embed/>
                </p:oleObj>
              </mc:Choice>
              <mc:Fallback>
                <p:oleObj name="think-cell Slide" r:id="rId16" imgW="270" imgH="270" progId="TCLayout.ActiveDocument.1">
                  <p:embed/>
                  <p:pic>
                    <p:nvPicPr>
                      <p:cNvPr id="0" name=""/>
                      <p:cNvPicPr/>
                      <p:nvPr/>
                    </p:nvPicPr>
                    <p:blipFill>
                      <a:blip r:embed="rId17"/>
                      <a:stretch>
                        <a:fillRect/>
                      </a:stretch>
                    </p:blipFill>
                    <p:spPr>
                      <a:xfrm>
                        <a:off x="1588" y="1588"/>
                        <a:ext cx="1587" cy="1587"/>
                      </a:xfrm>
                      <a:prstGeom prst="rect">
                        <a:avLst/>
                      </a:prstGeom>
                    </p:spPr>
                  </p:pic>
                </p:oleObj>
              </mc:Fallback>
            </mc:AlternateContent>
          </a:graphicData>
        </a:graphic>
      </p:graphicFrame>
      <p:sp>
        <p:nvSpPr>
          <p:cNvPr id="2" name="Title Placeholder 1"/>
          <p:cNvSpPr>
            <a:spLocks noGrp="1"/>
          </p:cNvSpPr>
          <p:nvPr>
            <p:ph type="title"/>
          </p:nvPr>
        </p:nvSpPr>
        <p:spPr>
          <a:xfrm>
            <a:off x="529029" y="274638"/>
            <a:ext cx="11141349" cy="996950"/>
          </a:xfrm>
          <a:prstGeom prst="rect">
            <a:avLst/>
          </a:prstGeom>
        </p:spPr>
        <p:txBody>
          <a:bodyPr vert="horz" lIns="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529029" y="1385888"/>
            <a:ext cx="11141349" cy="4740275"/>
          </a:xfrm>
          <a:prstGeom prst="rect">
            <a:avLst/>
          </a:prstGeom>
        </p:spPr>
        <p:txBody>
          <a:bodyPr vert="horz" lIns="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5" name="Footer Placeholder 4"/>
          <p:cNvSpPr>
            <a:spLocks noGrp="1"/>
          </p:cNvSpPr>
          <p:nvPr>
            <p:ph type="ftr" sz="quarter" idx="3"/>
          </p:nvPr>
        </p:nvSpPr>
        <p:spPr>
          <a:xfrm>
            <a:off x="609441" y="6472463"/>
            <a:ext cx="7414869"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COMPANY CONFIDENTIAL  |  FOR INTERNAL USE ONLY  |  DO NOT COPY</a:t>
            </a:r>
            <a:endParaRPr lang="en-US" dirty="0"/>
          </a:p>
        </p:txBody>
      </p:sp>
      <p:sp>
        <p:nvSpPr>
          <p:cNvPr id="7" name="Slide Number Placeholder 5"/>
          <p:cNvSpPr>
            <a:spLocks noGrp="1"/>
          </p:cNvSpPr>
          <p:nvPr>
            <p:ph type="sldNum" sz="quarter" idx="4"/>
          </p:nvPr>
        </p:nvSpPr>
        <p:spPr>
          <a:xfrm>
            <a:off x="11198483" y="6472463"/>
            <a:ext cx="837982" cy="365125"/>
          </a:xfrm>
          <a:prstGeom prst="rect">
            <a:avLst/>
          </a:prstGeom>
        </p:spPr>
        <p:txBody>
          <a:bodyPr vert="horz" lIns="91440" tIns="45720" rIns="91440" bIns="45720" rtlCol="0" anchor="ctr"/>
          <a:lstStyle>
            <a:lvl1pPr algn="r">
              <a:defRPr sz="900">
                <a:solidFill>
                  <a:schemeClr val="bg1">
                    <a:lumMod val="65000"/>
                  </a:schemeClr>
                </a:solidFill>
                <a:latin typeface="Calibri" panose="020F0502020204030204" pitchFamily="34" charset="0"/>
                <a:cs typeface="Arial" panose="020B0604020202020204" pitchFamily="34" charset="0"/>
                <a:sym typeface="Calibri" panose="020F0502020204030204" pitchFamily="34" charset="0"/>
              </a:defRPr>
            </a:lvl1pPr>
          </a:lstStyle>
          <a:p>
            <a:fld id="{B39F3810-4318-4880-9D52-993D34A84442}" type="slidenum">
              <a:rPr lang="en-US" smtClean="0"/>
              <a:pPr/>
              <a:t>‹#›</a:t>
            </a:fld>
            <a:endParaRPr lang="en-US"/>
          </a:p>
        </p:txBody>
      </p:sp>
    </p:spTree>
    <p:extLst>
      <p:ext uri="{BB962C8B-B14F-4D97-AF65-F5344CB8AC3E}">
        <p14:creationId xmlns:p14="http://schemas.microsoft.com/office/powerpoint/2010/main" val="3495537971"/>
      </p:ext>
    </p:extLst>
  </p:cSld>
  <p:clrMap bg1="lt1" tx1="dk1" bg2="lt2" tx2="dk2" accent1="accent1" accent2="accent2" accent3="accent3" accent4="accent4" accent5="accent5" accent6="accent6" hlink="hlink" folHlink="folHlink"/>
  <p:sldLayoutIdLst>
    <p:sldLayoutId id="2147483927" r:id="rId1"/>
    <p:sldLayoutId id="2147483928" r:id="rId2"/>
    <p:sldLayoutId id="2147483929" r:id="rId3"/>
    <p:sldLayoutId id="2147483930" r:id="rId4"/>
    <p:sldLayoutId id="2147483931" r:id="rId5"/>
    <p:sldLayoutId id="2147483932" r:id="rId6"/>
    <p:sldLayoutId id="2147483933" r:id="rId7"/>
    <p:sldLayoutId id="2147483934" r:id="rId8"/>
    <p:sldLayoutId id="2147483935" r:id="rId9"/>
    <p:sldLayoutId id="2147483936" r:id="rId10"/>
    <p:sldLayoutId id="2147483937" r:id="rId11"/>
    <p:sldLayoutId id="2147483938" r:id="rId12"/>
  </p:sldLayoutIdLst>
  <p:timing>
    <p:tnLst>
      <p:par>
        <p:cTn id="1" dur="indefinite" restart="never" nodeType="tmRoot"/>
      </p:par>
    </p:tnLst>
  </p:timing>
  <p:hf hdr="0" dt="0"/>
  <p:txStyles>
    <p:titleStyle>
      <a:lvl1pPr algn="l" defTabSz="914400" rtl="0" eaLnBrk="1" latinLnBrk="0" hangingPunct="1">
        <a:spcBef>
          <a:spcPct val="0"/>
        </a:spcBef>
        <a:buNone/>
        <a:defRPr sz="3600" b="1" kern="1200">
          <a:solidFill>
            <a:schemeClr val="accent1"/>
          </a:solidFill>
          <a:latin typeface="+mn-lt"/>
          <a:ea typeface="+mj-ea"/>
          <a:cs typeface="Arial" panose="020B0604020202020204" pitchFamily="34" charset="0"/>
        </a:defRPr>
      </a:lvl1pPr>
    </p:titleStyle>
    <p:bodyStyle>
      <a:lvl1pPr marL="171450" indent="-171450" algn="l" defTabSz="914400" rtl="0" eaLnBrk="1" latinLnBrk="0" hangingPunct="1">
        <a:spcBef>
          <a:spcPts val="1200"/>
        </a:spcBef>
        <a:buFont typeface="Arial" panose="020B0604020202020204" pitchFamily="34" charset="0"/>
        <a:buChar char="•"/>
        <a:defRPr sz="2400" kern="1200">
          <a:solidFill>
            <a:schemeClr val="tx1">
              <a:lumMod val="65000"/>
              <a:lumOff val="35000"/>
            </a:schemeClr>
          </a:solidFill>
          <a:latin typeface="+mn-lt"/>
          <a:ea typeface="+mn-ea"/>
          <a:cs typeface="+mn-cs"/>
        </a:defRPr>
      </a:lvl1pPr>
      <a:lvl2pPr marL="682625" indent="-225425" algn="l" defTabSz="914400" rtl="0" eaLnBrk="1" latinLnBrk="0" hangingPunct="1">
        <a:spcBef>
          <a:spcPts val="400"/>
        </a:spcBef>
        <a:buFont typeface="Arial" panose="020B0604020202020204" pitchFamily="34" charset="0"/>
        <a:buChar char="–"/>
        <a:defRPr sz="2000" kern="1200">
          <a:solidFill>
            <a:schemeClr val="tx1">
              <a:lumMod val="65000"/>
              <a:lumOff val="35000"/>
            </a:schemeClr>
          </a:solidFill>
          <a:latin typeface="+mn-lt"/>
          <a:ea typeface="+mn-ea"/>
          <a:cs typeface="+mn-cs"/>
        </a:defRPr>
      </a:lvl2pPr>
      <a:lvl3pPr marL="1143000" indent="-228600" algn="l" defTabSz="914400" rtl="0" eaLnBrk="1" latinLnBrk="0" hangingPunct="1">
        <a:spcBef>
          <a:spcPts val="200"/>
        </a:spcBef>
        <a:buFont typeface="Arial" panose="020B0604020202020204" pitchFamily="34" charset="0"/>
        <a:buChar char="•"/>
        <a:defRPr sz="1800" kern="1200">
          <a:solidFill>
            <a:schemeClr val="tx1">
              <a:lumMod val="65000"/>
              <a:lumOff val="35000"/>
            </a:schemeClr>
          </a:solidFill>
          <a:latin typeface="+mn-lt"/>
          <a:ea typeface="+mn-ea"/>
          <a:cs typeface="+mn-cs"/>
        </a:defRPr>
      </a:lvl3pPr>
      <a:lvl4pPr marL="1600200" indent="-228600" algn="l" defTabSz="914400" rtl="0" eaLnBrk="1" latinLnBrk="0" hangingPunct="1">
        <a:spcBef>
          <a:spcPts val="200"/>
        </a:spcBef>
        <a:buFont typeface="Arial" panose="020B0604020202020204" pitchFamily="34" charset="0"/>
        <a:buChar char="–"/>
        <a:defRPr sz="1600" kern="1200">
          <a:solidFill>
            <a:schemeClr val="tx1">
              <a:lumMod val="65000"/>
              <a:lumOff val="35000"/>
            </a:schemeClr>
          </a:solidFill>
          <a:latin typeface="+mn-lt"/>
          <a:ea typeface="+mn-ea"/>
          <a:cs typeface="+mn-cs"/>
        </a:defRPr>
      </a:lvl4pPr>
      <a:lvl5pPr marL="2057400" indent="-228600" algn="l" defTabSz="914400" rtl="0" eaLnBrk="1" latinLnBrk="0" hangingPunct="1">
        <a:spcBef>
          <a:spcPts val="0"/>
        </a:spcBef>
        <a:buFont typeface="Arial" panose="020B0604020202020204" pitchFamily="34" charset="0"/>
        <a:buChar char="»"/>
        <a:defRPr sz="1600" kern="1200">
          <a:solidFill>
            <a:schemeClr val="tx1">
              <a:lumMod val="65000"/>
              <a:lumOff val="3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4.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3" Type="http://schemas.openxmlformats.org/officeDocument/2006/relationships/image" Target="../media/image24.jpg"/><Relationship Id="rId7" Type="http://schemas.openxmlformats.org/officeDocument/2006/relationships/image" Target="../media/image28.jpeg"/><Relationship Id="rId2" Type="http://schemas.openxmlformats.org/officeDocument/2006/relationships/image" Target="../media/image23.png"/><Relationship Id="rId1" Type="http://schemas.openxmlformats.org/officeDocument/2006/relationships/slideLayout" Target="../slideLayouts/slideLayout4.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hyperlink" Target="https://share.antheminc.com/sites/AgileAnthemCOE/assets/training.htm" TargetMode="Externa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t>One Anthem - Stars and Risk Revenue/</a:t>
            </a:r>
            <a:r>
              <a:rPr lang="en-US" b="1" dirty="0">
                <a:solidFill>
                  <a:srgbClr val="FF0000"/>
                </a:solidFill>
              </a:rPr>
              <a:t>66575</a:t>
            </a:r>
            <a:r>
              <a:rPr lang="en-US" dirty="0"/>
              <a:t> Medicare Smart Provider Finder </a:t>
            </a:r>
          </a:p>
          <a:p>
            <a:endParaRPr lang="en-US" dirty="0"/>
          </a:p>
        </p:txBody>
      </p:sp>
      <p:sp>
        <p:nvSpPr>
          <p:cNvPr id="3" name="Title 2"/>
          <p:cNvSpPr>
            <a:spLocks noGrp="1"/>
          </p:cNvSpPr>
          <p:nvPr>
            <p:ph type="title"/>
          </p:nvPr>
        </p:nvSpPr>
        <p:spPr/>
        <p:txBody>
          <a:bodyPr/>
          <a:lstStyle/>
          <a:p>
            <a:r>
              <a:rPr lang="da-DK" dirty="0"/>
              <a:t>0037647 Medicare -Smart- Provider Finder </a:t>
            </a:r>
            <a:endParaRPr lang="en-US" dirty="0"/>
          </a:p>
        </p:txBody>
      </p:sp>
      <p:sp>
        <p:nvSpPr>
          <p:cNvPr id="5" name="Text Placeholder 4"/>
          <p:cNvSpPr>
            <a:spLocks noGrp="1"/>
          </p:cNvSpPr>
          <p:nvPr>
            <p:ph type="body" sz="quarter" idx="14"/>
          </p:nvPr>
        </p:nvSpPr>
        <p:spPr/>
        <p:txBody>
          <a:bodyPr>
            <a:normAutofit/>
          </a:bodyPr>
          <a:lstStyle/>
          <a:p>
            <a:r>
              <a:rPr lang="en-US" dirty="0" smtClean="0"/>
              <a:t>Requirements Elicitation Workshop</a:t>
            </a:r>
            <a:endParaRPr lang="en-US" dirty="0"/>
          </a:p>
        </p:txBody>
      </p:sp>
      <p:sp>
        <p:nvSpPr>
          <p:cNvPr id="6" name="Text Placeholder 5"/>
          <p:cNvSpPr>
            <a:spLocks noGrp="1"/>
          </p:cNvSpPr>
          <p:nvPr>
            <p:ph type="body" sz="quarter" idx="15"/>
          </p:nvPr>
        </p:nvSpPr>
        <p:spPr/>
        <p:txBody>
          <a:bodyPr>
            <a:normAutofit fontScale="92500" lnSpcReduction="10000"/>
          </a:bodyPr>
          <a:lstStyle/>
          <a:p>
            <a:r>
              <a:rPr lang="en-US" dirty="0" smtClean="0"/>
              <a:t>Mark Willcox</a:t>
            </a:r>
            <a:endParaRPr lang="en-US" dirty="0"/>
          </a:p>
        </p:txBody>
      </p:sp>
      <p:sp>
        <p:nvSpPr>
          <p:cNvPr id="7" name="Text Placeholder 6"/>
          <p:cNvSpPr>
            <a:spLocks noGrp="1"/>
          </p:cNvSpPr>
          <p:nvPr>
            <p:ph type="body" sz="quarter" idx="16"/>
          </p:nvPr>
        </p:nvSpPr>
        <p:spPr/>
        <p:txBody>
          <a:bodyPr>
            <a:normAutofit lnSpcReduction="10000"/>
          </a:bodyPr>
          <a:lstStyle/>
          <a:p>
            <a:r>
              <a:rPr lang="en-US" dirty="0" smtClean="0"/>
              <a:t>February </a:t>
            </a:r>
            <a:r>
              <a:rPr lang="en-US" dirty="0" smtClean="0"/>
              <a:t>26, </a:t>
            </a:r>
            <a:r>
              <a:rPr lang="en-US" dirty="0" smtClean="0"/>
              <a:t>2019</a:t>
            </a:r>
            <a:endParaRPr lang="en-US" dirty="0"/>
          </a:p>
        </p:txBody>
      </p:sp>
      <p:sp>
        <p:nvSpPr>
          <p:cNvPr id="4" name="Footer Placeholder 3"/>
          <p:cNvSpPr>
            <a:spLocks noGrp="1"/>
          </p:cNvSpPr>
          <p:nvPr>
            <p:ph type="ftr" sz="quarter" idx="13"/>
          </p:nvPr>
        </p:nvSpPr>
        <p:spPr/>
        <p:txBody>
          <a:bodyPr/>
          <a:lstStyle/>
          <a:p>
            <a:r>
              <a:rPr lang="en-US" smtClean="0"/>
              <a:t>COMPANY CONFIDENTIAL  |  FOR INTERNAL USE ONLY  |  DO NOT COPY</a:t>
            </a:r>
            <a:endParaRPr lang="en-US" dirty="0"/>
          </a:p>
        </p:txBody>
      </p:sp>
      <p:pic>
        <p:nvPicPr>
          <p:cNvPr id="9" name="Picture Placeholder 8"/>
          <p:cNvPicPr>
            <a:picLocks noGrp="1" noChangeAspect="1"/>
          </p:cNvPicPr>
          <p:nvPr>
            <p:ph type="pic" sz="quarter" idx="12"/>
          </p:nvPr>
        </p:nvPicPr>
        <p:blipFill rotWithShape="1">
          <a:blip r:embed="rId2">
            <a:extLst>
              <a:ext uri="{28A0092B-C50C-407E-A947-70E740481C1C}">
                <a14:useLocalDpi xmlns:a14="http://schemas.microsoft.com/office/drawing/2010/main" val="0"/>
              </a:ext>
            </a:extLst>
          </a:blip>
          <a:srcRect l="-459" r="14639"/>
          <a:stretch/>
        </p:blipFill>
        <p:spPr>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4230626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B39F3810-4318-4880-9D52-993D34A84442}" type="slidenum">
              <a:rPr lang="en-US" smtClean="0"/>
              <a:pPr/>
              <a:t>10</a:t>
            </a:fld>
            <a:endParaRPr lang="en-US"/>
          </a:p>
        </p:txBody>
      </p:sp>
      <p:sp>
        <p:nvSpPr>
          <p:cNvPr id="3" name="Title 2"/>
          <p:cNvSpPr>
            <a:spLocks noGrp="1"/>
          </p:cNvSpPr>
          <p:nvPr>
            <p:ph type="title"/>
          </p:nvPr>
        </p:nvSpPr>
        <p:spPr/>
        <p:txBody>
          <a:bodyPr/>
          <a:lstStyle/>
          <a:p>
            <a:r>
              <a:rPr lang="en-US" dirty="0" smtClean="0"/>
              <a:t>Critical Assumptions</a:t>
            </a:r>
            <a:endParaRPr lang="en-US" dirty="0"/>
          </a:p>
        </p:txBody>
      </p:sp>
      <p:sp>
        <p:nvSpPr>
          <p:cNvPr id="4" name="Content Placeholder 3"/>
          <p:cNvSpPr>
            <a:spLocks noGrp="1"/>
          </p:cNvSpPr>
          <p:nvPr>
            <p:ph sz="quarter" idx="10"/>
          </p:nvPr>
        </p:nvSpPr>
        <p:spPr/>
        <p:txBody>
          <a:bodyPr/>
          <a:lstStyle/>
          <a:p>
            <a:r>
              <a:rPr lang="en-US" dirty="0" smtClean="0"/>
              <a:t>MDO scoring will be the same across all Medicare markets</a:t>
            </a:r>
          </a:p>
          <a:p>
            <a:endParaRPr lang="en-US" dirty="0"/>
          </a:p>
        </p:txBody>
      </p:sp>
      <p:sp>
        <p:nvSpPr>
          <p:cNvPr id="5" name="Footer Placeholder 4"/>
          <p:cNvSpPr>
            <a:spLocks noGrp="1"/>
          </p:cNvSpPr>
          <p:nvPr>
            <p:ph type="ftr" sz="quarter" idx="13"/>
          </p:nvPr>
        </p:nvSpPr>
        <p:spPr/>
        <p:txBody>
          <a:bodyPr/>
          <a:lstStyle/>
          <a:p>
            <a:r>
              <a:rPr lang="en-US" smtClean="0"/>
              <a:t>COMPANY CONFIDENTIAL  |  FOR INTERNAL USE ONLY  |  DO NOT COPY</a:t>
            </a:r>
            <a:endParaRPr lang="en-US" dirty="0"/>
          </a:p>
        </p:txBody>
      </p:sp>
      <p:sp>
        <p:nvSpPr>
          <p:cNvPr id="7" name="Rounded Rectangle 6"/>
          <p:cNvSpPr/>
          <p:nvPr/>
        </p:nvSpPr>
        <p:spPr>
          <a:xfrm>
            <a:off x="6675438" y="469141"/>
            <a:ext cx="4994940" cy="802447"/>
          </a:xfrm>
          <a:prstGeom prst="roundRect">
            <a:avLst>
              <a:gd name="adj" fmla="val 10579"/>
            </a:avLst>
          </a:prstGeom>
          <a:solidFill>
            <a:srgbClr val="F2F2F2"/>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500" i="1" u="none" strike="noStrike" kern="0" cap="none" spc="0" normalizeH="0" noProof="0" dirty="0" smtClean="0">
                <a:ln>
                  <a:noFill/>
                </a:ln>
                <a:solidFill>
                  <a:srgbClr val="0079C2"/>
                </a:solidFill>
                <a:effectLst/>
                <a:uLnTx/>
                <a:uFillTx/>
                <a:latin typeface="Calibri"/>
              </a:rPr>
              <a:t>Highlights the global directional expectations/assumptions for the initiative and/or as it relates to other initiatives; does not capture all of the assumptions for the initiative (see BRD).</a:t>
            </a:r>
            <a:endParaRPr kumimoji="0" lang="en-US" sz="1500" i="1" u="none" strike="noStrike" kern="0" cap="none" spc="0" normalizeH="0" baseline="0" noProof="0" dirty="0" smtClean="0">
              <a:ln>
                <a:noFill/>
              </a:ln>
              <a:solidFill>
                <a:srgbClr val="0079C2"/>
              </a:solidFill>
              <a:effectLst/>
              <a:uLnTx/>
              <a:uFillTx/>
              <a:latin typeface="Calibri"/>
            </a:endParaRPr>
          </a:p>
        </p:txBody>
      </p:sp>
    </p:spTree>
    <p:extLst>
      <p:ext uri="{BB962C8B-B14F-4D97-AF65-F5344CB8AC3E}">
        <p14:creationId xmlns:p14="http://schemas.microsoft.com/office/powerpoint/2010/main" val="23545132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B39F3810-4318-4880-9D52-993D34A84442}" type="slidenum">
              <a:rPr lang="en-US" smtClean="0"/>
              <a:pPr/>
              <a:t>11</a:t>
            </a:fld>
            <a:endParaRPr lang="en-US"/>
          </a:p>
        </p:txBody>
      </p:sp>
      <p:sp>
        <p:nvSpPr>
          <p:cNvPr id="3" name="Title 2"/>
          <p:cNvSpPr>
            <a:spLocks noGrp="1"/>
          </p:cNvSpPr>
          <p:nvPr>
            <p:ph type="title"/>
          </p:nvPr>
        </p:nvSpPr>
        <p:spPr/>
        <p:txBody>
          <a:bodyPr/>
          <a:lstStyle/>
          <a:p>
            <a:r>
              <a:rPr lang="en-US" dirty="0" smtClean="0"/>
              <a:t>Dependencies / Constraints</a:t>
            </a:r>
            <a:endParaRPr lang="en-US" dirty="0"/>
          </a:p>
        </p:txBody>
      </p:sp>
      <p:sp>
        <p:nvSpPr>
          <p:cNvPr id="4" name="Content Placeholder 3"/>
          <p:cNvSpPr>
            <a:spLocks noGrp="1"/>
          </p:cNvSpPr>
          <p:nvPr>
            <p:ph sz="quarter" idx="10"/>
          </p:nvPr>
        </p:nvSpPr>
        <p:spPr/>
        <p:txBody>
          <a:bodyPr/>
          <a:lstStyle/>
          <a:p>
            <a:pPr marL="0" indent="0">
              <a:buNone/>
            </a:pPr>
            <a:r>
              <a:rPr lang="en-US" dirty="0" smtClean="0">
                <a:solidFill>
                  <a:schemeClr val="accent1"/>
                </a:solidFill>
              </a:rPr>
              <a:t>Dependencies </a:t>
            </a:r>
            <a:r>
              <a:rPr lang="en-US" dirty="0">
                <a:solidFill>
                  <a:schemeClr val="accent1"/>
                </a:solidFill>
              </a:rPr>
              <a:t>(Limitations under which this </a:t>
            </a:r>
            <a:r>
              <a:rPr lang="en-US" dirty="0" smtClean="0">
                <a:solidFill>
                  <a:schemeClr val="accent1"/>
                </a:solidFill>
              </a:rPr>
              <a:t>initiative must </a:t>
            </a:r>
            <a:r>
              <a:rPr lang="en-US" dirty="0">
                <a:solidFill>
                  <a:schemeClr val="accent1"/>
                </a:solidFill>
              </a:rPr>
              <a:t>be conducted</a:t>
            </a:r>
            <a:r>
              <a:rPr lang="en-US" dirty="0" smtClean="0">
                <a:solidFill>
                  <a:schemeClr val="accent1"/>
                </a:solidFill>
              </a:rPr>
              <a:t>)</a:t>
            </a:r>
          </a:p>
          <a:p>
            <a:r>
              <a:rPr lang="en-US" dirty="0" smtClean="0"/>
              <a:t>Need to ensure program meets compliance requirements and approvals</a:t>
            </a:r>
          </a:p>
          <a:p>
            <a:r>
              <a:rPr lang="en-US" dirty="0"/>
              <a:t>Need to confirm legal approval of using Commercial methodology for Specialist search results display are compliant with CMS Medicare regulations and Provider contracts</a:t>
            </a:r>
            <a:r>
              <a:rPr lang="en-US" dirty="0" smtClean="0"/>
              <a:t>.</a:t>
            </a:r>
          </a:p>
          <a:p>
            <a:endParaRPr lang="en-US" dirty="0"/>
          </a:p>
          <a:p>
            <a:pPr marL="0" indent="0">
              <a:buNone/>
            </a:pPr>
            <a:r>
              <a:rPr lang="en-US" dirty="0" smtClean="0">
                <a:solidFill>
                  <a:schemeClr val="accent1"/>
                </a:solidFill>
              </a:rPr>
              <a:t>Constraints  (Initiatives, </a:t>
            </a:r>
            <a:r>
              <a:rPr lang="en-US" dirty="0">
                <a:solidFill>
                  <a:schemeClr val="accent1"/>
                </a:solidFill>
              </a:rPr>
              <a:t>events or decisions our </a:t>
            </a:r>
            <a:r>
              <a:rPr lang="en-US" dirty="0" smtClean="0">
                <a:solidFill>
                  <a:schemeClr val="accent1"/>
                </a:solidFill>
              </a:rPr>
              <a:t>initiative is </a:t>
            </a:r>
            <a:r>
              <a:rPr lang="en-US" dirty="0">
                <a:solidFill>
                  <a:schemeClr val="accent1"/>
                </a:solidFill>
              </a:rPr>
              <a:t>dependent on</a:t>
            </a:r>
            <a:r>
              <a:rPr lang="en-US" dirty="0" smtClean="0">
                <a:solidFill>
                  <a:schemeClr val="accent1"/>
                </a:solidFill>
              </a:rPr>
              <a:t>)</a:t>
            </a:r>
          </a:p>
          <a:p>
            <a:r>
              <a:rPr lang="en-US" dirty="0"/>
              <a:t>Per CMS regulations, a Provider cannot be excluded from Provider Finder or </a:t>
            </a:r>
            <a:r>
              <a:rPr lang="en-US" dirty="0" err="1"/>
              <a:t>OnLine</a:t>
            </a:r>
            <a:r>
              <a:rPr lang="en-US" dirty="0"/>
              <a:t> Shopper search results.</a:t>
            </a:r>
          </a:p>
        </p:txBody>
      </p:sp>
      <p:sp>
        <p:nvSpPr>
          <p:cNvPr id="5" name="Footer Placeholder 4"/>
          <p:cNvSpPr>
            <a:spLocks noGrp="1"/>
          </p:cNvSpPr>
          <p:nvPr>
            <p:ph type="ftr" sz="quarter" idx="13"/>
          </p:nvPr>
        </p:nvSpPr>
        <p:spPr/>
        <p:txBody>
          <a:bodyPr/>
          <a:lstStyle/>
          <a:p>
            <a:r>
              <a:rPr lang="en-US" smtClean="0"/>
              <a:t>COMPANY CONFIDENTIAL  |  FOR INTERNAL USE ONLY  |  DO NOT COPY</a:t>
            </a:r>
            <a:endParaRPr lang="en-US" dirty="0"/>
          </a:p>
        </p:txBody>
      </p:sp>
    </p:spTree>
    <p:extLst>
      <p:ext uri="{BB962C8B-B14F-4D97-AF65-F5344CB8AC3E}">
        <p14:creationId xmlns:p14="http://schemas.microsoft.com/office/powerpoint/2010/main" val="24651673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B39F3810-4318-4880-9D52-993D34A84442}" type="slidenum">
              <a:rPr lang="en-US" smtClean="0"/>
              <a:pPr/>
              <a:t>12</a:t>
            </a:fld>
            <a:endParaRPr lang="en-US"/>
          </a:p>
        </p:txBody>
      </p:sp>
      <p:sp>
        <p:nvSpPr>
          <p:cNvPr id="3" name="Title 2"/>
          <p:cNvSpPr>
            <a:spLocks noGrp="1"/>
          </p:cNvSpPr>
          <p:nvPr>
            <p:ph type="title"/>
          </p:nvPr>
        </p:nvSpPr>
        <p:spPr/>
        <p:txBody>
          <a:bodyPr/>
          <a:lstStyle/>
          <a:p>
            <a:r>
              <a:rPr lang="en-US" dirty="0" smtClean="0"/>
              <a:t>BRD Elicitation</a:t>
            </a:r>
            <a:endParaRPr lang="en-US" dirty="0"/>
          </a:p>
        </p:txBody>
      </p:sp>
      <p:sp>
        <p:nvSpPr>
          <p:cNvPr id="4" name="Text Placeholder 3"/>
          <p:cNvSpPr>
            <a:spLocks noGrp="1"/>
          </p:cNvSpPr>
          <p:nvPr>
            <p:ph type="body" sz="quarter" idx="14"/>
          </p:nvPr>
        </p:nvSpPr>
        <p:spPr/>
        <p:txBody>
          <a:bodyPr/>
          <a:lstStyle/>
          <a:p>
            <a:r>
              <a:rPr lang="en-US" dirty="0"/>
              <a:t>During this section of </a:t>
            </a:r>
            <a:r>
              <a:rPr lang="en-US"/>
              <a:t>the </a:t>
            </a:r>
            <a:r>
              <a:rPr lang="en-US" smtClean="0"/>
              <a:t>call, </a:t>
            </a:r>
            <a:r>
              <a:rPr lang="en-US" dirty="0"/>
              <a:t>we will create the final draft of the BRD.</a:t>
            </a:r>
          </a:p>
          <a:p>
            <a:r>
              <a:rPr lang="en-US" dirty="0"/>
              <a:t>Please help us validate the requirements and identify any gaps.</a:t>
            </a:r>
          </a:p>
        </p:txBody>
      </p:sp>
      <p:sp>
        <p:nvSpPr>
          <p:cNvPr id="8" name="Footer Placeholder 7"/>
          <p:cNvSpPr>
            <a:spLocks noGrp="1"/>
          </p:cNvSpPr>
          <p:nvPr>
            <p:ph type="ftr" sz="quarter" idx="13"/>
          </p:nvPr>
        </p:nvSpPr>
        <p:spPr/>
        <p:txBody>
          <a:bodyPr/>
          <a:lstStyle/>
          <a:p>
            <a:r>
              <a:rPr lang="en-US" smtClean="0"/>
              <a:t>COMPANY CONFIDENTIAL  |  FOR INTERNAL USE ONLY  |  DO NOT COPY</a:t>
            </a:r>
            <a:endParaRPr lang="en-US" dirty="0"/>
          </a:p>
        </p:txBody>
      </p:sp>
      <p:pic>
        <p:nvPicPr>
          <p:cNvPr id="6" name="Picture Placeholder 5"/>
          <p:cNvPicPr>
            <a:picLocks noGrp="1" noChangeAspect="1"/>
          </p:cNvPicPr>
          <p:nvPr>
            <p:ph type="pic" sz="quarter" idx="15"/>
          </p:nvPr>
        </p:nvPicPr>
        <p:blipFill>
          <a:blip r:embed="rId2">
            <a:extLs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22021397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B39F3810-4318-4880-9D52-993D34A84442}" type="slidenum">
              <a:rPr lang="en-US" smtClean="0"/>
              <a:pPr/>
              <a:t>13</a:t>
            </a:fld>
            <a:endParaRPr lang="en-US"/>
          </a:p>
        </p:txBody>
      </p:sp>
      <p:sp>
        <p:nvSpPr>
          <p:cNvPr id="3" name="Title 2"/>
          <p:cNvSpPr>
            <a:spLocks noGrp="1"/>
          </p:cNvSpPr>
          <p:nvPr>
            <p:ph type="title"/>
          </p:nvPr>
        </p:nvSpPr>
        <p:spPr/>
        <p:txBody>
          <a:bodyPr/>
          <a:lstStyle/>
          <a:p>
            <a:r>
              <a:rPr lang="en-US" dirty="0" smtClean="0"/>
              <a:t>Discussion Guidelines</a:t>
            </a:r>
            <a:endParaRPr lang="en-US" dirty="0"/>
          </a:p>
        </p:txBody>
      </p:sp>
      <p:sp>
        <p:nvSpPr>
          <p:cNvPr id="5" name="Footer Placeholder 4"/>
          <p:cNvSpPr>
            <a:spLocks noGrp="1"/>
          </p:cNvSpPr>
          <p:nvPr>
            <p:ph type="ftr" sz="quarter" idx="13"/>
          </p:nvPr>
        </p:nvSpPr>
        <p:spPr/>
        <p:txBody>
          <a:bodyPr/>
          <a:lstStyle/>
          <a:p>
            <a:r>
              <a:rPr lang="en-US" smtClean="0"/>
              <a:t>COMPANY CONFIDENTIAL  |  FOR INTERNAL USE ONLY  |  DO NOT COPY</a:t>
            </a:r>
            <a:endParaRPr lang="en-US" dirty="0"/>
          </a:p>
        </p:txBody>
      </p:sp>
      <p:sp>
        <p:nvSpPr>
          <p:cNvPr id="6" name="Content Placeholder 5"/>
          <p:cNvSpPr>
            <a:spLocks noGrp="1"/>
          </p:cNvSpPr>
          <p:nvPr>
            <p:ph sz="quarter" idx="10"/>
          </p:nvPr>
        </p:nvSpPr>
        <p:spPr/>
        <p:txBody>
          <a:bodyPr>
            <a:normAutofit lnSpcReduction="10000"/>
          </a:bodyPr>
          <a:lstStyle/>
          <a:p>
            <a:r>
              <a:rPr lang="en-US" dirty="0"/>
              <a:t>Represent your area</a:t>
            </a:r>
          </a:p>
          <a:p>
            <a:r>
              <a:rPr lang="en-US" dirty="0"/>
              <a:t>Speak freely and clearly</a:t>
            </a:r>
          </a:p>
          <a:p>
            <a:r>
              <a:rPr lang="en-US" dirty="0"/>
              <a:t>Make decisions, or form assumptions where needed</a:t>
            </a:r>
          </a:p>
          <a:p>
            <a:r>
              <a:rPr lang="en-US" dirty="0"/>
              <a:t>Use the parking lot as needed</a:t>
            </a:r>
          </a:p>
          <a:p>
            <a:r>
              <a:rPr lang="en-US" dirty="0"/>
              <a:t>Commit to action items and follow through on completion</a:t>
            </a:r>
          </a:p>
          <a:p>
            <a:r>
              <a:rPr lang="en-US" dirty="0"/>
              <a:t>Focus on achieving the big </a:t>
            </a:r>
            <a:r>
              <a:rPr lang="en-US" dirty="0" smtClean="0"/>
              <a:t>picture</a:t>
            </a:r>
            <a:endParaRPr lang="en-US" dirty="0"/>
          </a:p>
        </p:txBody>
      </p:sp>
      <p:sp>
        <p:nvSpPr>
          <p:cNvPr id="7" name="Content Placeholder 6"/>
          <p:cNvSpPr>
            <a:spLocks noGrp="1"/>
          </p:cNvSpPr>
          <p:nvPr>
            <p:ph sz="quarter" idx="14"/>
          </p:nvPr>
        </p:nvSpPr>
        <p:spPr/>
        <p:txBody>
          <a:bodyPr/>
          <a:lstStyle/>
          <a:p>
            <a:r>
              <a:rPr lang="en-US" dirty="0"/>
              <a:t>Save detailed requirements for Planning Phase or breakout sessions</a:t>
            </a:r>
          </a:p>
          <a:p>
            <a:r>
              <a:rPr lang="en-US" dirty="0"/>
              <a:t>Defer </a:t>
            </a:r>
            <a:r>
              <a:rPr lang="en-US" dirty="0" err="1"/>
              <a:t>solutioning</a:t>
            </a:r>
            <a:r>
              <a:rPr lang="en-US" dirty="0"/>
              <a:t> to the Solution Lead and Enterprise Architect</a:t>
            </a:r>
          </a:p>
          <a:p>
            <a:r>
              <a:rPr lang="en-US" dirty="0"/>
              <a:t>Try not to get sidetracked from the big picture</a:t>
            </a:r>
          </a:p>
          <a:p>
            <a:r>
              <a:rPr lang="en-US" dirty="0"/>
              <a:t>Avoid creating technical requirements (focus on the business requests</a:t>
            </a:r>
            <a:r>
              <a:rPr lang="en-US" dirty="0" smtClean="0"/>
              <a:t>)</a:t>
            </a:r>
            <a:endParaRPr lang="en-US" dirty="0"/>
          </a:p>
        </p:txBody>
      </p:sp>
      <p:sp>
        <p:nvSpPr>
          <p:cNvPr id="8" name="Text Placeholder 7"/>
          <p:cNvSpPr>
            <a:spLocks noGrp="1"/>
          </p:cNvSpPr>
          <p:nvPr>
            <p:ph type="body" sz="quarter" idx="15"/>
          </p:nvPr>
        </p:nvSpPr>
        <p:spPr/>
        <p:txBody>
          <a:bodyPr/>
          <a:lstStyle/>
          <a:p>
            <a:r>
              <a:rPr lang="en-US" dirty="0" smtClean="0"/>
              <a:t>Things To Do</a:t>
            </a:r>
            <a:endParaRPr lang="en-US" dirty="0"/>
          </a:p>
        </p:txBody>
      </p:sp>
      <p:sp>
        <p:nvSpPr>
          <p:cNvPr id="9" name="Text Placeholder 8"/>
          <p:cNvSpPr>
            <a:spLocks noGrp="1"/>
          </p:cNvSpPr>
          <p:nvPr>
            <p:ph type="body" sz="quarter" idx="16"/>
          </p:nvPr>
        </p:nvSpPr>
        <p:spPr/>
        <p:txBody>
          <a:bodyPr/>
          <a:lstStyle/>
          <a:p>
            <a:pPr marL="0" indent="0">
              <a:buNone/>
            </a:pPr>
            <a:r>
              <a:rPr lang="en-US" dirty="0" smtClean="0"/>
              <a:t>Things to Avoid</a:t>
            </a:r>
            <a:endParaRPr lang="en-US" dirty="0"/>
          </a:p>
        </p:txBody>
      </p:sp>
    </p:spTree>
    <p:extLst>
      <p:ext uri="{BB962C8B-B14F-4D97-AF65-F5344CB8AC3E}">
        <p14:creationId xmlns:p14="http://schemas.microsoft.com/office/powerpoint/2010/main" val="30875576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B39F3810-4318-4880-9D52-993D34A84442}" type="slidenum">
              <a:rPr lang="en-US" smtClean="0"/>
              <a:pPr/>
              <a:t>14</a:t>
            </a:fld>
            <a:endParaRPr lang="en-US"/>
          </a:p>
        </p:txBody>
      </p:sp>
      <p:sp>
        <p:nvSpPr>
          <p:cNvPr id="3" name="Title 2"/>
          <p:cNvSpPr>
            <a:spLocks noGrp="1"/>
          </p:cNvSpPr>
          <p:nvPr>
            <p:ph type="title"/>
          </p:nvPr>
        </p:nvSpPr>
        <p:spPr/>
        <p:txBody>
          <a:bodyPr/>
          <a:lstStyle/>
          <a:p>
            <a:r>
              <a:rPr lang="en-US" smtClean="0"/>
              <a:t>Appendix</a:t>
            </a:r>
            <a:endParaRPr lang="en-US" dirty="0"/>
          </a:p>
        </p:txBody>
      </p:sp>
      <p:sp>
        <p:nvSpPr>
          <p:cNvPr id="37" name="Text Placeholder 36"/>
          <p:cNvSpPr>
            <a:spLocks noGrp="1"/>
          </p:cNvSpPr>
          <p:nvPr>
            <p:ph type="body" sz="quarter" idx="14"/>
          </p:nvPr>
        </p:nvSpPr>
        <p:spPr/>
        <p:txBody>
          <a:bodyPr/>
          <a:lstStyle/>
          <a:p>
            <a:r>
              <a:rPr lang="en-US" dirty="0"/>
              <a:t>Why Use Initiation Facilitation?</a:t>
            </a:r>
          </a:p>
          <a:p>
            <a:r>
              <a:rPr lang="en-US" dirty="0"/>
              <a:t>Initiation Deliverables Support Execution</a:t>
            </a:r>
          </a:p>
          <a:p>
            <a:r>
              <a:rPr lang="en-US" dirty="0"/>
              <a:t>Initiation Services Overview</a:t>
            </a:r>
          </a:p>
          <a:p>
            <a:r>
              <a:rPr lang="en-US" dirty="0" smtClean="0"/>
              <a:t>Agile Requirements Overview</a:t>
            </a:r>
          </a:p>
        </p:txBody>
      </p:sp>
      <p:pic>
        <p:nvPicPr>
          <p:cNvPr id="16" name="Picture Placeholder 15"/>
          <p:cNvPicPr>
            <a:picLocks noGrp="1" noChangeAspect="1"/>
          </p:cNvPicPr>
          <p:nvPr>
            <p:ph type="pic" sz="quarter" idx="15"/>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a:stretch/>
        </p:blipFill>
        <p:spPr/>
      </p:pic>
      <p:sp>
        <p:nvSpPr>
          <p:cNvPr id="38" name="Footer Placeholder 37"/>
          <p:cNvSpPr>
            <a:spLocks noGrp="1"/>
          </p:cNvSpPr>
          <p:nvPr>
            <p:ph type="ftr" sz="quarter" idx="13"/>
          </p:nvPr>
        </p:nvSpPr>
        <p:spPr/>
        <p:txBody>
          <a:bodyPr/>
          <a:lstStyle/>
          <a:p>
            <a:r>
              <a:rPr lang="en-US" smtClean="0"/>
              <a:t>COMPANY CONFIDENTIAL  |  FOR INTERNAL USE ONLY  |  DO NOT COPY</a:t>
            </a:r>
            <a:endParaRPr lang="en-US" dirty="0"/>
          </a:p>
        </p:txBody>
      </p:sp>
    </p:spTree>
    <p:extLst>
      <p:ext uri="{BB962C8B-B14F-4D97-AF65-F5344CB8AC3E}">
        <p14:creationId xmlns:p14="http://schemas.microsoft.com/office/powerpoint/2010/main" val="20658211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B39F3810-4318-4880-9D52-993D34A84442}" type="slidenum">
              <a:rPr lang="en-US" smtClean="0">
                <a:solidFill>
                  <a:schemeClr val="bg1"/>
                </a:solidFill>
              </a:rPr>
              <a:pPr/>
              <a:t>15</a:t>
            </a:fld>
            <a:endParaRPr lang="en-US">
              <a:solidFill>
                <a:schemeClr val="bg1"/>
              </a:solidFill>
            </a:endParaRPr>
          </a:p>
        </p:txBody>
      </p:sp>
      <p:sp>
        <p:nvSpPr>
          <p:cNvPr id="3" name="Title 2"/>
          <p:cNvSpPr>
            <a:spLocks noGrp="1"/>
          </p:cNvSpPr>
          <p:nvPr>
            <p:ph type="title"/>
          </p:nvPr>
        </p:nvSpPr>
        <p:spPr/>
        <p:txBody>
          <a:bodyPr/>
          <a:lstStyle/>
          <a:p>
            <a:r>
              <a:rPr lang="en-US" dirty="0" smtClean="0"/>
              <a:t>Why Use Initiation Facilitation?</a:t>
            </a:r>
            <a:endParaRPr lang="en-US" dirty="0"/>
          </a:p>
        </p:txBody>
      </p:sp>
      <p:sp>
        <p:nvSpPr>
          <p:cNvPr id="4" name="Footer Placeholder 3"/>
          <p:cNvSpPr>
            <a:spLocks noGrp="1"/>
          </p:cNvSpPr>
          <p:nvPr>
            <p:ph type="ftr" sz="quarter" idx="13"/>
          </p:nvPr>
        </p:nvSpPr>
        <p:spPr/>
        <p:txBody>
          <a:bodyPr/>
          <a:lstStyle/>
          <a:p>
            <a:r>
              <a:rPr lang="en-US" smtClean="0"/>
              <a:t>COMPANY CONFIDENTIAL  |  FOR INTERNAL USE ONLY  |  DO NOT COPY</a:t>
            </a:r>
            <a:endParaRPr lang="en-US" dirty="0"/>
          </a:p>
        </p:txBody>
      </p:sp>
      <p:grpSp>
        <p:nvGrpSpPr>
          <p:cNvPr id="16" name="Group 15"/>
          <p:cNvGrpSpPr/>
          <p:nvPr/>
        </p:nvGrpSpPr>
        <p:grpSpPr>
          <a:xfrm>
            <a:off x="915369" y="2246418"/>
            <a:ext cx="5120640" cy="2377440"/>
            <a:chOff x="756976" y="2060890"/>
            <a:chExt cx="5400803" cy="2610999"/>
          </a:xfrm>
        </p:grpSpPr>
        <p:grpSp>
          <p:nvGrpSpPr>
            <p:cNvPr id="258" name="Group 257"/>
            <p:cNvGrpSpPr/>
            <p:nvPr/>
          </p:nvGrpSpPr>
          <p:grpSpPr>
            <a:xfrm>
              <a:off x="916996" y="2060890"/>
              <a:ext cx="1097280" cy="1371600"/>
              <a:chOff x="784297" y="1771731"/>
              <a:chExt cx="1280160" cy="1542648"/>
            </a:xfrm>
          </p:grpSpPr>
          <p:sp>
            <p:nvSpPr>
              <p:cNvPr id="259" name="Circular Arrow 258"/>
              <p:cNvSpPr/>
              <p:nvPr/>
            </p:nvSpPr>
            <p:spPr>
              <a:xfrm>
                <a:off x="784297" y="1942779"/>
                <a:ext cx="1280160" cy="1371600"/>
              </a:xfrm>
              <a:prstGeom prst="circularArrow">
                <a:avLst>
                  <a:gd name="adj1" fmla="val 3611"/>
                  <a:gd name="adj2" fmla="val 890779"/>
                  <a:gd name="adj3" fmla="val 20457680"/>
                  <a:gd name="adj4" fmla="val 11629317"/>
                  <a:gd name="adj5" fmla="val 7196"/>
                </a:avLst>
              </a:prstGeom>
              <a:solidFill>
                <a:srgbClr val="6C70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260" name="Group 259"/>
              <p:cNvGrpSpPr/>
              <p:nvPr/>
            </p:nvGrpSpPr>
            <p:grpSpPr>
              <a:xfrm>
                <a:off x="1029429" y="2288226"/>
                <a:ext cx="822960" cy="548640"/>
                <a:chOff x="1591212" y="4261564"/>
                <a:chExt cx="1667538" cy="1228296"/>
              </a:xfrm>
              <a:solidFill>
                <a:schemeClr val="accent2"/>
              </a:solidFill>
            </p:grpSpPr>
            <p:grpSp>
              <p:nvGrpSpPr>
                <p:cNvPr id="265" name="Group 264"/>
                <p:cNvGrpSpPr/>
                <p:nvPr/>
              </p:nvGrpSpPr>
              <p:grpSpPr>
                <a:xfrm>
                  <a:off x="2402746" y="4261564"/>
                  <a:ext cx="613047" cy="797810"/>
                  <a:chOff x="2078991" y="4837822"/>
                  <a:chExt cx="613047" cy="797810"/>
                </a:xfrm>
                <a:grpFill/>
              </p:grpSpPr>
              <p:sp>
                <p:nvSpPr>
                  <p:cNvPr id="287" name="Flowchart: Delay 286"/>
                  <p:cNvSpPr/>
                  <p:nvPr/>
                </p:nvSpPr>
                <p:spPr>
                  <a:xfrm rot="16200000">
                    <a:off x="2135794" y="5079387"/>
                    <a:ext cx="499442" cy="613047"/>
                  </a:xfrm>
                  <a:prstGeom prst="flowChartDelay">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8" name="Oval 287"/>
                  <p:cNvSpPr/>
                  <p:nvPr/>
                </p:nvSpPr>
                <p:spPr>
                  <a:xfrm>
                    <a:off x="2202635" y="4837822"/>
                    <a:ext cx="365760" cy="365760"/>
                  </a:xfrm>
                  <a:prstGeom prst="ellips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66" name="Group 265"/>
                <p:cNvGrpSpPr/>
                <p:nvPr/>
              </p:nvGrpSpPr>
              <p:grpSpPr>
                <a:xfrm>
                  <a:off x="2645703" y="4438917"/>
                  <a:ext cx="613047" cy="797810"/>
                  <a:chOff x="2078991" y="4837822"/>
                  <a:chExt cx="613047" cy="797810"/>
                </a:xfrm>
                <a:grpFill/>
              </p:grpSpPr>
              <p:sp>
                <p:nvSpPr>
                  <p:cNvPr id="285" name="Flowchart: Delay 284"/>
                  <p:cNvSpPr/>
                  <p:nvPr/>
                </p:nvSpPr>
                <p:spPr>
                  <a:xfrm rot="16200000">
                    <a:off x="2135794" y="5079387"/>
                    <a:ext cx="499442" cy="613047"/>
                  </a:xfrm>
                  <a:prstGeom prst="flowChartDelay">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6" name="Oval 285"/>
                  <p:cNvSpPr/>
                  <p:nvPr/>
                </p:nvSpPr>
                <p:spPr>
                  <a:xfrm>
                    <a:off x="2202635" y="4837822"/>
                    <a:ext cx="365760" cy="365760"/>
                  </a:xfrm>
                  <a:prstGeom prst="ellips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67" name="Group 266"/>
                <p:cNvGrpSpPr/>
                <p:nvPr/>
              </p:nvGrpSpPr>
              <p:grpSpPr>
                <a:xfrm>
                  <a:off x="1821167" y="4261564"/>
                  <a:ext cx="613047" cy="797810"/>
                  <a:chOff x="2078991" y="4837822"/>
                  <a:chExt cx="613047" cy="797810"/>
                </a:xfrm>
                <a:grpFill/>
              </p:grpSpPr>
              <p:sp>
                <p:nvSpPr>
                  <p:cNvPr id="283" name="Flowchart: Delay 282"/>
                  <p:cNvSpPr/>
                  <p:nvPr/>
                </p:nvSpPr>
                <p:spPr>
                  <a:xfrm rot="16200000">
                    <a:off x="2135794" y="5079387"/>
                    <a:ext cx="499442" cy="613047"/>
                  </a:xfrm>
                  <a:prstGeom prst="flowChartDelay">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4" name="Oval 283"/>
                  <p:cNvSpPr/>
                  <p:nvPr/>
                </p:nvSpPr>
                <p:spPr>
                  <a:xfrm>
                    <a:off x="2202635" y="4837822"/>
                    <a:ext cx="365760" cy="365760"/>
                  </a:xfrm>
                  <a:prstGeom prst="ellips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68" name="Group 267"/>
                <p:cNvGrpSpPr/>
                <p:nvPr/>
              </p:nvGrpSpPr>
              <p:grpSpPr>
                <a:xfrm>
                  <a:off x="1591212" y="4418506"/>
                  <a:ext cx="613047" cy="797810"/>
                  <a:chOff x="2078991" y="4837822"/>
                  <a:chExt cx="613047" cy="797810"/>
                </a:xfrm>
                <a:grpFill/>
              </p:grpSpPr>
              <p:sp>
                <p:nvSpPr>
                  <p:cNvPr id="281" name="Flowchart: Delay 280"/>
                  <p:cNvSpPr/>
                  <p:nvPr/>
                </p:nvSpPr>
                <p:spPr>
                  <a:xfrm rot="16200000">
                    <a:off x="2135794" y="5079387"/>
                    <a:ext cx="499442" cy="613047"/>
                  </a:xfrm>
                  <a:prstGeom prst="flowChartDelay">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2" name="Oval 281"/>
                  <p:cNvSpPr/>
                  <p:nvPr/>
                </p:nvSpPr>
                <p:spPr>
                  <a:xfrm>
                    <a:off x="2202635" y="4837822"/>
                    <a:ext cx="365760" cy="365760"/>
                  </a:xfrm>
                  <a:prstGeom prst="ellips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69" name="Group 268"/>
                <p:cNvGrpSpPr/>
                <p:nvPr/>
              </p:nvGrpSpPr>
              <p:grpSpPr>
                <a:xfrm>
                  <a:off x="2107420" y="4262130"/>
                  <a:ext cx="613047" cy="797810"/>
                  <a:chOff x="2078991" y="4837822"/>
                  <a:chExt cx="613047" cy="797810"/>
                </a:xfrm>
                <a:grpFill/>
              </p:grpSpPr>
              <p:sp>
                <p:nvSpPr>
                  <p:cNvPr id="279" name="Flowchart: Delay 278"/>
                  <p:cNvSpPr/>
                  <p:nvPr/>
                </p:nvSpPr>
                <p:spPr>
                  <a:xfrm rot="16200000">
                    <a:off x="2135794" y="5079387"/>
                    <a:ext cx="499442" cy="613047"/>
                  </a:xfrm>
                  <a:prstGeom prst="flowChartDelay">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0" name="Oval 279"/>
                  <p:cNvSpPr/>
                  <p:nvPr/>
                </p:nvSpPr>
                <p:spPr>
                  <a:xfrm>
                    <a:off x="2202635" y="4837822"/>
                    <a:ext cx="365760" cy="365760"/>
                  </a:xfrm>
                  <a:prstGeom prst="ellips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70" name="Group 269"/>
                <p:cNvGrpSpPr/>
                <p:nvPr/>
              </p:nvGrpSpPr>
              <p:grpSpPr>
                <a:xfrm>
                  <a:off x="2394330" y="4604810"/>
                  <a:ext cx="613047" cy="797810"/>
                  <a:chOff x="2078991" y="4837822"/>
                  <a:chExt cx="613047" cy="797810"/>
                </a:xfrm>
                <a:grpFill/>
              </p:grpSpPr>
              <p:sp>
                <p:nvSpPr>
                  <p:cNvPr id="277" name="Flowchart: Delay 276"/>
                  <p:cNvSpPr/>
                  <p:nvPr/>
                </p:nvSpPr>
                <p:spPr>
                  <a:xfrm rot="16200000">
                    <a:off x="2135794" y="5079387"/>
                    <a:ext cx="499442" cy="613047"/>
                  </a:xfrm>
                  <a:prstGeom prst="flowChartDelay">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8" name="Oval 277"/>
                  <p:cNvSpPr/>
                  <p:nvPr/>
                </p:nvSpPr>
                <p:spPr>
                  <a:xfrm>
                    <a:off x="2202635" y="4837822"/>
                    <a:ext cx="365760" cy="365760"/>
                  </a:xfrm>
                  <a:prstGeom prst="ellips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71" name="Group 270"/>
                <p:cNvGrpSpPr/>
                <p:nvPr/>
              </p:nvGrpSpPr>
              <p:grpSpPr>
                <a:xfrm>
                  <a:off x="1821295" y="4593336"/>
                  <a:ext cx="613047" cy="797810"/>
                  <a:chOff x="2078991" y="4837822"/>
                  <a:chExt cx="613047" cy="797810"/>
                </a:xfrm>
                <a:grpFill/>
              </p:grpSpPr>
              <p:sp>
                <p:nvSpPr>
                  <p:cNvPr id="275" name="Flowchart: Delay 274"/>
                  <p:cNvSpPr/>
                  <p:nvPr/>
                </p:nvSpPr>
                <p:spPr>
                  <a:xfrm rot="16200000">
                    <a:off x="2135794" y="5079387"/>
                    <a:ext cx="499442" cy="613047"/>
                  </a:xfrm>
                  <a:prstGeom prst="flowChartDelay">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6" name="Oval 275"/>
                  <p:cNvSpPr/>
                  <p:nvPr/>
                </p:nvSpPr>
                <p:spPr>
                  <a:xfrm>
                    <a:off x="2202635" y="4837822"/>
                    <a:ext cx="365760" cy="365760"/>
                  </a:xfrm>
                  <a:prstGeom prst="ellips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72" name="Group 271"/>
                <p:cNvGrpSpPr/>
                <p:nvPr/>
              </p:nvGrpSpPr>
              <p:grpSpPr>
                <a:xfrm>
                  <a:off x="2107420" y="4692050"/>
                  <a:ext cx="613047" cy="797810"/>
                  <a:chOff x="2078991" y="4837822"/>
                  <a:chExt cx="613047" cy="797810"/>
                </a:xfrm>
                <a:grpFill/>
              </p:grpSpPr>
              <p:sp>
                <p:nvSpPr>
                  <p:cNvPr id="273" name="Flowchart: Delay 272"/>
                  <p:cNvSpPr/>
                  <p:nvPr/>
                </p:nvSpPr>
                <p:spPr>
                  <a:xfrm rot="16200000">
                    <a:off x="2135794" y="5079387"/>
                    <a:ext cx="499442" cy="613047"/>
                  </a:xfrm>
                  <a:prstGeom prst="flowChartDelay">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4" name="Oval 273"/>
                  <p:cNvSpPr/>
                  <p:nvPr/>
                </p:nvSpPr>
                <p:spPr>
                  <a:xfrm>
                    <a:off x="2202635" y="4837822"/>
                    <a:ext cx="365760" cy="365760"/>
                  </a:xfrm>
                  <a:prstGeom prst="ellips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61" name="Circular Arrow 260"/>
              <p:cNvSpPr/>
              <p:nvPr/>
            </p:nvSpPr>
            <p:spPr>
              <a:xfrm flipH="1" flipV="1">
                <a:off x="784297" y="1803449"/>
                <a:ext cx="1280160" cy="1371600"/>
              </a:xfrm>
              <a:prstGeom prst="circularArrow">
                <a:avLst>
                  <a:gd name="adj1" fmla="val 3611"/>
                  <a:gd name="adj2" fmla="val 890779"/>
                  <a:gd name="adj3" fmla="val 20457680"/>
                  <a:gd name="adj4" fmla="val 11629317"/>
                  <a:gd name="adj5" fmla="val 7196"/>
                </a:avLst>
              </a:prstGeom>
              <a:solidFill>
                <a:srgbClr val="6C70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262" name="Group 261"/>
              <p:cNvGrpSpPr/>
              <p:nvPr/>
            </p:nvGrpSpPr>
            <p:grpSpPr>
              <a:xfrm>
                <a:off x="1284187" y="1771731"/>
                <a:ext cx="320040" cy="411480"/>
                <a:chOff x="5034398" y="1833277"/>
                <a:chExt cx="613047" cy="797810"/>
              </a:xfrm>
              <a:solidFill>
                <a:srgbClr val="6C708C"/>
              </a:solidFill>
            </p:grpSpPr>
            <p:sp>
              <p:nvSpPr>
                <p:cNvPr id="263" name="Flowchart: Delay 262"/>
                <p:cNvSpPr/>
                <p:nvPr/>
              </p:nvSpPr>
              <p:spPr>
                <a:xfrm rot="16200000">
                  <a:off x="5091201" y="2074842"/>
                  <a:ext cx="499442" cy="613047"/>
                </a:xfrm>
                <a:prstGeom prst="flowChartDelay">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4" name="Oval 263"/>
                <p:cNvSpPr/>
                <p:nvPr/>
              </p:nvSpPr>
              <p:spPr>
                <a:xfrm>
                  <a:off x="5158042" y="1833277"/>
                  <a:ext cx="365760" cy="365760"/>
                </a:xfrm>
                <a:prstGeom prst="ellips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37" name="Group 136"/>
            <p:cNvGrpSpPr/>
            <p:nvPr/>
          </p:nvGrpSpPr>
          <p:grpSpPr>
            <a:xfrm>
              <a:off x="4694739" y="2222421"/>
              <a:ext cx="1463040" cy="914400"/>
              <a:chOff x="9153373" y="3146345"/>
              <a:chExt cx="2468880" cy="1737360"/>
            </a:xfrm>
          </p:grpSpPr>
          <p:grpSp>
            <p:nvGrpSpPr>
              <p:cNvPr id="138" name="Group 137"/>
              <p:cNvGrpSpPr/>
              <p:nvPr/>
            </p:nvGrpSpPr>
            <p:grpSpPr>
              <a:xfrm>
                <a:off x="9774632" y="3303573"/>
                <a:ext cx="469310" cy="696804"/>
                <a:chOff x="2078991" y="4837822"/>
                <a:chExt cx="613047" cy="797810"/>
              </a:xfrm>
              <a:solidFill>
                <a:schemeClr val="tx1">
                  <a:lumMod val="65000"/>
                  <a:lumOff val="35000"/>
                </a:schemeClr>
              </a:solidFill>
            </p:grpSpPr>
            <p:sp>
              <p:nvSpPr>
                <p:cNvPr id="256" name="Flowchart: Delay 255"/>
                <p:cNvSpPr/>
                <p:nvPr/>
              </p:nvSpPr>
              <p:spPr>
                <a:xfrm rot="16200000">
                  <a:off x="2135794" y="5079387"/>
                  <a:ext cx="499442" cy="613047"/>
                </a:xfrm>
                <a:prstGeom prst="flowChartDelay">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7" name="Oval 256"/>
                <p:cNvSpPr/>
                <p:nvPr/>
              </p:nvSpPr>
              <p:spPr>
                <a:xfrm>
                  <a:off x="2202635" y="4837822"/>
                  <a:ext cx="365760" cy="365760"/>
                </a:xfrm>
                <a:prstGeom prst="ellips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9" name="Group 138"/>
              <p:cNvGrpSpPr/>
              <p:nvPr/>
            </p:nvGrpSpPr>
            <p:grpSpPr>
              <a:xfrm>
                <a:off x="9960625" y="3458472"/>
                <a:ext cx="469310" cy="696804"/>
                <a:chOff x="2078991" y="4837822"/>
                <a:chExt cx="613047" cy="797810"/>
              </a:xfrm>
              <a:solidFill>
                <a:schemeClr val="tx1">
                  <a:lumMod val="65000"/>
                  <a:lumOff val="35000"/>
                </a:schemeClr>
              </a:solidFill>
            </p:grpSpPr>
            <p:sp>
              <p:nvSpPr>
                <p:cNvPr id="254" name="Flowchart: Delay 253"/>
                <p:cNvSpPr/>
                <p:nvPr/>
              </p:nvSpPr>
              <p:spPr>
                <a:xfrm rot="16200000">
                  <a:off x="2135794" y="5079387"/>
                  <a:ext cx="499442" cy="613047"/>
                </a:xfrm>
                <a:prstGeom prst="flowChartDelay">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5" name="Oval 254"/>
                <p:cNvSpPr/>
                <p:nvPr/>
              </p:nvSpPr>
              <p:spPr>
                <a:xfrm>
                  <a:off x="2202635" y="4837822"/>
                  <a:ext cx="365760" cy="365760"/>
                </a:xfrm>
                <a:prstGeom prst="ellips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0" name="Group 139"/>
              <p:cNvGrpSpPr/>
              <p:nvPr/>
            </p:nvGrpSpPr>
            <p:grpSpPr>
              <a:xfrm>
                <a:off x="9329412" y="3303573"/>
                <a:ext cx="469310" cy="696804"/>
                <a:chOff x="2078991" y="4837822"/>
                <a:chExt cx="613047" cy="797810"/>
              </a:xfrm>
              <a:solidFill>
                <a:schemeClr val="tx1">
                  <a:lumMod val="65000"/>
                  <a:lumOff val="35000"/>
                </a:schemeClr>
              </a:solidFill>
            </p:grpSpPr>
            <p:sp>
              <p:nvSpPr>
                <p:cNvPr id="252" name="Flowchart: Delay 251"/>
                <p:cNvSpPr/>
                <p:nvPr/>
              </p:nvSpPr>
              <p:spPr>
                <a:xfrm rot="16200000">
                  <a:off x="2135794" y="5079387"/>
                  <a:ext cx="499442" cy="613047"/>
                </a:xfrm>
                <a:prstGeom prst="flowChartDelay">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3" name="Oval 252"/>
                <p:cNvSpPr/>
                <p:nvPr/>
              </p:nvSpPr>
              <p:spPr>
                <a:xfrm>
                  <a:off x="2202635" y="4837822"/>
                  <a:ext cx="365760" cy="365760"/>
                </a:xfrm>
                <a:prstGeom prst="ellips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1" name="Group 140"/>
              <p:cNvGrpSpPr/>
              <p:nvPr/>
            </p:nvGrpSpPr>
            <p:grpSpPr>
              <a:xfrm>
                <a:off x="9153373" y="3440646"/>
                <a:ext cx="469310" cy="696804"/>
                <a:chOff x="2078991" y="4837822"/>
                <a:chExt cx="613047" cy="797810"/>
              </a:xfrm>
              <a:solidFill>
                <a:schemeClr val="tx1">
                  <a:lumMod val="65000"/>
                  <a:lumOff val="35000"/>
                </a:schemeClr>
              </a:solidFill>
            </p:grpSpPr>
            <p:sp>
              <p:nvSpPr>
                <p:cNvPr id="250" name="Flowchart: Delay 249"/>
                <p:cNvSpPr/>
                <p:nvPr/>
              </p:nvSpPr>
              <p:spPr>
                <a:xfrm rot="16200000">
                  <a:off x="2135794" y="5079387"/>
                  <a:ext cx="499442" cy="613047"/>
                </a:xfrm>
                <a:prstGeom prst="flowChartDelay">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1" name="Oval 250"/>
                <p:cNvSpPr/>
                <p:nvPr/>
              </p:nvSpPr>
              <p:spPr>
                <a:xfrm>
                  <a:off x="2202635" y="4837822"/>
                  <a:ext cx="365760" cy="365760"/>
                </a:xfrm>
                <a:prstGeom prst="ellips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2" name="Group 141"/>
              <p:cNvGrpSpPr/>
              <p:nvPr/>
            </p:nvGrpSpPr>
            <p:grpSpPr>
              <a:xfrm>
                <a:off x="9548549" y="3304067"/>
                <a:ext cx="469310" cy="696804"/>
                <a:chOff x="2078991" y="4837822"/>
                <a:chExt cx="613047" cy="797810"/>
              </a:xfrm>
              <a:solidFill>
                <a:schemeClr val="tx1">
                  <a:lumMod val="65000"/>
                  <a:lumOff val="35000"/>
                </a:schemeClr>
              </a:solidFill>
            </p:grpSpPr>
            <p:sp>
              <p:nvSpPr>
                <p:cNvPr id="248" name="Flowchart: Delay 247"/>
                <p:cNvSpPr/>
                <p:nvPr/>
              </p:nvSpPr>
              <p:spPr>
                <a:xfrm rot="16200000">
                  <a:off x="2135794" y="5079387"/>
                  <a:ext cx="499442" cy="613047"/>
                </a:xfrm>
                <a:prstGeom prst="flowChartDelay">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9" name="Oval 248"/>
                <p:cNvSpPr/>
                <p:nvPr/>
              </p:nvSpPr>
              <p:spPr>
                <a:xfrm>
                  <a:off x="2202635" y="4837822"/>
                  <a:ext cx="365760" cy="365760"/>
                </a:xfrm>
                <a:prstGeom prst="ellips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3" name="Group 142"/>
              <p:cNvGrpSpPr/>
              <p:nvPr/>
            </p:nvGrpSpPr>
            <p:grpSpPr>
              <a:xfrm>
                <a:off x="9768190" y="3603363"/>
                <a:ext cx="469310" cy="696804"/>
                <a:chOff x="2078991" y="4837822"/>
                <a:chExt cx="613047" cy="797810"/>
              </a:xfrm>
              <a:solidFill>
                <a:schemeClr val="tx1">
                  <a:lumMod val="65000"/>
                  <a:lumOff val="35000"/>
                </a:schemeClr>
              </a:solidFill>
            </p:grpSpPr>
            <p:sp>
              <p:nvSpPr>
                <p:cNvPr id="246" name="Flowchart: Delay 245"/>
                <p:cNvSpPr/>
                <p:nvPr/>
              </p:nvSpPr>
              <p:spPr>
                <a:xfrm rot="16200000">
                  <a:off x="2135794" y="5079387"/>
                  <a:ext cx="499442" cy="613047"/>
                </a:xfrm>
                <a:prstGeom prst="flowChartDelay">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7" name="Oval 246"/>
                <p:cNvSpPr/>
                <p:nvPr/>
              </p:nvSpPr>
              <p:spPr>
                <a:xfrm>
                  <a:off x="2202635" y="4837822"/>
                  <a:ext cx="365760" cy="365760"/>
                </a:xfrm>
                <a:prstGeom prst="ellips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4" name="Group 143"/>
              <p:cNvGrpSpPr/>
              <p:nvPr/>
            </p:nvGrpSpPr>
            <p:grpSpPr>
              <a:xfrm>
                <a:off x="9329510" y="3593341"/>
                <a:ext cx="469310" cy="696804"/>
                <a:chOff x="2078991" y="4837822"/>
                <a:chExt cx="613047" cy="797810"/>
              </a:xfrm>
              <a:solidFill>
                <a:schemeClr val="tx1">
                  <a:lumMod val="65000"/>
                  <a:lumOff val="35000"/>
                </a:schemeClr>
              </a:solidFill>
            </p:grpSpPr>
            <p:sp>
              <p:nvSpPr>
                <p:cNvPr id="244" name="Flowchart: Delay 243"/>
                <p:cNvSpPr/>
                <p:nvPr/>
              </p:nvSpPr>
              <p:spPr>
                <a:xfrm rot="16200000">
                  <a:off x="2135794" y="5079387"/>
                  <a:ext cx="499442" cy="613047"/>
                </a:xfrm>
                <a:prstGeom prst="flowChartDelay">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5" name="Oval 244"/>
                <p:cNvSpPr/>
                <p:nvPr/>
              </p:nvSpPr>
              <p:spPr>
                <a:xfrm>
                  <a:off x="2202635" y="4837822"/>
                  <a:ext cx="365760" cy="365760"/>
                </a:xfrm>
                <a:prstGeom prst="ellips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5" name="Group 144"/>
              <p:cNvGrpSpPr/>
              <p:nvPr/>
            </p:nvGrpSpPr>
            <p:grpSpPr>
              <a:xfrm>
                <a:off x="9548549" y="3679558"/>
                <a:ext cx="469310" cy="696804"/>
                <a:chOff x="2078991" y="4837822"/>
                <a:chExt cx="613047" cy="797810"/>
              </a:xfrm>
              <a:solidFill>
                <a:schemeClr val="tx1">
                  <a:lumMod val="65000"/>
                  <a:lumOff val="35000"/>
                </a:schemeClr>
              </a:solidFill>
            </p:grpSpPr>
            <p:sp>
              <p:nvSpPr>
                <p:cNvPr id="242" name="Flowchart: Delay 241"/>
                <p:cNvSpPr/>
                <p:nvPr/>
              </p:nvSpPr>
              <p:spPr>
                <a:xfrm rot="16200000">
                  <a:off x="2135794" y="5079387"/>
                  <a:ext cx="499442" cy="613047"/>
                </a:xfrm>
                <a:prstGeom prst="flowChartDelay">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3" name="Oval 242"/>
                <p:cNvSpPr/>
                <p:nvPr/>
              </p:nvSpPr>
              <p:spPr>
                <a:xfrm>
                  <a:off x="2202635" y="4837822"/>
                  <a:ext cx="365760" cy="365760"/>
                </a:xfrm>
                <a:prstGeom prst="ellips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6" name="Group 145"/>
              <p:cNvGrpSpPr/>
              <p:nvPr/>
            </p:nvGrpSpPr>
            <p:grpSpPr>
              <a:xfrm>
                <a:off x="10966950" y="3274522"/>
                <a:ext cx="469310" cy="696804"/>
                <a:chOff x="2078991" y="4837822"/>
                <a:chExt cx="613047" cy="797810"/>
              </a:xfrm>
              <a:solidFill>
                <a:schemeClr val="tx1">
                  <a:lumMod val="65000"/>
                  <a:lumOff val="35000"/>
                </a:schemeClr>
              </a:solidFill>
            </p:grpSpPr>
            <p:sp>
              <p:nvSpPr>
                <p:cNvPr id="240" name="Flowchart: Delay 239"/>
                <p:cNvSpPr/>
                <p:nvPr/>
              </p:nvSpPr>
              <p:spPr>
                <a:xfrm rot="16200000">
                  <a:off x="2135794" y="5079387"/>
                  <a:ext cx="499442" cy="613047"/>
                </a:xfrm>
                <a:prstGeom prst="flowChartDelay">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1" name="Oval 240"/>
                <p:cNvSpPr/>
                <p:nvPr/>
              </p:nvSpPr>
              <p:spPr>
                <a:xfrm>
                  <a:off x="2202635" y="4837822"/>
                  <a:ext cx="365760" cy="365760"/>
                </a:xfrm>
                <a:prstGeom prst="ellips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7" name="Group 146"/>
              <p:cNvGrpSpPr/>
              <p:nvPr/>
            </p:nvGrpSpPr>
            <p:grpSpPr>
              <a:xfrm>
                <a:off x="11152943" y="3429421"/>
                <a:ext cx="469310" cy="696804"/>
                <a:chOff x="2078991" y="4837822"/>
                <a:chExt cx="613047" cy="797810"/>
              </a:xfrm>
              <a:solidFill>
                <a:schemeClr val="tx1">
                  <a:lumMod val="65000"/>
                  <a:lumOff val="35000"/>
                </a:schemeClr>
              </a:solidFill>
            </p:grpSpPr>
            <p:sp>
              <p:nvSpPr>
                <p:cNvPr id="238" name="Flowchart: Delay 237"/>
                <p:cNvSpPr/>
                <p:nvPr/>
              </p:nvSpPr>
              <p:spPr>
                <a:xfrm rot="16200000">
                  <a:off x="2135794" y="5079387"/>
                  <a:ext cx="499442" cy="613047"/>
                </a:xfrm>
                <a:prstGeom prst="flowChartDelay">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9" name="Oval 238"/>
                <p:cNvSpPr/>
                <p:nvPr/>
              </p:nvSpPr>
              <p:spPr>
                <a:xfrm>
                  <a:off x="2202635" y="4837822"/>
                  <a:ext cx="365760" cy="365760"/>
                </a:xfrm>
                <a:prstGeom prst="ellips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8" name="Group 147"/>
              <p:cNvGrpSpPr/>
              <p:nvPr/>
            </p:nvGrpSpPr>
            <p:grpSpPr>
              <a:xfrm>
                <a:off x="10521730" y="3274522"/>
                <a:ext cx="469310" cy="696804"/>
                <a:chOff x="2078991" y="4837822"/>
                <a:chExt cx="613047" cy="797810"/>
              </a:xfrm>
              <a:solidFill>
                <a:schemeClr val="tx1">
                  <a:lumMod val="65000"/>
                  <a:lumOff val="35000"/>
                </a:schemeClr>
              </a:solidFill>
            </p:grpSpPr>
            <p:sp>
              <p:nvSpPr>
                <p:cNvPr id="236" name="Flowchart: Delay 235"/>
                <p:cNvSpPr/>
                <p:nvPr/>
              </p:nvSpPr>
              <p:spPr>
                <a:xfrm rot="16200000">
                  <a:off x="2135794" y="5079387"/>
                  <a:ext cx="499442" cy="613047"/>
                </a:xfrm>
                <a:prstGeom prst="flowChartDelay">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7" name="Oval 236"/>
                <p:cNvSpPr/>
                <p:nvPr/>
              </p:nvSpPr>
              <p:spPr>
                <a:xfrm>
                  <a:off x="2202635" y="4837822"/>
                  <a:ext cx="365760" cy="365760"/>
                </a:xfrm>
                <a:prstGeom prst="ellips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9" name="Group 148"/>
              <p:cNvGrpSpPr/>
              <p:nvPr/>
            </p:nvGrpSpPr>
            <p:grpSpPr>
              <a:xfrm>
                <a:off x="10345691" y="3411595"/>
                <a:ext cx="469310" cy="696804"/>
                <a:chOff x="2078991" y="4837822"/>
                <a:chExt cx="613047" cy="797810"/>
              </a:xfrm>
              <a:solidFill>
                <a:schemeClr val="tx1">
                  <a:lumMod val="65000"/>
                  <a:lumOff val="35000"/>
                </a:schemeClr>
              </a:solidFill>
            </p:grpSpPr>
            <p:sp>
              <p:nvSpPr>
                <p:cNvPr id="234" name="Flowchart: Delay 233"/>
                <p:cNvSpPr/>
                <p:nvPr/>
              </p:nvSpPr>
              <p:spPr>
                <a:xfrm rot="16200000">
                  <a:off x="2135794" y="5079387"/>
                  <a:ext cx="499442" cy="613047"/>
                </a:xfrm>
                <a:prstGeom prst="flowChartDelay">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5" name="Oval 234"/>
                <p:cNvSpPr/>
                <p:nvPr/>
              </p:nvSpPr>
              <p:spPr>
                <a:xfrm>
                  <a:off x="2202635" y="4837822"/>
                  <a:ext cx="365760" cy="365760"/>
                </a:xfrm>
                <a:prstGeom prst="ellips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0" name="Group 149"/>
              <p:cNvGrpSpPr/>
              <p:nvPr/>
            </p:nvGrpSpPr>
            <p:grpSpPr>
              <a:xfrm>
                <a:off x="10740867" y="3275016"/>
                <a:ext cx="469310" cy="696804"/>
                <a:chOff x="2078991" y="4837822"/>
                <a:chExt cx="613047" cy="797810"/>
              </a:xfrm>
              <a:solidFill>
                <a:schemeClr val="tx1">
                  <a:lumMod val="65000"/>
                  <a:lumOff val="35000"/>
                </a:schemeClr>
              </a:solidFill>
            </p:grpSpPr>
            <p:sp>
              <p:nvSpPr>
                <p:cNvPr id="232" name="Flowchart: Delay 231"/>
                <p:cNvSpPr/>
                <p:nvPr/>
              </p:nvSpPr>
              <p:spPr>
                <a:xfrm rot="16200000">
                  <a:off x="2135794" y="5079387"/>
                  <a:ext cx="499442" cy="613047"/>
                </a:xfrm>
                <a:prstGeom prst="flowChartDelay">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3" name="Oval 232"/>
                <p:cNvSpPr/>
                <p:nvPr/>
              </p:nvSpPr>
              <p:spPr>
                <a:xfrm>
                  <a:off x="2202635" y="4837822"/>
                  <a:ext cx="365760" cy="365760"/>
                </a:xfrm>
                <a:prstGeom prst="ellips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1" name="Group 150"/>
              <p:cNvGrpSpPr/>
              <p:nvPr/>
            </p:nvGrpSpPr>
            <p:grpSpPr>
              <a:xfrm>
                <a:off x="10960508" y="3574312"/>
                <a:ext cx="469310" cy="696804"/>
                <a:chOff x="2078991" y="4837822"/>
                <a:chExt cx="613047" cy="797810"/>
              </a:xfrm>
              <a:solidFill>
                <a:schemeClr val="tx1">
                  <a:lumMod val="65000"/>
                  <a:lumOff val="35000"/>
                </a:schemeClr>
              </a:solidFill>
            </p:grpSpPr>
            <p:sp>
              <p:nvSpPr>
                <p:cNvPr id="230" name="Flowchart: Delay 229"/>
                <p:cNvSpPr/>
                <p:nvPr/>
              </p:nvSpPr>
              <p:spPr>
                <a:xfrm rot="16200000">
                  <a:off x="2135794" y="5079387"/>
                  <a:ext cx="499442" cy="613047"/>
                </a:xfrm>
                <a:prstGeom prst="flowChartDelay">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1" name="Oval 230"/>
                <p:cNvSpPr/>
                <p:nvPr/>
              </p:nvSpPr>
              <p:spPr>
                <a:xfrm>
                  <a:off x="2202635" y="4837822"/>
                  <a:ext cx="365760" cy="365760"/>
                </a:xfrm>
                <a:prstGeom prst="ellips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2" name="Group 151"/>
              <p:cNvGrpSpPr/>
              <p:nvPr/>
            </p:nvGrpSpPr>
            <p:grpSpPr>
              <a:xfrm>
                <a:off x="10521828" y="3564290"/>
                <a:ext cx="469310" cy="696804"/>
                <a:chOff x="2078991" y="4837822"/>
                <a:chExt cx="613047" cy="797810"/>
              </a:xfrm>
              <a:solidFill>
                <a:schemeClr val="tx1">
                  <a:lumMod val="65000"/>
                  <a:lumOff val="35000"/>
                </a:schemeClr>
              </a:solidFill>
            </p:grpSpPr>
            <p:sp>
              <p:nvSpPr>
                <p:cNvPr id="228" name="Flowchart: Delay 227"/>
                <p:cNvSpPr/>
                <p:nvPr/>
              </p:nvSpPr>
              <p:spPr>
                <a:xfrm rot="16200000">
                  <a:off x="2135794" y="5079387"/>
                  <a:ext cx="499442" cy="613047"/>
                </a:xfrm>
                <a:prstGeom prst="flowChartDelay">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9" name="Oval 228"/>
                <p:cNvSpPr/>
                <p:nvPr/>
              </p:nvSpPr>
              <p:spPr>
                <a:xfrm>
                  <a:off x="2202635" y="4837822"/>
                  <a:ext cx="365760" cy="365760"/>
                </a:xfrm>
                <a:prstGeom prst="ellips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3" name="Group 152"/>
              <p:cNvGrpSpPr/>
              <p:nvPr/>
            </p:nvGrpSpPr>
            <p:grpSpPr>
              <a:xfrm>
                <a:off x="10740867" y="3650507"/>
                <a:ext cx="469310" cy="696804"/>
                <a:chOff x="2078991" y="4837822"/>
                <a:chExt cx="613047" cy="797810"/>
              </a:xfrm>
              <a:solidFill>
                <a:schemeClr val="tx1">
                  <a:lumMod val="65000"/>
                  <a:lumOff val="35000"/>
                </a:schemeClr>
              </a:solidFill>
            </p:grpSpPr>
            <p:sp>
              <p:nvSpPr>
                <p:cNvPr id="226" name="Flowchart: Delay 225"/>
                <p:cNvSpPr/>
                <p:nvPr/>
              </p:nvSpPr>
              <p:spPr>
                <a:xfrm rot="16200000">
                  <a:off x="2135794" y="5079387"/>
                  <a:ext cx="499442" cy="613047"/>
                </a:xfrm>
                <a:prstGeom prst="flowChartDelay">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7" name="Oval 226"/>
                <p:cNvSpPr/>
                <p:nvPr/>
              </p:nvSpPr>
              <p:spPr>
                <a:xfrm>
                  <a:off x="2202635" y="4837822"/>
                  <a:ext cx="365760" cy="365760"/>
                </a:xfrm>
                <a:prstGeom prst="ellips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4" name="Group 153"/>
              <p:cNvGrpSpPr/>
              <p:nvPr/>
            </p:nvGrpSpPr>
            <p:grpSpPr>
              <a:xfrm flipH="1">
                <a:off x="9890722" y="3146345"/>
                <a:ext cx="469310" cy="696804"/>
                <a:chOff x="2078991" y="4837822"/>
                <a:chExt cx="613047" cy="797810"/>
              </a:xfrm>
              <a:solidFill>
                <a:schemeClr val="tx1">
                  <a:lumMod val="65000"/>
                  <a:lumOff val="35000"/>
                </a:schemeClr>
              </a:solidFill>
            </p:grpSpPr>
            <p:sp>
              <p:nvSpPr>
                <p:cNvPr id="224" name="Flowchart: Delay 223"/>
                <p:cNvSpPr/>
                <p:nvPr/>
              </p:nvSpPr>
              <p:spPr>
                <a:xfrm rot="16200000">
                  <a:off x="2135794" y="5079387"/>
                  <a:ext cx="499442" cy="613047"/>
                </a:xfrm>
                <a:prstGeom prst="flowChartDelay">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5" name="Oval 224"/>
                <p:cNvSpPr/>
                <p:nvPr/>
              </p:nvSpPr>
              <p:spPr>
                <a:xfrm>
                  <a:off x="2202635" y="4837822"/>
                  <a:ext cx="365760" cy="365760"/>
                </a:xfrm>
                <a:prstGeom prst="ellips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5" name="Group 154"/>
              <p:cNvGrpSpPr/>
              <p:nvPr/>
            </p:nvGrpSpPr>
            <p:grpSpPr>
              <a:xfrm flipH="1">
                <a:off x="9704729" y="3301244"/>
                <a:ext cx="469310" cy="696804"/>
                <a:chOff x="2078991" y="4837822"/>
                <a:chExt cx="613047" cy="797810"/>
              </a:xfrm>
              <a:solidFill>
                <a:schemeClr val="tx1">
                  <a:lumMod val="65000"/>
                  <a:lumOff val="35000"/>
                </a:schemeClr>
              </a:solidFill>
            </p:grpSpPr>
            <p:sp>
              <p:nvSpPr>
                <p:cNvPr id="222" name="Flowchart: Delay 221"/>
                <p:cNvSpPr/>
                <p:nvPr/>
              </p:nvSpPr>
              <p:spPr>
                <a:xfrm rot="16200000">
                  <a:off x="2135794" y="5079387"/>
                  <a:ext cx="499442" cy="613047"/>
                </a:xfrm>
                <a:prstGeom prst="flowChartDelay">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3" name="Oval 222"/>
                <p:cNvSpPr/>
                <p:nvPr/>
              </p:nvSpPr>
              <p:spPr>
                <a:xfrm>
                  <a:off x="2202635" y="4837822"/>
                  <a:ext cx="365760" cy="365760"/>
                </a:xfrm>
                <a:prstGeom prst="ellips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6" name="Group 155"/>
              <p:cNvGrpSpPr/>
              <p:nvPr/>
            </p:nvGrpSpPr>
            <p:grpSpPr>
              <a:xfrm flipH="1">
                <a:off x="10335942" y="3146345"/>
                <a:ext cx="469310" cy="696804"/>
                <a:chOff x="2078991" y="4837822"/>
                <a:chExt cx="613047" cy="797810"/>
              </a:xfrm>
              <a:solidFill>
                <a:schemeClr val="tx1">
                  <a:lumMod val="65000"/>
                  <a:lumOff val="35000"/>
                </a:schemeClr>
              </a:solidFill>
            </p:grpSpPr>
            <p:sp>
              <p:nvSpPr>
                <p:cNvPr id="220" name="Flowchart: Delay 219"/>
                <p:cNvSpPr/>
                <p:nvPr/>
              </p:nvSpPr>
              <p:spPr>
                <a:xfrm rot="16200000">
                  <a:off x="2135794" y="5079387"/>
                  <a:ext cx="499442" cy="613047"/>
                </a:xfrm>
                <a:prstGeom prst="flowChartDelay">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1" name="Oval 220"/>
                <p:cNvSpPr/>
                <p:nvPr/>
              </p:nvSpPr>
              <p:spPr>
                <a:xfrm>
                  <a:off x="2202635" y="4837822"/>
                  <a:ext cx="365760" cy="365760"/>
                </a:xfrm>
                <a:prstGeom prst="ellips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7" name="Group 156"/>
              <p:cNvGrpSpPr/>
              <p:nvPr/>
            </p:nvGrpSpPr>
            <p:grpSpPr>
              <a:xfrm flipH="1">
                <a:off x="10511981" y="3283418"/>
                <a:ext cx="469310" cy="696804"/>
                <a:chOff x="2078991" y="4837822"/>
                <a:chExt cx="613047" cy="797810"/>
              </a:xfrm>
              <a:solidFill>
                <a:schemeClr val="accent2"/>
              </a:solidFill>
            </p:grpSpPr>
            <p:sp>
              <p:nvSpPr>
                <p:cNvPr id="218" name="Flowchart: Delay 217"/>
                <p:cNvSpPr/>
                <p:nvPr/>
              </p:nvSpPr>
              <p:spPr>
                <a:xfrm rot="16200000">
                  <a:off x="2135794" y="5079387"/>
                  <a:ext cx="499442" cy="613047"/>
                </a:xfrm>
                <a:prstGeom prst="flowChartDelay">
                  <a:avLst/>
                </a:prstGeom>
                <a:solidFill>
                  <a:schemeClr val="tx1">
                    <a:lumMod val="65000"/>
                    <a:lumOff val="3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9" name="Oval 218"/>
                <p:cNvSpPr/>
                <p:nvPr/>
              </p:nvSpPr>
              <p:spPr>
                <a:xfrm>
                  <a:off x="2202635" y="4837822"/>
                  <a:ext cx="365760" cy="365760"/>
                </a:xfrm>
                <a:prstGeom prst="ellips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8" name="Group 157"/>
              <p:cNvGrpSpPr/>
              <p:nvPr/>
            </p:nvGrpSpPr>
            <p:grpSpPr>
              <a:xfrm flipH="1">
                <a:off x="10116805" y="3146839"/>
                <a:ext cx="469310" cy="696804"/>
                <a:chOff x="2078991" y="4837822"/>
                <a:chExt cx="613047" cy="797810"/>
              </a:xfrm>
              <a:solidFill>
                <a:schemeClr val="accent2"/>
              </a:solidFill>
            </p:grpSpPr>
            <p:sp>
              <p:nvSpPr>
                <p:cNvPr id="216" name="Flowchart: Delay 215"/>
                <p:cNvSpPr/>
                <p:nvPr/>
              </p:nvSpPr>
              <p:spPr>
                <a:xfrm rot="16200000">
                  <a:off x="2135794" y="5079387"/>
                  <a:ext cx="499442" cy="613047"/>
                </a:xfrm>
                <a:prstGeom prst="flowChartDelay">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7" name="Oval 216"/>
                <p:cNvSpPr/>
                <p:nvPr/>
              </p:nvSpPr>
              <p:spPr>
                <a:xfrm>
                  <a:off x="2202635" y="4837822"/>
                  <a:ext cx="365760" cy="365760"/>
                </a:xfrm>
                <a:prstGeom prst="ellips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9" name="Group 158"/>
              <p:cNvGrpSpPr/>
              <p:nvPr/>
            </p:nvGrpSpPr>
            <p:grpSpPr>
              <a:xfrm flipH="1">
                <a:off x="9897164" y="3446135"/>
                <a:ext cx="469310" cy="696804"/>
                <a:chOff x="2078991" y="4837822"/>
                <a:chExt cx="613047" cy="797810"/>
              </a:xfrm>
              <a:solidFill>
                <a:schemeClr val="accent2"/>
              </a:solidFill>
            </p:grpSpPr>
            <p:sp>
              <p:nvSpPr>
                <p:cNvPr id="214" name="Flowchart: Delay 213"/>
                <p:cNvSpPr/>
                <p:nvPr/>
              </p:nvSpPr>
              <p:spPr>
                <a:xfrm rot="16200000">
                  <a:off x="2135794" y="5079387"/>
                  <a:ext cx="499442" cy="613047"/>
                </a:xfrm>
                <a:prstGeom prst="flowChartDelay">
                  <a:avLst/>
                </a:prstGeom>
                <a:solidFill>
                  <a:schemeClr val="tx1">
                    <a:lumMod val="65000"/>
                    <a:lumOff val="3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Oval 214"/>
                <p:cNvSpPr/>
                <p:nvPr/>
              </p:nvSpPr>
              <p:spPr>
                <a:xfrm>
                  <a:off x="2202635" y="4837822"/>
                  <a:ext cx="365760" cy="365760"/>
                </a:xfrm>
                <a:prstGeom prst="ellipse">
                  <a:avLst/>
                </a:prstGeom>
                <a:solidFill>
                  <a:schemeClr val="tx1">
                    <a:lumMod val="65000"/>
                    <a:lumOff val="3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0" name="Group 159"/>
              <p:cNvGrpSpPr/>
              <p:nvPr/>
            </p:nvGrpSpPr>
            <p:grpSpPr>
              <a:xfrm flipH="1">
                <a:off x="10335844" y="3436113"/>
                <a:ext cx="469310" cy="696804"/>
                <a:chOff x="2078991" y="4837822"/>
                <a:chExt cx="613047" cy="797810"/>
              </a:xfrm>
              <a:solidFill>
                <a:schemeClr val="tx1">
                  <a:lumMod val="65000"/>
                  <a:lumOff val="35000"/>
                </a:schemeClr>
              </a:solidFill>
            </p:grpSpPr>
            <p:sp>
              <p:nvSpPr>
                <p:cNvPr id="212" name="Flowchart: Delay 211"/>
                <p:cNvSpPr/>
                <p:nvPr/>
              </p:nvSpPr>
              <p:spPr>
                <a:xfrm rot="16200000">
                  <a:off x="2135794" y="5079387"/>
                  <a:ext cx="499442" cy="613047"/>
                </a:xfrm>
                <a:prstGeom prst="flowChartDelay">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3" name="Oval 212"/>
                <p:cNvSpPr/>
                <p:nvPr/>
              </p:nvSpPr>
              <p:spPr>
                <a:xfrm>
                  <a:off x="2202635" y="4837822"/>
                  <a:ext cx="365760" cy="365760"/>
                </a:xfrm>
                <a:prstGeom prst="ellips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1" name="Group 160"/>
              <p:cNvGrpSpPr/>
              <p:nvPr/>
            </p:nvGrpSpPr>
            <p:grpSpPr>
              <a:xfrm flipH="1">
                <a:off x="10116805" y="3522330"/>
                <a:ext cx="469310" cy="696804"/>
                <a:chOff x="2078991" y="4837822"/>
                <a:chExt cx="613047" cy="797810"/>
              </a:xfrm>
              <a:solidFill>
                <a:schemeClr val="tx1">
                  <a:lumMod val="65000"/>
                  <a:lumOff val="35000"/>
                </a:schemeClr>
              </a:solidFill>
            </p:grpSpPr>
            <p:sp>
              <p:nvSpPr>
                <p:cNvPr id="210" name="Flowchart: Delay 209"/>
                <p:cNvSpPr/>
                <p:nvPr/>
              </p:nvSpPr>
              <p:spPr>
                <a:xfrm rot="16200000">
                  <a:off x="2135794" y="5079387"/>
                  <a:ext cx="499442" cy="613047"/>
                </a:xfrm>
                <a:prstGeom prst="flowChartDelay">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1" name="Oval 210"/>
                <p:cNvSpPr/>
                <p:nvPr/>
              </p:nvSpPr>
              <p:spPr>
                <a:xfrm>
                  <a:off x="2202635" y="4837822"/>
                  <a:ext cx="365760" cy="365760"/>
                </a:xfrm>
                <a:prstGeom prst="ellips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2" name="Group 161"/>
              <p:cNvGrpSpPr/>
              <p:nvPr/>
            </p:nvGrpSpPr>
            <p:grpSpPr>
              <a:xfrm>
                <a:off x="9868305" y="3810916"/>
                <a:ext cx="469310" cy="696804"/>
                <a:chOff x="2078991" y="4837822"/>
                <a:chExt cx="613047" cy="797810"/>
              </a:xfrm>
              <a:solidFill>
                <a:schemeClr val="tx1">
                  <a:lumMod val="65000"/>
                  <a:lumOff val="35000"/>
                </a:schemeClr>
              </a:solidFill>
            </p:grpSpPr>
            <p:sp>
              <p:nvSpPr>
                <p:cNvPr id="208" name="Flowchart: Delay 207"/>
                <p:cNvSpPr/>
                <p:nvPr/>
              </p:nvSpPr>
              <p:spPr>
                <a:xfrm rot="16200000">
                  <a:off x="2135794" y="5079387"/>
                  <a:ext cx="499442" cy="613047"/>
                </a:xfrm>
                <a:prstGeom prst="flowChartDelay">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 name="Oval 208"/>
                <p:cNvSpPr/>
                <p:nvPr/>
              </p:nvSpPr>
              <p:spPr>
                <a:xfrm>
                  <a:off x="2202635" y="4837822"/>
                  <a:ext cx="365760" cy="365760"/>
                </a:xfrm>
                <a:prstGeom prst="ellips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3" name="Group 162"/>
              <p:cNvGrpSpPr/>
              <p:nvPr/>
            </p:nvGrpSpPr>
            <p:grpSpPr>
              <a:xfrm>
                <a:off x="10054298" y="3965815"/>
                <a:ext cx="469310" cy="696804"/>
                <a:chOff x="2078991" y="4837822"/>
                <a:chExt cx="613047" cy="797810"/>
              </a:xfrm>
              <a:solidFill>
                <a:schemeClr val="accent2"/>
              </a:solidFill>
            </p:grpSpPr>
            <p:sp>
              <p:nvSpPr>
                <p:cNvPr id="206" name="Flowchart: Delay 205"/>
                <p:cNvSpPr/>
                <p:nvPr/>
              </p:nvSpPr>
              <p:spPr>
                <a:xfrm rot="16200000">
                  <a:off x="2135794" y="5079387"/>
                  <a:ext cx="499442" cy="613047"/>
                </a:xfrm>
                <a:prstGeom prst="flowChartDelay">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 name="Oval 206"/>
                <p:cNvSpPr/>
                <p:nvPr/>
              </p:nvSpPr>
              <p:spPr>
                <a:xfrm>
                  <a:off x="2202635" y="4837822"/>
                  <a:ext cx="365760" cy="365760"/>
                </a:xfrm>
                <a:prstGeom prst="ellips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4" name="Group 163"/>
              <p:cNvGrpSpPr/>
              <p:nvPr/>
            </p:nvGrpSpPr>
            <p:grpSpPr>
              <a:xfrm>
                <a:off x="9423085" y="3810916"/>
                <a:ext cx="469310" cy="696804"/>
                <a:chOff x="2078991" y="4837822"/>
                <a:chExt cx="613047" cy="797810"/>
              </a:xfrm>
              <a:solidFill>
                <a:schemeClr val="accent2"/>
              </a:solidFill>
            </p:grpSpPr>
            <p:sp>
              <p:nvSpPr>
                <p:cNvPr id="204" name="Flowchart: Delay 203"/>
                <p:cNvSpPr/>
                <p:nvPr/>
              </p:nvSpPr>
              <p:spPr>
                <a:xfrm rot="16200000">
                  <a:off x="2135794" y="5079387"/>
                  <a:ext cx="499442" cy="613047"/>
                </a:xfrm>
                <a:prstGeom prst="flowChartDelay">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 name="Oval 204"/>
                <p:cNvSpPr/>
                <p:nvPr/>
              </p:nvSpPr>
              <p:spPr>
                <a:xfrm>
                  <a:off x="2202635" y="4837822"/>
                  <a:ext cx="365760" cy="365760"/>
                </a:xfrm>
                <a:prstGeom prst="ellips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5" name="Group 164"/>
              <p:cNvGrpSpPr/>
              <p:nvPr/>
            </p:nvGrpSpPr>
            <p:grpSpPr>
              <a:xfrm>
                <a:off x="9247046" y="3947989"/>
                <a:ext cx="469310" cy="696804"/>
                <a:chOff x="2078991" y="4837822"/>
                <a:chExt cx="613047" cy="797810"/>
              </a:xfrm>
              <a:solidFill>
                <a:schemeClr val="tx1">
                  <a:lumMod val="65000"/>
                  <a:lumOff val="35000"/>
                </a:schemeClr>
              </a:solidFill>
            </p:grpSpPr>
            <p:sp>
              <p:nvSpPr>
                <p:cNvPr id="202" name="Flowchart: Delay 201"/>
                <p:cNvSpPr/>
                <p:nvPr/>
              </p:nvSpPr>
              <p:spPr>
                <a:xfrm rot="16200000">
                  <a:off x="2135794" y="5079387"/>
                  <a:ext cx="499442" cy="613047"/>
                </a:xfrm>
                <a:prstGeom prst="flowChartDelay">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Oval 202"/>
                <p:cNvSpPr/>
                <p:nvPr/>
              </p:nvSpPr>
              <p:spPr>
                <a:xfrm>
                  <a:off x="2202635" y="4837822"/>
                  <a:ext cx="365760" cy="365760"/>
                </a:xfrm>
                <a:prstGeom prst="ellips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6" name="Group 165"/>
              <p:cNvGrpSpPr/>
              <p:nvPr/>
            </p:nvGrpSpPr>
            <p:grpSpPr>
              <a:xfrm>
                <a:off x="9642222" y="3811410"/>
                <a:ext cx="469310" cy="696804"/>
                <a:chOff x="2078991" y="4837822"/>
                <a:chExt cx="613047" cy="797810"/>
              </a:xfrm>
              <a:solidFill>
                <a:schemeClr val="tx1">
                  <a:lumMod val="65000"/>
                  <a:lumOff val="35000"/>
                </a:schemeClr>
              </a:solidFill>
            </p:grpSpPr>
            <p:sp>
              <p:nvSpPr>
                <p:cNvPr id="200" name="Flowchart: Delay 199"/>
                <p:cNvSpPr/>
                <p:nvPr/>
              </p:nvSpPr>
              <p:spPr>
                <a:xfrm rot="16200000">
                  <a:off x="2135794" y="5079387"/>
                  <a:ext cx="499442" cy="613047"/>
                </a:xfrm>
                <a:prstGeom prst="flowChartDelay">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1" name="Oval 200"/>
                <p:cNvSpPr/>
                <p:nvPr/>
              </p:nvSpPr>
              <p:spPr>
                <a:xfrm>
                  <a:off x="2202635" y="4837822"/>
                  <a:ext cx="365760" cy="365760"/>
                </a:xfrm>
                <a:prstGeom prst="ellips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7" name="Group 166"/>
              <p:cNvGrpSpPr/>
              <p:nvPr/>
            </p:nvGrpSpPr>
            <p:grpSpPr>
              <a:xfrm>
                <a:off x="9861863" y="4110706"/>
                <a:ext cx="469310" cy="696804"/>
                <a:chOff x="2078991" y="4837822"/>
                <a:chExt cx="613047" cy="797810"/>
              </a:xfrm>
              <a:solidFill>
                <a:schemeClr val="tx1">
                  <a:lumMod val="65000"/>
                  <a:lumOff val="35000"/>
                </a:schemeClr>
              </a:solidFill>
            </p:grpSpPr>
            <p:sp>
              <p:nvSpPr>
                <p:cNvPr id="198" name="Flowchart: Delay 197"/>
                <p:cNvSpPr/>
                <p:nvPr/>
              </p:nvSpPr>
              <p:spPr>
                <a:xfrm rot="16200000">
                  <a:off x="2135794" y="5079387"/>
                  <a:ext cx="499442" cy="613047"/>
                </a:xfrm>
                <a:prstGeom prst="flowChartDelay">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9" name="Oval 198"/>
                <p:cNvSpPr/>
                <p:nvPr/>
              </p:nvSpPr>
              <p:spPr>
                <a:xfrm>
                  <a:off x="2202635" y="4837822"/>
                  <a:ext cx="365760" cy="365760"/>
                </a:xfrm>
                <a:prstGeom prst="ellips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8" name="Group 167"/>
              <p:cNvGrpSpPr/>
              <p:nvPr/>
            </p:nvGrpSpPr>
            <p:grpSpPr>
              <a:xfrm>
                <a:off x="9423183" y="4100684"/>
                <a:ext cx="469310" cy="696804"/>
                <a:chOff x="2078991" y="4837822"/>
                <a:chExt cx="613047" cy="797810"/>
              </a:xfrm>
              <a:solidFill>
                <a:schemeClr val="tx1">
                  <a:lumMod val="65000"/>
                  <a:lumOff val="35000"/>
                </a:schemeClr>
              </a:solidFill>
            </p:grpSpPr>
            <p:sp>
              <p:nvSpPr>
                <p:cNvPr id="196" name="Flowchart: Delay 195"/>
                <p:cNvSpPr/>
                <p:nvPr/>
              </p:nvSpPr>
              <p:spPr>
                <a:xfrm rot="16200000">
                  <a:off x="2135794" y="5079387"/>
                  <a:ext cx="499442" cy="613047"/>
                </a:xfrm>
                <a:prstGeom prst="flowChartDelay">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Oval 196"/>
                <p:cNvSpPr/>
                <p:nvPr/>
              </p:nvSpPr>
              <p:spPr>
                <a:xfrm>
                  <a:off x="2202635" y="4837822"/>
                  <a:ext cx="365760" cy="365760"/>
                </a:xfrm>
                <a:prstGeom prst="ellips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9" name="Group 168"/>
              <p:cNvGrpSpPr/>
              <p:nvPr/>
            </p:nvGrpSpPr>
            <p:grpSpPr>
              <a:xfrm>
                <a:off x="9642222" y="4186901"/>
                <a:ext cx="469310" cy="696804"/>
                <a:chOff x="2078991" y="4837822"/>
                <a:chExt cx="613047" cy="797810"/>
              </a:xfrm>
              <a:solidFill>
                <a:schemeClr val="accent2"/>
              </a:solidFill>
            </p:grpSpPr>
            <p:sp>
              <p:nvSpPr>
                <p:cNvPr id="194" name="Flowchart: Delay 193"/>
                <p:cNvSpPr/>
                <p:nvPr/>
              </p:nvSpPr>
              <p:spPr>
                <a:xfrm rot="16200000">
                  <a:off x="2135794" y="5079387"/>
                  <a:ext cx="499442" cy="613047"/>
                </a:xfrm>
                <a:prstGeom prst="flowChartDelay">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5" name="Oval 194"/>
                <p:cNvSpPr/>
                <p:nvPr/>
              </p:nvSpPr>
              <p:spPr>
                <a:xfrm>
                  <a:off x="2202635" y="4837822"/>
                  <a:ext cx="365760" cy="365760"/>
                </a:xfrm>
                <a:prstGeom prst="ellips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0" name="Group 169"/>
              <p:cNvGrpSpPr/>
              <p:nvPr/>
            </p:nvGrpSpPr>
            <p:grpSpPr>
              <a:xfrm flipH="1">
                <a:off x="10463275" y="3785271"/>
                <a:ext cx="469310" cy="696804"/>
                <a:chOff x="2078991" y="4837822"/>
                <a:chExt cx="613047" cy="797810"/>
              </a:xfrm>
              <a:solidFill>
                <a:schemeClr val="tx1">
                  <a:lumMod val="65000"/>
                  <a:lumOff val="35000"/>
                </a:schemeClr>
              </a:solidFill>
            </p:grpSpPr>
            <p:sp>
              <p:nvSpPr>
                <p:cNvPr id="192" name="Flowchart: Delay 191"/>
                <p:cNvSpPr/>
                <p:nvPr/>
              </p:nvSpPr>
              <p:spPr>
                <a:xfrm rot="16200000">
                  <a:off x="2135794" y="5079387"/>
                  <a:ext cx="499442" cy="613047"/>
                </a:xfrm>
                <a:prstGeom prst="flowChartDelay">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3" name="Oval 192"/>
                <p:cNvSpPr/>
                <p:nvPr/>
              </p:nvSpPr>
              <p:spPr>
                <a:xfrm>
                  <a:off x="2202635" y="4837822"/>
                  <a:ext cx="365760" cy="365760"/>
                </a:xfrm>
                <a:prstGeom prst="ellips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1" name="Group 170"/>
              <p:cNvGrpSpPr/>
              <p:nvPr/>
            </p:nvGrpSpPr>
            <p:grpSpPr>
              <a:xfrm flipH="1">
                <a:off x="10277282" y="3940170"/>
                <a:ext cx="469310" cy="696804"/>
                <a:chOff x="2078991" y="4837822"/>
                <a:chExt cx="613047" cy="797810"/>
              </a:xfrm>
              <a:solidFill>
                <a:schemeClr val="tx1">
                  <a:lumMod val="65000"/>
                  <a:lumOff val="35000"/>
                </a:schemeClr>
              </a:solidFill>
            </p:grpSpPr>
            <p:sp>
              <p:nvSpPr>
                <p:cNvPr id="190" name="Flowchart: Delay 189"/>
                <p:cNvSpPr/>
                <p:nvPr/>
              </p:nvSpPr>
              <p:spPr>
                <a:xfrm rot="16200000">
                  <a:off x="2135794" y="5079387"/>
                  <a:ext cx="499442" cy="613047"/>
                </a:xfrm>
                <a:prstGeom prst="flowChartDelay">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1" name="Oval 190"/>
                <p:cNvSpPr/>
                <p:nvPr/>
              </p:nvSpPr>
              <p:spPr>
                <a:xfrm>
                  <a:off x="2202635" y="4837822"/>
                  <a:ext cx="365760" cy="365760"/>
                </a:xfrm>
                <a:prstGeom prst="ellips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2" name="Group 171"/>
              <p:cNvGrpSpPr/>
              <p:nvPr/>
            </p:nvGrpSpPr>
            <p:grpSpPr>
              <a:xfrm flipH="1">
                <a:off x="10908495" y="3785271"/>
                <a:ext cx="469310" cy="696804"/>
                <a:chOff x="2078991" y="4837822"/>
                <a:chExt cx="613047" cy="797810"/>
              </a:xfrm>
              <a:solidFill>
                <a:schemeClr val="tx1">
                  <a:lumMod val="65000"/>
                  <a:lumOff val="35000"/>
                </a:schemeClr>
              </a:solidFill>
            </p:grpSpPr>
            <p:sp>
              <p:nvSpPr>
                <p:cNvPr id="188" name="Flowchart: Delay 187"/>
                <p:cNvSpPr/>
                <p:nvPr/>
              </p:nvSpPr>
              <p:spPr>
                <a:xfrm rot="16200000">
                  <a:off x="2135794" y="5079387"/>
                  <a:ext cx="499442" cy="613047"/>
                </a:xfrm>
                <a:prstGeom prst="flowChartDelay">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9" name="Oval 188"/>
                <p:cNvSpPr/>
                <p:nvPr/>
              </p:nvSpPr>
              <p:spPr>
                <a:xfrm>
                  <a:off x="2202635" y="4837822"/>
                  <a:ext cx="365760" cy="365760"/>
                </a:xfrm>
                <a:prstGeom prst="ellips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3" name="Group 172"/>
              <p:cNvGrpSpPr/>
              <p:nvPr/>
            </p:nvGrpSpPr>
            <p:grpSpPr>
              <a:xfrm flipH="1">
                <a:off x="11084534" y="3922344"/>
                <a:ext cx="469310" cy="696804"/>
                <a:chOff x="2078991" y="4837822"/>
                <a:chExt cx="613047" cy="797810"/>
              </a:xfrm>
              <a:solidFill>
                <a:schemeClr val="accent2"/>
              </a:solidFill>
            </p:grpSpPr>
            <p:sp>
              <p:nvSpPr>
                <p:cNvPr id="186" name="Flowchart: Delay 185"/>
                <p:cNvSpPr/>
                <p:nvPr/>
              </p:nvSpPr>
              <p:spPr>
                <a:xfrm rot="16200000">
                  <a:off x="2135794" y="5079387"/>
                  <a:ext cx="499442" cy="613047"/>
                </a:xfrm>
                <a:prstGeom prst="flowChartDelay">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7" name="Oval 186"/>
                <p:cNvSpPr/>
                <p:nvPr/>
              </p:nvSpPr>
              <p:spPr>
                <a:xfrm>
                  <a:off x="2202635" y="4837822"/>
                  <a:ext cx="365760" cy="365760"/>
                </a:xfrm>
                <a:prstGeom prst="ellips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4" name="Group 173"/>
              <p:cNvGrpSpPr/>
              <p:nvPr/>
            </p:nvGrpSpPr>
            <p:grpSpPr>
              <a:xfrm flipH="1">
                <a:off x="10689358" y="3785765"/>
                <a:ext cx="469310" cy="696804"/>
                <a:chOff x="2078991" y="4837822"/>
                <a:chExt cx="613047" cy="797810"/>
              </a:xfrm>
              <a:solidFill>
                <a:schemeClr val="accent2"/>
              </a:solidFill>
            </p:grpSpPr>
            <p:sp>
              <p:nvSpPr>
                <p:cNvPr id="184" name="Flowchart: Delay 183"/>
                <p:cNvSpPr/>
                <p:nvPr/>
              </p:nvSpPr>
              <p:spPr>
                <a:xfrm rot="16200000">
                  <a:off x="2135794" y="5079387"/>
                  <a:ext cx="499442" cy="613047"/>
                </a:xfrm>
                <a:prstGeom prst="flowChartDelay">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5" name="Oval 184"/>
                <p:cNvSpPr/>
                <p:nvPr/>
              </p:nvSpPr>
              <p:spPr>
                <a:xfrm>
                  <a:off x="2202635" y="4837822"/>
                  <a:ext cx="365760" cy="365760"/>
                </a:xfrm>
                <a:prstGeom prst="ellips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5" name="Group 174"/>
              <p:cNvGrpSpPr/>
              <p:nvPr/>
            </p:nvGrpSpPr>
            <p:grpSpPr>
              <a:xfrm flipH="1">
                <a:off x="10469717" y="4085061"/>
                <a:ext cx="469310" cy="696804"/>
                <a:chOff x="2078991" y="4837822"/>
                <a:chExt cx="613047" cy="797810"/>
              </a:xfrm>
              <a:solidFill>
                <a:schemeClr val="accent2"/>
              </a:solidFill>
            </p:grpSpPr>
            <p:sp>
              <p:nvSpPr>
                <p:cNvPr id="182" name="Flowchart: Delay 181"/>
                <p:cNvSpPr/>
                <p:nvPr/>
              </p:nvSpPr>
              <p:spPr>
                <a:xfrm rot="16200000">
                  <a:off x="2135794" y="5079387"/>
                  <a:ext cx="499442" cy="613047"/>
                </a:xfrm>
                <a:prstGeom prst="flowChartDelay">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3" name="Oval 182"/>
                <p:cNvSpPr/>
                <p:nvPr/>
              </p:nvSpPr>
              <p:spPr>
                <a:xfrm>
                  <a:off x="2202635" y="4837822"/>
                  <a:ext cx="365760" cy="365760"/>
                </a:xfrm>
                <a:prstGeom prst="ellips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6" name="Group 175"/>
              <p:cNvGrpSpPr/>
              <p:nvPr/>
            </p:nvGrpSpPr>
            <p:grpSpPr>
              <a:xfrm flipH="1">
                <a:off x="10908397" y="4075039"/>
                <a:ext cx="469310" cy="696804"/>
                <a:chOff x="2078991" y="4837822"/>
                <a:chExt cx="613047" cy="797810"/>
              </a:xfrm>
              <a:solidFill>
                <a:schemeClr val="tx1">
                  <a:lumMod val="65000"/>
                  <a:lumOff val="35000"/>
                </a:schemeClr>
              </a:solidFill>
            </p:grpSpPr>
            <p:sp>
              <p:nvSpPr>
                <p:cNvPr id="180" name="Flowchart: Delay 179"/>
                <p:cNvSpPr/>
                <p:nvPr/>
              </p:nvSpPr>
              <p:spPr>
                <a:xfrm rot="16200000">
                  <a:off x="2135794" y="5079387"/>
                  <a:ext cx="499442" cy="613047"/>
                </a:xfrm>
                <a:prstGeom prst="flowChartDelay">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Oval 180"/>
                <p:cNvSpPr/>
                <p:nvPr/>
              </p:nvSpPr>
              <p:spPr>
                <a:xfrm>
                  <a:off x="2202635" y="4837822"/>
                  <a:ext cx="365760" cy="365760"/>
                </a:xfrm>
                <a:prstGeom prst="ellips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7" name="Group 176"/>
              <p:cNvGrpSpPr/>
              <p:nvPr/>
            </p:nvGrpSpPr>
            <p:grpSpPr>
              <a:xfrm flipH="1">
                <a:off x="10689358" y="4161256"/>
                <a:ext cx="469310" cy="696804"/>
                <a:chOff x="2078991" y="4837822"/>
                <a:chExt cx="613047" cy="797810"/>
              </a:xfrm>
              <a:solidFill>
                <a:schemeClr val="tx1">
                  <a:lumMod val="65000"/>
                  <a:lumOff val="35000"/>
                </a:schemeClr>
              </a:solidFill>
            </p:grpSpPr>
            <p:sp>
              <p:nvSpPr>
                <p:cNvPr id="178" name="Flowchart: Delay 177"/>
                <p:cNvSpPr/>
                <p:nvPr/>
              </p:nvSpPr>
              <p:spPr>
                <a:xfrm rot="16200000">
                  <a:off x="2135794" y="5079387"/>
                  <a:ext cx="499442" cy="613047"/>
                </a:xfrm>
                <a:prstGeom prst="flowChartDelay">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 name="Oval 178"/>
                <p:cNvSpPr/>
                <p:nvPr/>
              </p:nvSpPr>
              <p:spPr>
                <a:xfrm>
                  <a:off x="2202635" y="4837822"/>
                  <a:ext cx="365760" cy="365760"/>
                </a:xfrm>
                <a:prstGeom prst="ellips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5" name="Group 4"/>
            <p:cNvGrpSpPr/>
            <p:nvPr/>
          </p:nvGrpSpPr>
          <p:grpSpPr>
            <a:xfrm>
              <a:off x="756976" y="2982295"/>
              <a:ext cx="5393346" cy="1689594"/>
              <a:chOff x="3278505" y="3063709"/>
              <a:chExt cx="5393346" cy="1689594"/>
            </a:xfrm>
          </p:grpSpPr>
          <p:sp>
            <p:nvSpPr>
              <p:cNvPr id="6" name="Flowchart: Manual Operation 5"/>
              <p:cNvSpPr/>
              <p:nvPr/>
            </p:nvSpPr>
            <p:spPr>
              <a:xfrm flipV="1">
                <a:off x="5756803" y="3490794"/>
                <a:ext cx="438912" cy="1097280"/>
              </a:xfrm>
              <a:prstGeom prst="flowChartManualOperation">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4419493" y="4570423"/>
                <a:ext cx="3108960" cy="182880"/>
              </a:xfrm>
              <a:prstGeom prst="round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Facilitation</a:t>
                </a:r>
                <a:endParaRPr lang="en-US" sz="1400" dirty="0"/>
              </a:p>
            </p:txBody>
          </p:sp>
          <p:sp>
            <p:nvSpPr>
              <p:cNvPr id="8" name="Oval 7"/>
              <p:cNvSpPr/>
              <p:nvPr/>
            </p:nvSpPr>
            <p:spPr>
              <a:xfrm>
                <a:off x="5836813" y="3422142"/>
                <a:ext cx="274320" cy="274320"/>
              </a:xfrm>
              <a:prstGeom prst="ellipse">
                <a:avLst/>
              </a:prstGeom>
              <a:solidFill>
                <a:schemeClr val="tx1">
                  <a:lumMod val="65000"/>
                  <a:lumOff val="35000"/>
                </a:schemeClr>
              </a:solidFill>
              <a:ln w="444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5288173" y="4410456"/>
                <a:ext cx="1371600" cy="182880"/>
              </a:xfrm>
              <a:prstGeom prst="round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Initiation</a:t>
                </a:r>
                <a:endParaRPr lang="en-US" sz="1400" dirty="0"/>
              </a:p>
            </p:txBody>
          </p:sp>
          <p:sp>
            <p:nvSpPr>
              <p:cNvPr id="10" name="Rounded Rectangle 9"/>
              <p:cNvSpPr/>
              <p:nvPr/>
            </p:nvSpPr>
            <p:spPr>
              <a:xfrm>
                <a:off x="3779413" y="3525084"/>
                <a:ext cx="4389120" cy="73152"/>
              </a:xfrm>
              <a:prstGeom prst="round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rot="16200000">
                <a:off x="3895999" y="3426408"/>
                <a:ext cx="182880" cy="73152"/>
              </a:xfrm>
              <a:prstGeom prst="round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p:cNvSpPr/>
              <p:nvPr/>
            </p:nvSpPr>
            <p:spPr>
              <a:xfrm rot="16200000">
                <a:off x="7864495" y="3433178"/>
                <a:ext cx="182880" cy="73152"/>
              </a:xfrm>
              <a:prstGeom prst="round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12"/>
              <p:cNvSpPr/>
              <p:nvPr/>
            </p:nvSpPr>
            <p:spPr>
              <a:xfrm flipV="1">
                <a:off x="3278505" y="3063709"/>
                <a:ext cx="1417320" cy="399275"/>
              </a:xfrm>
              <a:custGeom>
                <a:avLst/>
                <a:gdLst>
                  <a:gd name="connsiteX0" fmla="*/ 685800 w 1371600"/>
                  <a:gd name="connsiteY0" fmla="*/ 0 h 399275"/>
                  <a:gd name="connsiteX1" fmla="*/ 1371600 w 1371600"/>
                  <a:gd name="connsiteY1" fmla="*/ 384194 h 399275"/>
                  <a:gd name="connsiteX2" fmla="*/ 1368886 w 1371600"/>
                  <a:gd name="connsiteY2" fmla="*/ 399275 h 399275"/>
                  <a:gd name="connsiteX3" fmla="*/ 2714 w 1371600"/>
                  <a:gd name="connsiteY3" fmla="*/ 399275 h 399275"/>
                  <a:gd name="connsiteX4" fmla="*/ 0 w 1371600"/>
                  <a:gd name="connsiteY4" fmla="*/ 384194 h 399275"/>
                  <a:gd name="connsiteX5" fmla="*/ 685800 w 1371600"/>
                  <a:gd name="connsiteY5" fmla="*/ 0 h 399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1600" h="399275">
                    <a:moveTo>
                      <a:pt x="685800" y="0"/>
                    </a:moveTo>
                    <a:cubicBezTo>
                      <a:pt x="1064557" y="0"/>
                      <a:pt x="1371600" y="172010"/>
                      <a:pt x="1371600" y="384194"/>
                    </a:cubicBezTo>
                    <a:lnTo>
                      <a:pt x="1368886" y="399275"/>
                    </a:lnTo>
                    <a:lnTo>
                      <a:pt x="2714" y="399275"/>
                    </a:lnTo>
                    <a:lnTo>
                      <a:pt x="0" y="384194"/>
                    </a:lnTo>
                    <a:cubicBezTo>
                      <a:pt x="0" y="172010"/>
                      <a:pt x="307043" y="0"/>
                      <a:pt x="685800" y="0"/>
                    </a:cubicBezTo>
                    <a:close/>
                  </a:path>
                </a:pathLst>
              </a:custGeom>
              <a:solidFill>
                <a:srgbClr val="0079C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13"/>
              <p:cNvSpPr/>
              <p:nvPr/>
            </p:nvSpPr>
            <p:spPr>
              <a:xfrm flipV="1">
                <a:off x="7254531" y="3063709"/>
                <a:ext cx="1417320" cy="399275"/>
              </a:xfrm>
              <a:custGeom>
                <a:avLst/>
                <a:gdLst>
                  <a:gd name="connsiteX0" fmla="*/ 685800 w 1371600"/>
                  <a:gd name="connsiteY0" fmla="*/ 0 h 399275"/>
                  <a:gd name="connsiteX1" fmla="*/ 1371600 w 1371600"/>
                  <a:gd name="connsiteY1" fmla="*/ 384194 h 399275"/>
                  <a:gd name="connsiteX2" fmla="*/ 1368886 w 1371600"/>
                  <a:gd name="connsiteY2" fmla="*/ 399275 h 399275"/>
                  <a:gd name="connsiteX3" fmla="*/ 2714 w 1371600"/>
                  <a:gd name="connsiteY3" fmla="*/ 399275 h 399275"/>
                  <a:gd name="connsiteX4" fmla="*/ 0 w 1371600"/>
                  <a:gd name="connsiteY4" fmla="*/ 384194 h 399275"/>
                  <a:gd name="connsiteX5" fmla="*/ 685800 w 1371600"/>
                  <a:gd name="connsiteY5" fmla="*/ 0 h 399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1600" h="399275">
                    <a:moveTo>
                      <a:pt x="685800" y="0"/>
                    </a:moveTo>
                    <a:cubicBezTo>
                      <a:pt x="1064557" y="0"/>
                      <a:pt x="1371600" y="172010"/>
                      <a:pt x="1371600" y="384194"/>
                    </a:cubicBezTo>
                    <a:lnTo>
                      <a:pt x="1368886" y="399275"/>
                    </a:lnTo>
                    <a:lnTo>
                      <a:pt x="2714" y="399275"/>
                    </a:lnTo>
                    <a:lnTo>
                      <a:pt x="0" y="384194"/>
                    </a:lnTo>
                    <a:cubicBezTo>
                      <a:pt x="0" y="172010"/>
                      <a:pt x="307043" y="0"/>
                      <a:pt x="685800" y="0"/>
                    </a:cubicBezTo>
                    <a:close/>
                  </a:path>
                </a:pathLst>
              </a:custGeom>
              <a:solidFill>
                <a:srgbClr val="0079C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15" name="TextBox 14"/>
          <p:cNvSpPr txBox="1"/>
          <p:nvPr/>
        </p:nvSpPr>
        <p:spPr>
          <a:xfrm>
            <a:off x="529029" y="4769488"/>
            <a:ext cx="5893320" cy="1246763"/>
          </a:xfrm>
          <a:prstGeom prst="roundRect">
            <a:avLst>
              <a:gd name="adj" fmla="val 7814"/>
            </a:avLst>
          </a:prstGeom>
          <a:solidFill>
            <a:schemeClr val="bg1">
              <a:lumMod val="95000"/>
            </a:schemeClr>
          </a:solidFill>
        </p:spPr>
        <p:txBody>
          <a:bodyPr wrap="square" rtlCol="0">
            <a:spAutoFit/>
          </a:bodyPr>
          <a:lstStyle/>
          <a:p>
            <a:pPr marL="0" lvl="1"/>
            <a:r>
              <a:rPr lang="en-US" b="1" i="1" dirty="0" smtClean="0">
                <a:solidFill>
                  <a:schemeClr val="accent1"/>
                </a:solidFill>
              </a:rPr>
              <a:t>You get a dedicated and specialized team working to bring the right areas and people together across business and IT to ensure there is a shared understanding of the Initiative and it is setup for a successful execution. </a:t>
            </a:r>
            <a:endParaRPr lang="en-US" i="1" dirty="0">
              <a:solidFill>
                <a:schemeClr val="accent1"/>
              </a:solidFill>
            </a:endParaRPr>
          </a:p>
        </p:txBody>
      </p:sp>
      <p:sp>
        <p:nvSpPr>
          <p:cNvPr id="621" name="TextBox 620"/>
          <p:cNvSpPr txBox="1"/>
          <p:nvPr/>
        </p:nvSpPr>
        <p:spPr>
          <a:xfrm>
            <a:off x="529029" y="1121815"/>
            <a:ext cx="5898275" cy="738664"/>
          </a:xfrm>
          <a:prstGeom prst="rect">
            <a:avLst/>
          </a:prstGeom>
          <a:noFill/>
        </p:spPr>
        <p:txBody>
          <a:bodyPr wrap="square" lIns="91440" tIns="0" rIns="91440" bIns="0" rtlCol="0" anchor="t">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dirty="0" smtClean="0">
                <a:ln>
                  <a:noFill/>
                </a:ln>
                <a:solidFill>
                  <a:srgbClr val="0079C2"/>
                </a:solidFill>
                <a:effectLst/>
                <a:uLnTx/>
                <a:uFillTx/>
              </a:rPr>
              <a:t>Goal: </a:t>
            </a:r>
            <a:r>
              <a:rPr kumimoji="0" lang="en-US" sz="2400" b="1" i="0" u="none" strike="noStrike" kern="0" cap="none" spc="0" normalizeH="0" baseline="0" noProof="0" dirty="0" smtClean="0">
                <a:ln>
                  <a:noFill/>
                </a:ln>
                <a:solidFill>
                  <a:schemeClr val="tx1">
                    <a:lumMod val="65000"/>
                    <a:lumOff val="35000"/>
                  </a:schemeClr>
                </a:solidFill>
                <a:effectLst/>
                <a:uLnTx/>
                <a:uFillTx/>
              </a:rPr>
              <a:t>Get Work Ready To Be Executed To Impacted Delivery Teams ASAP.</a:t>
            </a:r>
            <a:endParaRPr kumimoji="0" lang="en-US" sz="2400" b="0" i="0" u="none" strike="noStrike" kern="0" cap="none" spc="0" normalizeH="0" baseline="0" noProof="0" dirty="0" smtClean="0">
              <a:ln>
                <a:noFill/>
              </a:ln>
              <a:solidFill>
                <a:schemeClr val="tx1">
                  <a:lumMod val="65000"/>
                  <a:lumOff val="35000"/>
                </a:schemeClr>
              </a:solidFill>
              <a:effectLst/>
              <a:uLnTx/>
              <a:uFillTx/>
            </a:endParaRPr>
          </a:p>
        </p:txBody>
      </p:sp>
      <p:sp>
        <p:nvSpPr>
          <p:cNvPr id="622" name="Rectangle 621"/>
          <p:cNvSpPr/>
          <p:nvPr/>
        </p:nvSpPr>
        <p:spPr>
          <a:xfrm>
            <a:off x="7151935" y="1108562"/>
            <a:ext cx="4572000" cy="2108269"/>
          </a:xfrm>
          <a:prstGeom prst="rect">
            <a:avLst/>
          </a:prstGeom>
        </p:spPr>
        <p:txBody>
          <a:bodyPr wrap="square">
            <a:spAutoFit/>
          </a:bodyPr>
          <a:lstStyle/>
          <a:p>
            <a:r>
              <a:rPr lang="en-US" b="1" dirty="0" smtClean="0">
                <a:solidFill>
                  <a:srgbClr val="0079C2"/>
                </a:solidFill>
              </a:rPr>
              <a:t>Designed to launch </a:t>
            </a:r>
            <a:r>
              <a:rPr lang="en-US" b="1" dirty="0">
                <a:solidFill>
                  <a:srgbClr val="0079C2"/>
                </a:solidFill>
              </a:rPr>
              <a:t>successful </a:t>
            </a:r>
            <a:r>
              <a:rPr lang="en-US" b="1" dirty="0" smtClean="0">
                <a:solidFill>
                  <a:srgbClr val="0079C2"/>
                </a:solidFill>
              </a:rPr>
              <a:t>initiatives</a:t>
            </a:r>
            <a:endParaRPr lang="en-US" b="1" dirty="0">
              <a:solidFill>
                <a:srgbClr val="0079C2"/>
              </a:solidFill>
            </a:endParaRPr>
          </a:p>
          <a:p>
            <a:pPr marL="285750" indent="-285750">
              <a:spcBef>
                <a:spcPts val="600"/>
              </a:spcBef>
              <a:spcAft>
                <a:spcPts val="600"/>
              </a:spcAft>
              <a:buFont typeface="Arial" panose="020B0604020202020204" pitchFamily="34" charset="0"/>
              <a:buChar char="•"/>
            </a:pPr>
            <a:r>
              <a:rPr lang="en-US" sz="1400" dirty="0" smtClean="0">
                <a:solidFill>
                  <a:schemeClr val="tx1">
                    <a:lumMod val="65000"/>
                    <a:lumOff val="35000"/>
                  </a:schemeClr>
                </a:solidFill>
              </a:rPr>
              <a:t>We launch </a:t>
            </a:r>
            <a:r>
              <a:rPr lang="en-US" sz="1400" b="1" dirty="0" smtClean="0">
                <a:solidFill>
                  <a:schemeClr val="tx1">
                    <a:lumMod val="65000"/>
                    <a:lumOff val="35000"/>
                  </a:schemeClr>
                </a:solidFill>
              </a:rPr>
              <a:t>large </a:t>
            </a:r>
            <a:r>
              <a:rPr lang="en-US" sz="1400" b="1" dirty="0">
                <a:solidFill>
                  <a:schemeClr val="tx1">
                    <a:lumMod val="65000"/>
                    <a:lumOff val="35000"/>
                  </a:schemeClr>
                </a:solidFill>
              </a:rPr>
              <a:t>and complex </a:t>
            </a:r>
            <a:r>
              <a:rPr lang="en-US" sz="1400" b="1" dirty="0" smtClean="0">
                <a:solidFill>
                  <a:schemeClr val="tx1">
                    <a:lumMod val="65000"/>
                    <a:lumOff val="35000"/>
                  </a:schemeClr>
                </a:solidFill>
              </a:rPr>
              <a:t>initiatives </a:t>
            </a:r>
            <a:r>
              <a:rPr lang="en-US" sz="1400" dirty="0" smtClean="0">
                <a:solidFill>
                  <a:schemeClr val="tx1">
                    <a:lumMod val="65000"/>
                    <a:lumOff val="35000"/>
                  </a:schemeClr>
                </a:solidFill>
              </a:rPr>
              <a:t>that impact </a:t>
            </a:r>
            <a:r>
              <a:rPr lang="en-US" sz="1400" b="1" dirty="0" smtClean="0">
                <a:solidFill>
                  <a:schemeClr val="tx1">
                    <a:lumMod val="65000"/>
                    <a:lumOff val="35000"/>
                  </a:schemeClr>
                </a:solidFill>
              </a:rPr>
              <a:t>many delivery teams across Anthem.</a:t>
            </a:r>
            <a:endParaRPr lang="en-US" sz="900" b="1" dirty="0" smtClean="0">
              <a:solidFill>
                <a:schemeClr val="tx1">
                  <a:lumMod val="65000"/>
                  <a:lumOff val="35000"/>
                </a:schemeClr>
              </a:solidFill>
            </a:endParaRPr>
          </a:p>
          <a:p>
            <a:pPr marL="285750" lvl="0" indent="-285750">
              <a:spcAft>
                <a:spcPts val="600"/>
              </a:spcAft>
              <a:buFont typeface="Arial" panose="020B0604020202020204" pitchFamily="34" charset="0"/>
              <a:buChar char="•"/>
            </a:pPr>
            <a:r>
              <a:rPr lang="en-US" sz="1400" dirty="0" smtClean="0">
                <a:solidFill>
                  <a:schemeClr val="tx1">
                    <a:lumMod val="65000"/>
                    <a:lumOff val="35000"/>
                  </a:schemeClr>
                </a:solidFill>
              </a:rPr>
              <a:t>We ensure there is a </a:t>
            </a:r>
            <a:r>
              <a:rPr lang="en-US" sz="1400" b="1" dirty="0" smtClean="0">
                <a:solidFill>
                  <a:schemeClr val="tx1">
                    <a:lumMod val="65000"/>
                    <a:lumOff val="35000"/>
                  </a:schemeClr>
                </a:solidFill>
              </a:rPr>
              <a:t>clear shared vision </a:t>
            </a:r>
            <a:r>
              <a:rPr lang="en-US" sz="1400" dirty="0" smtClean="0">
                <a:solidFill>
                  <a:schemeClr val="tx1">
                    <a:lumMod val="65000"/>
                    <a:lumOff val="35000"/>
                  </a:schemeClr>
                </a:solidFill>
              </a:rPr>
              <a:t>of what a successful execution will look like from a </a:t>
            </a:r>
            <a:r>
              <a:rPr lang="en-US" sz="1400" b="1" dirty="0" smtClean="0">
                <a:solidFill>
                  <a:schemeClr val="tx1">
                    <a:lumMod val="65000"/>
                    <a:lumOff val="35000"/>
                  </a:schemeClr>
                </a:solidFill>
              </a:rPr>
              <a:t>business and technical perspective.</a:t>
            </a:r>
          </a:p>
          <a:p>
            <a:pPr marL="285750" lvl="0" indent="-285750">
              <a:spcAft>
                <a:spcPts val="600"/>
              </a:spcAft>
              <a:buFont typeface="Arial" panose="020B0604020202020204" pitchFamily="34" charset="0"/>
              <a:buChar char="•"/>
            </a:pPr>
            <a:r>
              <a:rPr lang="en-US" sz="1400" dirty="0" smtClean="0">
                <a:solidFill>
                  <a:schemeClr val="tx1">
                    <a:lumMod val="65000"/>
                    <a:lumOff val="35000"/>
                  </a:schemeClr>
                </a:solidFill>
              </a:rPr>
              <a:t>We make sure that the areas essential to delivering the work are </a:t>
            </a:r>
            <a:r>
              <a:rPr lang="en-US" sz="1400" b="1" dirty="0" smtClean="0">
                <a:solidFill>
                  <a:schemeClr val="tx1">
                    <a:lumMod val="65000"/>
                    <a:lumOff val="35000"/>
                  </a:schemeClr>
                </a:solidFill>
              </a:rPr>
              <a:t>identified and engaged for delivery.</a:t>
            </a:r>
          </a:p>
        </p:txBody>
      </p:sp>
      <p:pic>
        <p:nvPicPr>
          <p:cNvPr id="623" name="Picture 622"/>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586395" y="3614082"/>
            <a:ext cx="457200" cy="457200"/>
          </a:xfrm>
          <a:prstGeom prst="rect">
            <a:avLst/>
          </a:prstGeom>
        </p:spPr>
      </p:pic>
      <p:sp>
        <p:nvSpPr>
          <p:cNvPr id="624" name="Rounded Rectangle 623"/>
          <p:cNvSpPr/>
          <p:nvPr/>
        </p:nvSpPr>
        <p:spPr>
          <a:xfrm>
            <a:off x="7151935" y="3614082"/>
            <a:ext cx="4572000" cy="2128659"/>
          </a:xfrm>
          <a:prstGeom prst="roundRect">
            <a:avLst>
              <a:gd name="adj" fmla="val 2429"/>
            </a:avLst>
          </a:prstGeom>
          <a:noFill/>
        </p:spPr>
        <p:txBody>
          <a:bodyPr wrap="square">
            <a:spAutoFit/>
          </a:bodyPr>
          <a:lstStyle/>
          <a:p>
            <a:r>
              <a:rPr lang="en-US" b="1" dirty="0" smtClean="0">
                <a:solidFill>
                  <a:srgbClr val="0079C2"/>
                </a:solidFill>
              </a:rPr>
              <a:t>Ensure standard practices are in place</a:t>
            </a:r>
            <a:endParaRPr lang="en-US" b="1" dirty="0">
              <a:solidFill>
                <a:srgbClr val="0079C2"/>
              </a:solidFill>
            </a:endParaRPr>
          </a:p>
          <a:p>
            <a:pPr marL="285750" indent="-285750">
              <a:spcBef>
                <a:spcPts val="600"/>
              </a:spcBef>
              <a:spcAft>
                <a:spcPts val="600"/>
              </a:spcAft>
              <a:buFont typeface="Arial" panose="020B0604020202020204" pitchFamily="34" charset="0"/>
              <a:buChar char="•"/>
            </a:pPr>
            <a:r>
              <a:rPr lang="en-US" sz="1400" dirty="0" smtClean="0">
                <a:solidFill>
                  <a:schemeClr val="tx1">
                    <a:lumMod val="65000"/>
                    <a:lumOff val="35000"/>
                  </a:schemeClr>
                </a:solidFill>
              </a:rPr>
              <a:t>We help the Initiatives flow from Wave to Central Work Intake to the IT Teams executing the work.</a:t>
            </a:r>
            <a:endParaRPr lang="en-US" sz="900" dirty="0" smtClean="0">
              <a:solidFill>
                <a:schemeClr val="tx1">
                  <a:lumMod val="65000"/>
                  <a:lumOff val="35000"/>
                </a:schemeClr>
              </a:solidFill>
            </a:endParaRPr>
          </a:p>
          <a:p>
            <a:pPr marL="285750" indent="-285750">
              <a:spcAft>
                <a:spcPts val="600"/>
              </a:spcAft>
              <a:buFont typeface="Arial" panose="020B0604020202020204" pitchFamily="34" charset="0"/>
              <a:buChar char="•"/>
            </a:pPr>
            <a:r>
              <a:rPr lang="en-US" sz="1400" dirty="0" smtClean="0">
                <a:solidFill>
                  <a:schemeClr val="tx1">
                    <a:lumMod val="65000"/>
                    <a:lumOff val="35000"/>
                  </a:schemeClr>
                </a:solidFill>
              </a:rPr>
              <a:t>Initiation sets up standard artifacts and repositories such as APM and JIRA.</a:t>
            </a:r>
            <a:endParaRPr lang="en-US" sz="900" dirty="0" smtClean="0">
              <a:solidFill>
                <a:schemeClr val="tx1">
                  <a:lumMod val="65000"/>
                  <a:lumOff val="35000"/>
                </a:schemeClr>
              </a:solidFill>
            </a:endParaRPr>
          </a:p>
          <a:p>
            <a:pPr marL="285750" indent="-285750">
              <a:buFont typeface="Arial" panose="020B0604020202020204" pitchFamily="34" charset="0"/>
              <a:buChar char="•"/>
            </a:pPr>
            <a:r>
              <a:rPr lang="en-US" sz="1400" dirty="0" smtClean="0">
                <a:solidFill>
                  <a:schemeClr val="tx1">
                    <a:lumMod val="65000"/>
                    <a:lumOff val="35000"/>
                  </a:schemeClr>
                </a:solidFill>
              </a:rPr>
              <a:t>Our standardized deliverables, such as Epics/Capabilities and Solution Architecture Documents, can be utilized by Agile &amp; </a:t>
            </a:r>
            <a:r>
              <a:rPr lang="en-US" sz="1400" dirty="0">
                <a:solidFill>
                  <a:schemeClr val="tx1">
                    <a:lumMod val="65000"/>
                    <a:lumOff val="35000"/>
                  </a:schemeClr>
                </a:solidFill>
              </a:rPr>
              <a:t>t</a:t>
            </a:r>
            <a:r>
              <a:rPr lang="en-US" sz="1400" dirty="0" smtClean="0">
                <a:solidFill>
                  <a:schemeClr val="tx1">
                    <a:lumMod val="65000"/>
                    <a:lumOff val="35000"/>
                  </a:schemeClr>
                </a:solidFill>
              </a:rPr>
              <a:t>raditional teams.</a:t>
            </a:r>
            <a:endParaRPr lang="en-US" sz="1400" dirty="0">
              <a:solidFill>
                <a:schemeClr val="tx1">
                  <a:lumMod val="65000"/>
                  <a:lumOff val="35000"/>
                </a:schemeClr>
              </a:solidFill>
            </a:endParaRPr>
          </a:p>
        </p:txBody>
      </p:sp>
      <p:cxnSp>
        <p:nvCxnSpPr>
          <p:cNvPr id="18" name="Straight Connector 17"/>
          <p:cNvCxnSpPr/>
          <p:nvPr/>
        </p:nvCxnSpPr>
        <p:spPr>
          <a:xfrm>
            <a:off x="7111574" y="1108562"/>
            <a:ext cx="0" cy="2286000"/>
          </a:xfrm>
          <a:prstGeom prst="line">
            <a:avLst/>
          </a:prstGeom>
          <a:ln>
            <a:solidFill>
              <a:srgbClr val="0079C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7111574" y="3614082"/>
            <a:ext cx="0" cy="2103120"/>
          </a:xfrm>
          <a:prstGeom prst="line">
            <a:avLst/>
          </a:prstGeom>
        </p:spPr>
        <p:style>
          <a:lnRef idx="1">
            <a:schemeClr val="accent1"/>
          </a:lnRef>
          <a:fillRef idx="0">
            <a:schemeClr val="accent1"/>
          </a:fillRef>
          <a:effectRef idx="0">
            <a:schemeClr val="accent1"/>
          </a:effectRef>
          <a:fontRef idx="minor">
            <a:schemeClr val="tx1"/>
          </a:fontRef>
        </p:style>
      </p:cxnSp>
      <p:pic>
        <p:nvPicPr>
          <p:cNvPr id="25" name="Picture 24"/>
          <p:cNvPicPr>
            <a:picLocks noChangeAspect="1"/>
          </p:cNvPicPr>
          <p:nvPr/>
        </p:nvPicPr>
        <p:blipFill>
          <a:blip r:embed="rId3">
            <a:clrChange>
              <a:clrFrom>
                <a:srgbClr val="EFF6F9"/>
              </a:clrFrom>
              <a:clrTo>
                <a:srgbClr val="EFF6F9">
                  <a:alpha val="0"/>
                </a:srgbClr>
              </a:clrTo>
            </a:clrChange>
            <a:extLst>
              <a:ext uri="{28A0092B-C50C-407E-A947-70E740481C1C}">
                <a14:useLocalDpi xmlns:a14="http://schemas.microsoft.com/office/drawing/2010/main" val="0"/>
              </a:ext>
            </a:extLst>
          </a:blip>
          <a:stretch>
            <a:fillRect/>
          </a:stretch>
        </p:blipFill>
        <p:spPr>
          <a:xfrm>
            <a:off x="6631188" y="1108562"/>
            <a:ext cx="420622" cy="574183"/>
          </a:xfrm>
          <a:prstGeom prst="rect">
            <a:avLst/>
          </a:prstGeom>
        </p:spPr>
      </p:pic>
    </p:spTree>
    <p:extLst>
      <p:ext uri="{BB962C8B-B14F-4D97-AF65-F5344CB8AC3E}">
        <p14:creationId xmlns:p14="http://schemas.microsoft.com/office/powerpoint/2010/main" val="23806480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B39F3810-4318-4880-9D52-993D34A84442}" type="slidenum">
              <a:rPr lang="en-US" smtClean="0">
                <a:solidFill>
                  <a:schemeClr val="bg1"/>
                </a:solidFill>
              </a:rPr>
              <a:pPr/>
              <a:t>16</a:t>
            </a:fld>
            <a:endParaRPr lang="en-US">
              <a:solidFill>
                <a:schemeClr val="bg1"/>
              </a:solidFill>
            </a:endParaRPr>
          </a:p>
        </p:txBody>
      </p:sp>
      <p:sp>
        <p:nvSpPr>
          <p:cNvPr id="3" name="Title 2"/>
          <p:cNvSpPr>
            <a:spLocks noGrp="1"/>
          </p:cNvSpPr>
          <p:nvPr>
            <p:ph type="title"/>
          </p:nvPr>
        </p:nvSpPr>
        <p:spPr>
          <a:xfrm>
            <a:off x="529029" y="274638"/>
            <a:ext cx="11141349" cy="996950"/>
          </a:xfrm>
        </p:spPr>
        <p:txBody>
          <a:bodyPr/>
          <a:lstStyle/>
          <a:p>
            <a:r>
              <a:rPr lang="en-US" dirty="0" smtClean="0"/>
              <a:t>Initiation Deliverables Support Execution </a:t>
            </a:r>
            <a:endParaRPr lang="en-US" dirty="0"/>
          </a:p>
        </p:txBody>
      </p:sp>
      <p:sp>
        <p:nvSpPr>
          <p:cNvPr id="4" name="Footer Placeholder 3"/>
          <p:cNvSpPr>
            <a:spLocks noGrp="1"/>
          </p:cNvSpPr>
          <p:nvPr>
            <p:ph type="ftr" sz="quarter" idx="13"/>
          </p:nvPr>
        </p:nvSpPr>
        <p:spPr/>
        <p:txBody>
          <a:bodyPr/>
          <a:lstStyle/>
          <a:p>
            <a:r>
              <a:rPr lang="en-US" smtClean="0"/>
              <a:t>COMPANY CONFIDENTIAL  |  FOR INTERNAL USE ONLY  |  DO NOT COPY</a:t>
            </a:r>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97878" y="3038889"/>
            <a:ext cx="1702526" cy="1554480"/>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79097" y="3176049"/>
            <a:ext cx="1597993" cy="1280160"/>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60615" y="3130329"/>
            <a:ext cx="1897694" cy="1371600"/>
          </a:xfrm>
          <a:prstGeom prst="rect">
            <a:avLst/>
          </a:prstGeom>
        </p:spPr>
      </p:pic>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17796" y="3176049"/>
            <a:ext cx="1653540" cy="1280160"/>
          </a:xfrm>
          <a:prstGeom prst="rect">
            <a:avLst/>
          </a:prstGeom>
        </p:spPr>
      </p:pic>
      <p:pic>
        <p:nvPicPr>
          <p:cNvPr id="12" name="Picture 1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20322" y="3267489"/>
            <a:ext cx="1156062" cy="1097280"/>
          </a:xfrm>
          <a:prstGeom prst="rect">
            <a:avLst/>
          </a:prstGeom>
        </p:spPr>
      </p:pic>
      <p:cxnSp>
        <p:nvCxnSpPr>
          <p:cNvPr id="13" name="Straight Connector 12"/>
          <p:cNvCxnSpPr/>
          <p:nvPr/>
        </p:nvCxnSpPr>
        <p:spPr>
          <a:xfrm>
            <a:off x="529029" y="2160108"/>
            <a:ext cx="3566160" cy="0"/>
          </a:xfrm>
          <a:prstGeom prst="line">
            <a:avLst/>
          </a:prstGeom>
          <a:noFill/>
          <a:ln w="19050" cap="flat" cmpd="sng" algn="ctr">
            <a:solidFill>
              <a:schemeClr val="tx1">
                <a:lumMod val="65000"/>
                <a:lumOff val="35000"/>
              </a:schemeClr>
            </a:solidFill>
            <a:prstDash val="solid"/>
            <a:headEnd type="oval"/>
            <a:tailEnd type="oval"/>
          </a:ln>
          <a:effectLst/>
        </p:spPr>
      </p:cxnSp>
      <p:sp>
        <p:nvSpPr>
          <p:cNvPr id="14" name="Rectangle 13"/>
          <p:cNvSpPr/>
          <p:nvPr/>
        </p:nvSpPr>
        <p:spPr>
          <a:xfrm>
            <a:off x="1776706" y="1966464"/>
            <a:ext cx="1070806" cy="338554"/>
          </a:xfrm>
          <a:prstGeom prst="rect">
            <a:avLst/>
          </a:prstGeom>
          <a:solidFill>
            <a:srgbClr val="FFFFFF"/>
          </a:solidFill>
        </p:spPr>
        <p:txBody>
          <a:bodyPr wrap="none" lIns="0" tIns="0" rIns="0" bIns="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200" b="1" i="0" u="none" strike="noStrike" kern="0" cap="none" spc="0" normalizeH="0" baseline="0" noProof="0" dirty="0" smtClean="0">
                <a:ln>
                  <a:noFill/>
                </a:ln>
                <a:solidFill>
                  <a:schemeClr val="tx1">
                    <a:lumMod val="65000"/>
                    <a:lumOff val="35000"/>
                  </a:schemeClr>
                </a:solidFill>
                <a:effectLst/>
                <a:uLnTx/>
                <a:uFillTx/>
              </a:rPr>
              <a:t>Initiation</a:t>
            </a:r>
          </a:p>
        </p:txBody>
      </p:sp>
      <p:cxnSp>
        <p:nvCxnSpPr>
          <p:cNvPr id="15" name="Straight Connector 14"/>
          <p:cNvCxnSpPr/>
          <p:nvPr/>
        </p:nvCxnSpPr>
        <p:spPr>
          <a:xfrm>
            <a:off x="5296842" y="2160108"/>
            <a:ext cx="5943600" cy="0"/>
          </a:xfrm>
          <a:prstGeom prst="line">
            <a:avLst/>
          </a:prstGeom>
          <a:noFill/>
          <a:ln w="19050" cap="flat" cmpd="sng" algn="ctr">
            <a:solidFill>
              <a:schemeClr val="tx1">
                <a:lumMod val="65000"/>
                <a:lumOff val="35000"/>
              </a:schemeClr>
            </a:solidFill>
            <a:prstDash val="solid"/>
            <a:headEnd type="oval"/>
            <a:tailEnd type="oval"/>
          </a:ln>
          <a:effectLst/>
        </p:spPr>
      </p:cxnSp>
      <p:sp>
        <p:nvSpPr>
          <p:cNvPr id="16" name="Rectangle 15"/>
          <p:cNvSpPr/>
          <p:nvPr/>
        </p:nvSpPr>
        <p:spPr>
          <a:xfrm>
            <a:off x="7177799" y="1966464"/>
            <a:ext cx="2181687" cy="338554"/>
          </a:xfrm>
          <a:prstGeom prst="rect">
            <a:avLst/>
          </a:prstGeom>
          <a:solidFill>
            <a:srgbClr val="FFFFFF"/>
          </a:solidFill>
        </p:spPr>
        <p:txBody>
          <a:bodyPr wrap="none" lIns="0" tIns="0" rIns="0" bIns="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200" b="1" i="0" u="none" strike="noStrike" kern="0" cap="none" spc="0" normalizeH="0" baseline="0" noProof="0" dirty="0" smtClean="0">
                <a:ln>
                  <a:noFill/>
                </a:ln>
                <a:solidFill>
                  <a:schemeClr val="tx1">
                    <a:lumMod val="65000"/>
                    <a:lumOff val="35000"/>
                  </a:schemeClr>
                </a:solidFill>
                <a:effectLst/>
                <a:uLnTx/>
                <a:uFillTx/>
              </a:rPr>
              <a:t>Execution</a:t>
            </a:r>
            <a:r>
              <a:rPr lang="en-US" sz="2200" b="1" kern="0" noProof="0" dirty="0" smtClean="0">
                <a:solidFill>
                  <a:schemeClr val="tx1">
                    <a:lumMod val="65000"/>
                    <a:lumOff val="35000"/>
                  </a:schemeClr>
                </a:solidFill>
              </a:rPr>
              <a:t> Delivery</a:t>
            </a:r>
            <a:endParaRPr kumimoji="0" lang="en-US" sz="2200" b="1" i="0" u="none" strike="noStrike" kern="0" cap="none" spc="0" normalizeH="0" baseline="0" noProof="0" dirty="0" smtClean="0">
              <a:ln>
                <a:noFill/>
              </a:ln>
              <a:solidFill>
                <a:schemeClr val="tx1">
                  <a:lumMod val="65000"/>
                  <a:lumOff val="35000"/>
                </a:schemeClr>
              </a:solidFill>
              <a:effectLst/>
              <a:uLnTx/>
              <a:uFillTx/>
            </a:endParaRPr>
          </a:p>
        </p:txBody>
      </p:sp>
      <p:sp>
        <p:nvSpPr>
          <p:cNvPr id="18" name="TextBox 17"/>
          <p:cNvSpPr txBox="1"/>
          <p:nvPr/>
        </p:nvSpPr>
        <p:spPr>
          <a:xfrm>
            <a:off x="529029" y="4619433"/>
            <a:ext cx="4029719" cy="954107"/>
          </a:xfrm>
          <a:prstGeom prst="rect">
            <a:avLst/>
          </a:prstGeom>
          <a:noFill/>
        </p:spPr>
        <p:txBody>
          <a:bodyPr wrap="square" lIns="0" rIns="0" rtlCol="0">
            <a:spAutoFit/>
          </a:bodyPr>
          <a:lstStyle/>
          <a:p>
            <a:pPr marL="285750" indent="-285750">
              <a:buClr>
                <a:schemeClr val="tx1"/>
              </a:buClr>
              <a:buFont typeface="Arial" panose="020B0604020202020204" pitchFamily="34" charset="0"/>
              <a:buChar char="•"/>
            </a:pPr>
            <a:r>
              <a:rPr lang="en-US" sz="1400" dirty="0" smtClean="0">
                <a:solidFill>
                  <a:srgbClr val="FF0000"/>
                </a:solidFill>
              </a:rPr>
              <a:t>Shared Understanding </a:t>
            </a:r>
            <a:r>
              <a:rPr lang="en-US" sz="1400" dirty="0" smtClean="0"/>
              <a:t>of Scope   </a:t>
            </a:r>
          </a:p>
          <a:p>
            <a:pPr marL="285750" indent="-285750">
              <a:buClr>
                <a:schemeClr val="tx1"/>
              </a:buClr>
              <a:buFont typeface="Arial" panose="020B0604020202020204" pitchFamily="34" charset="0"/>
              <a:buChar char="•"/>
            </a:pPr>
            <a:r>
              <a:rPr lang="en-US" sz="1400" dirty="0">
                <a:solidFill>
                  <a:srgbClr val="FF0000"/>
                </a:solidFill>
              </a:rPr>
              <a:t>Initiative Backlog </a:t>
            </a:r>
            <a:r>
              <a:rPr lang="en-US" sz="1400" dirty="0" smtClean="0"/>
              <a:t>with starting EPICs / Capabilities </a:t>
            </a:r>
          </a:p>
          <a:p>
            <a:pPr marL="285750" indent="-285750">
              <a:buClr>
                <a:schemeClr val="tx1"/>
              </a:buClr>
              <a:buFont typeface="Arial" panose="020B0604020202020204" pitchFamily="34" charset="0"/>
              <a:buChar char="•"/>
            </a:pPr>
            <a:r>
              <a:rPr lang="en-US" sz="1400" dirty="0">
                <a:solidFill>
                  <a:srgbClr val="FF0000"/>
                </a:solidFill>
              </a:rPr>
              <a:t>Solution Design </a:t>
            </a:r>
            <a:r>
              <a:rPr lang="en-US" sz="1400" dirty="0" smtClean="0"/>
              <a:t>establishing technical approach</a:t>
            </a:r>
          </a:p>
          <a:p>
            <a:pPr marL="285750" indent="-285750">
              <a:buClr>
                <a:schemeClr val="tx1"/>
              </a:buClr>
              <a:buFont typeface="Arial" panose="020B0604020202020204" pitchFamily="34" charset="0"/>
              <a:buChar char="•"/>
            </a:pPr>
            <a:r>
              <a:rPr lang="en-US" sz="1400" dirty="0" smtClean="0">
                <a:solidFill>
                  <a:srgbClr val="FF0000"/>
                </a:solidFill>
              </a:rPr>
              <a:t>Impacted Areas </a:t>
            </a:r>
            <a:r>
              <a:rPr lang="en-US" sz="1400" dirty="0"/>
              <a:t>engaged to begin execution</a:t>
            </a:r>
          </a:p>
        </p:txBody>
      </p:sp>
      <p:sp>
        <p:nvSpPr>
          <p:cNvPr id="22" name="TextBox 21"/>
          <p:cNvSpPr txBox="1"/>
          <p:nvPr/>
        </p:nvSpPr>
        <p:spPr>
          <a:xfrm>
            <a:off x="5230892" y="4547244"/>
            <a:ext cx="2011680" cy="1692771"/>
          </a:xfrm>
          <a:prstGeom prst="rect">
            <a:avLst/>
          </a:prstGeom>
          <a:noFill/>
        </p:spPr>
        <p:txBody>
          <a:bodyPr wrap="square" lIns="0" rIns="0" rtlCol="0">
            <a:spAutoFit/>
          </a:bodyPr>
          <a:lstStyle/>
          <a:p>
            <a:pPr marL="285750" indent="-285750">
              <a:buClr>
                <a:schemeClr val="tx1"/>
              </a:buClr>
              <a:buFont typeface="Arial" panose="020B0604020202020204" pitchFamily="34" charset="0"/>
              <a:buChar char="•"/>
            </a:pPr>
            <a:r>
              <a:rPr lang="en-US" sz="1400" dirty="0" smtClean="0"/>
              <a:t>Detailed Requirements (EPICs/User Stories) </a:t>
            </a:r>
            <a:r>
              <a:rPr lang="en-US" sz="1200" i="1" dirty="0">
                <a:solidFill>
                  <a:schemeClr val="bg1">
                    <a:lumMod val="50000"/>
                  </a:schemeClr>
                </a:solidFill>
              </a:rPr>
              <a:t>based on enhancing High </a:t>
            </a:r>
            <a:r>
              <a:rPr lang="en-US" sz="1200" i="1" dirty="0" smtClean="0">
                <a:solidFill>
                  <a:schemeClr val="bg1">
                    <a:lumMod val="50000"/>
                  </a:schemeClr>
                </a:solidFill>
              </a:rPr>
              <a:t>Level Capabilities/Epics</a:t>
            </a:r>
          </a:p>
          <a:p>
            <a:pPr marL="285750" indent="-285750">
              <a:buClr>
                <a:schemeClr val="tx1"/>
              </a:buClr>
              <a:buFont typeface="Arial" panose="020B0604020202020204" pitchFamily="34" charset="0"/>
              <a:buChar char="•"/>
            </a:pPr>
            <a:r>
              <a:rPr lang="en-US" sz="1400" dirty="0" smtClean="0"/>
              <a:t>Detailed Design  </a:t>
            </a:r>
            <a:r>
              <a:rPr lang="en-US" sz="1200" i="1" dirty="0" smtClean="0">
                <a:solidFill>
                  <a:schemeClr val="bg1">
                    <a:lumMod val="50000"/>
                  </a:schemeClr>
                </a:solidFill>
              </a:rPr>
              <a:t>enhancing the initial High Level design</a:t>
            </a:r>
          </a:p>
          <a:p>
            <a:pPr marL="285750" indent="-285750">
              <a:buClr>
                <a:schemeClr val="tx1"/>
              </a:buClr>
              <a:buFont typeface="Arial" panose="020B0604020202020204" pitchFamily="34" charset="0"/>
              <a:buChar char="•"/>
            </a:pPr>
            <a:r>
              <a:rPr lang="en-US" sz="1400" dirty="0" smtClean="0"/>
              <a:t>Product Backlog</a:t>
            </a:r>
            <a:endParaRPr lang="en-US" sz="1400" dirty="0"/>
          </a:p>
        </p:txBody>
      </p:sp>
      <p:sp>
        <p:nvSpPr>
          <p:cNvPr id="23" name="TextBox 22"/>
          <p:cNvSpPr txBox="1"/>
          <p:nvPr/>
        </p:nvSpPr>
        <p:spPr>
          <a:xfrm>
            <a:off x="7368008" y="4547244"/>
            <a:ext cx="2011680" cy="954107"/>
          </a:xfrm>
          <a:prstGeom prst="rect">
            <a:avLst/>
          </a:prstGeom>
          <a:noFill/>
        </p:spPr>
        <p:txBody>
          <a:bodyPr wrap="square" lIns="0" rIns="0" rtlCol="0">
            <a:spAutoFit/>
          </a:bodyPr>
          <a:lstStyle/>
          <a:p>
            <a:pPr marL="285750" indent="-285750">
              <a:buClr>
                <a:schemeClr val="tx1"/>
              </a:buClr>
              <a:buFont typeface="Arial" panose="020B0604020202020204" pitchFamily="34" charset="0"/>
              <a:buChar char="•"/>
            </a:pPr>
            <a:r>
              <a:rPr lang="en-US" sz="1400" dirty="0" smtClean="0"/>
              <a:t>Execution/Delivery Estimation</a:t>
            </a:r>
          </a:p>
          <a:p>
            <a:pPr marL="285750" indent="-285750">
              <a:buClr>
                <a:schemeClr val="tx1"/>
              </a:buClr>
              <a:buFont typeface="Arial" panose="020B0604020202020204" pitchFamily="34" charset="0"/>
              <a:buChar char="•"/>
            </a:pPr>
            <a:r>
              <a:rPr lang="en-US" sz="1400" dirty="0" smtClean="0"/>
              <a:t>Construction &amp; Testing</a:t>
            </a:r>
          </a:p>
          <a:p>
            <a:pPr marL="285750" indent="-285750">
              <a:buClr>
                <a:schemeClr val="tx1"/>
              </a:buClr>
              <a:buFont typeface="Arial" panose="020B0604020202020204" pitchFamily="34" charset="0"/>
              <a:buChar char="•"/>
            </a:pPr>
            <a:r>
              <a:rPr lang="en-US" sz="1400" dirty="0" smtClean="0"/>
              <a:t>Sprints</a:t>
            </a:r>
            <a:endParaRPr lang="en-US" sz="1400" dirty="0"/>
          </a:p>
        </p:txBody>
      </p:sp>
      <p:sp>
        <p:nvSpPr>
          <p:cNvPr id="24" name="TextBox 23"/>
          <p:cNvSpPr txBox="1"/>
          <p:nvPr/>
        </p:nvSpPr>
        <p:spPr>
          <a:xfrm>
            <a:off x="9505124" y="4547244"/>
            <a:ext cx="2011680" cy="954107"/>
          </a:xfrm>
          <a:prstGeom prst="rect">
            <a:avLst/>
          </a:prstGeom>
          <a:noFill/>
        </p:spPr>
        <p:txBody>
          <a:bodyPr wrap="square" lIns="0" rIns="0" rtlCol="0">
            <a:spAutoFit/>
          </a:bodyPr>
          <a:lstStyle/>
          <a:p>
            <a:pPr marL="285750" indent="-285750">
              <a:buClr>
                <a:schemeClr val="tx1"/>
              </a:buClr>
              <a:buFont typeface="Arial" panose="020B0604020202020204" pitchFamily="34" charset="0"/>
              <a:buChar char="•"/>
            </a:pPr>
            <a:r>
              <a:rPr lang="en-US" sz="1400" dirty="0" smtClean="0"/>
              <a:t>Deployment / Implementation</a:t>
            </a:r>
          </a:p>
          <a:p>
            <a:pPr marL="285750" indent="-285750">
              <a:buClr>
                <a:schemeClr val="tx1"/>
              </a:buClr>
              <a:buFont typeface="Arial" panose="020B0604020202020204" pitchFamily="34" charset="0"/>
              <a:buChar char="•"/>
            </a:pPr>
            <a:r>
              <a:rPr lang="en-US" sz="1400" dirty="0" smtClean="0"/>
              <a:t>Sprint Deliverables</a:t>
            </a:r>
          </a:p>
          <a:p>
            <a:pPr marL="285750" indent="-285750">
              <a:buClr>
                <a:schemeClr val="tx1"/>
              </a:buClr>
              <a:buFont typeface="Arial" panose="020B0604020202020204" pitchFamily="34" charset="0"/>
              <a:buChar char="•"/>
            </a:pPr>
            <a:r>
              <a:rPr lang="en-US" sz="1400" dirty="0" smtClean="0"/>
              <a:t>Warranty / Closeout</a:t>
            </a:r>
            <a:endParaRPr lang="en-US" sz="1400" dirty="0"/>
          </a:p>
        </p:txBody>
      </p:sp>
      <p:sp>
        <p:nvSpPr>
          <p:cNvPr id="26" name="Left Brace 25"/>
          <p:cNvSpPr/>
          <p:nvPr/>
        </p:nvSpPr>
        <p:spPr>
          <a:xfrm rot="16200000">
            <a:off x="2220670" y="3878036"/>
            <a:ext cx="182880" cy="3566160"/>
          </a:xfrm>
          <a:prstGeom prst="leftBrace">
            <a:avLst/>
          </a:prstGeom>
          <a:noFill/>
          <a:ln w="9525" cap="flat" cmpd="sng" algn="ctr">
            <a:solidFill>
              <a:srgbClr val="5B677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smtClean="0">
              <a:ln>
                <a:noFill/>
              </a:ln>
              <a:solidFill>
                <a:srgbClr val="5B6770"/>
              </a:solidFill>
              <a:effectLst/>
              <a:uLnTx/>
              <a:uFillTx/>
              <a:latin typeface="Calibri"/>
              <a:ea typeface="+mn-ea"/>
              <a:cs typeface="+mn-cs"/>
            </a:endParaRPr>
          </a:p>
        </p:txBody>
      </p:sp>
      <p:sp>
        <p:nvSpPr>
          <p:cNvPr id="27" name="TextBox 26"/>
          <p:cNvSpPr txBox="1"/>
          <p:nvPr/>
        </p:nvSpPr>
        <p:spPr>
          <a:xfrm>
            <a:off x="666189" y="5727186"/>
            <a:ext cx="3291840" cy="461665"/>
          </a:xfrm>
          <a:prstGeom prst="rect">
            <a:avLst/>
          </a:prstGeom>
          <a:noFill/>
        </p:spPr>
        <p:txBody>
          <a:bodyPr wrap="square" rtlCol="0">
            <a:spAutoFit/>
          </a:bodyPr>
          <a:lstStyle/>
          <a:p>
            <a:pPr algn="ctr"/>
            <a:r>
              <a:rPr lang="en-US" sz="2400" b="1" dirty="0" smtClean="0">
                <a:solidFill>
                  <a:schemeClr val="accent1"/>
                </a:solidFill>
              </a:rPr>
              <a:t>“Initiative Starter Kit</a:t>
            </a:r>
            <a:r>
              <a:rPr lang="en-US" sz="2400" b="1" dirty="0">
                <a:solidFill>
                  <a:schemeClr val="accent1"/>
                </a:solidFill>
              </a:rPr>
              <a:t>”</a:t>
            </a:r>
          </a:p>
        </p:txBody>
      </p:sp>
      <p:sp>
        <p:nvSpPr>
          <p:cNvPr id="31" name="TextBox 30"/>
          <p:cNvSpPr txBox="1"/>
          <p:nvPr/>
        </p:nvSpPr>
        <p:spPr>
          <a:xfrm>
            <a:off x="5231077" y="2265380"/>
            <a:ext cx="6285727" cy="584775"/>
          </a:xfrm>
          <a:prstGeom prst="rect">
            <a:avLst/>
          </a:prstGeom>
          <a:noFill/>
        </p:spPr>
        <p:txBody>
          <a:bodyPr wrap="square" rtlCol="0">
            <a:spAutoFit/>
          </a:bodyPr>
          <a:lstStyle/>
          <a:p>
            <a:pPr marL="0" lvl="1"/>
            <a:r>
              <a:rPr lang="en-US" sz="1600" b="1" i="1" dirty="0" smtClean="0">
                <a:solidFill>
                  <a:schemeClr val="tx1">
                    <a:lumMod val="65000"/>
                    <a:lumOff val="35000"/>
                  </a:schemeClr>
                </a:solidFill>
              </a:rPr>
              <a:t>Execution builds upon the deliverables from Initiation </a:t>
            </a:r>
            <a:r>
              <a:rPr lang="en-US" sz="1600" i="1" dirty="0" smtClean="0">
                <a:solidFill>
                  <a:schemeClr val="tx1">
                    <a:lumMod val="65000"/>
                    <a:lumOff val="35000"/>
                  </a:schemeClr>
                </a:solidFill>
              </a:rPr>
              <a:t>utilizing a full team and day-to-day project management to accelerate the work further.</a:t>
            </a:r>
            <a:endParaRPr lang="en-US" sz="1600" i="1" dirty="0">
              <a:solidFill>
                <a:schemeClr val="tx1">
                  <a:lumMod val="65000"/>
                  <a:lumOff val="35000"/>
                </a:schemeClr>
              </a:solidFill>
            </a:endParaRPr>
          </a:p>
        </p:txBody>
      </p:sp>
      <p:sp>
        <p:nvSpPr>
          <p:cNvPr id="32" name="Content Placeholder 2"/>
          <p:cNvSpPr txBox="1">
            <a:spLocks/>
          </p:cNvSpPr>
          <p:nvPr/>
        </p:nvSpPr>
        <p:spPr bwMode="gray">
          <a:xfrm>
            <a:off x="437588" y="1181156"/>
            <a:ext cx="11079215" cy="715441"/>
          </a:xfrm>
          <a:prstGeom prst="rect">
            <a:avLst/>
          </a:prstGeom>
        </p:spPr>
        <p:txBody>
          <a:bodyPr vert="horz" lIns="0" tIns="45720" rIns="0" bIns="45720" rtlCol="0">
            <a:noAutofit/>
          </a:bodyPr>
          <a:lstStyle>
            <a:lvl1pPr marL="0" indent="0" algn="l" defTabSz="914400" rtl="0" eaLnBrk="1" latinLnBrk="0" hangingPunct="1">
              <a:spcBef>
                <a:spcPts val="1800"/>
              </a:spcBef>
              <a:buSzPct val="25000"/>
              <a:buFont typeface="Georgia" panose="02040502050405020303" pitchFamily="18" charset="0"/>
              <a:buNone/>
              <a:defRPr sz="2400" kern="1200">
                <a:solidFill>
                  <a:schemeClr val="accent2"/>
                </a:solidFill>
                <a:latin typeface="Georgia" pitchFamily="18" charset="0"/>
                <a:ea typeface="+mn-ea"/>
                <a:cs typeface="+mn-cs"/>
              </a:defRPr>
            </a:lvl1pPr>
            <a:lvl2pPr marL="182563" indent="-182563" algn="l" defTabSz="914400" rtl="0" eaLnBrk="1" latinLnBrk="0" hangingPunct="1">
              <a:spcBef>
                <a:spcPts val="1000"/>
              </a:spcBef>
              <a:buClr>
                <a:schemeClr val="tx2"/>
              </a:buClr>
              <a:buFont typeface="Arial" pitchFamily="34" charset="0"/>
              <a:buChar char="•"/>
              <a:defRPr sz="2000" kern="1200">
                <a:solidFill>
                  <a:schemeClr val="tx2"/>
                </a:solidFill>
                <a:latin typeface="+mn-lt"/>
                <a:ea typeface="+mn-ea"/>
                <a:cs typeface="+mn-cs"/>
              </a:defRPr>
            </a:lvl2pPr>
            <a:lvl3pPr marL="687388" indent="-228600" algn="l" defTabSz="914400" rtl="0" eaLnBrk="1" latinLnBrk="0" hangingPunct="1">
              <a:spcBef>
                <a:spcPts val="600"/>
              </a:spcBef>
              <a:buClr>
                <a:schemeClr val="tx2"/>
              </a:buClr>
              <a:buFont typeface="Arial" pitchFamily="34" charset="0"/>
              <a:buChar char="–"/>
              <a:defRPr sz="1800" kern="1200">
                <a:solidFill>
                  <a:schemeClr val="tx2"/>
                </a:solidFill>
                <a:latin typeface="+mn-lt"/>
                <a:ea typeface="+mn-ea"/>
                <a:cs typeface="+mn-cs"/>
              </a:defRPr>
            </a:lvl3pPr>
            <a:lvl4pPr marL="911225" indent="-182563" algn="l" defTabSz="914400" rtl="0" eaLnBrk="1" latinLnBrk="0" hangingPunct="1">
              <a:spcBef>
                <a:spcPts val="600"/>
              </a:spcBef>
              <a:buClr>
                <a:schemeClr val="tx2"/>
              </a:buClr>
              <a:buFont typeface="Arial" pitchFamily="34" charset="0"/>
              <a:buChar char="•"/>
              <a:defRPr sz="1600" kern="1200">
                <a:solidFill>
                  <a:schemeClr val="tx2"/>
                </a:solidFill>
                <a:latin typeface="+mn-lt"/>
                <a:ea typeface="+mn-ea"/>
                <a:cs typeface="+mn-cs"/>
              </a:defRPr>
            </a:lvl4pPr>
            <a:lvl5pPr marL="1211263" indent="-228600" algn="l" defTabSz="914400" rtl="0" eaLnBrk="1" latinLnBrk="0" hangingPunct="1">
              <a:spcBef>
                <a:spcPts val="300"/>
              </a:spcBef>
              <a:buClr>
                <a:schemeClr val="tx2"/>
              </a:buClr>
              <a:buFont typeface="Arial" pitchFamily="34" charset="0"/>
              <a:buChar char="–"/>
              <a:defRPr sz="1400" kern="1200">
                <a:solidFill>
                  <a:schemeClr val="tx2"/>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7625" lvl="1" indent="0">
              <a:spcBef>
                <a:spcPts val="0"/>
              </a:spcBef>
              <a:buClr>
                <a:srgbClr val="5E5E5E"/>
              </a:buClr>
              <a:buFont typeface="Arial" pitchFamily="34" charset="0"/>
              <a:buNone/>
            </a:pPr>
            <a:r>
              <a:rPr lang="en-US" b="1" i="1" dirty="0" smtClean="0">
                <a:solidFill>
                  <a:schemeClr val="accent1"/>
                </a:solidFill>
              </a:rPr>
              <a:t>Initiation </a:t>
            </a:r>
            <a:r>
              <a:rPr lang="en-US" b="1" i="1" u="sng" dirty="0" smtClean="0">
                <a:solidFill>
                  <a:schemeClr val="accent1"/>
                </a:solidFill>
              </a:rPr>
              <a:t>does not answer all of the initiative’s </a:t>
            </a:r>
            <a:r>
              <a:rPr lang="en-US" b="1" i="1" u="sng" dirty="0">
                <a:solidFill>
                  <a:schemeClr val="accent1"/>
                </a:solidFill>
              </a:rPr>
              <a:t>questions</a:t>
            </a:r>
            <a:r>
              <a:rPr lang="en-US" b="1" i="1" dirty="0">
                <a:solidFill>
                  <a:schemeClr val="accent1"/>
                </a:solidFill>
              </a:rPr>
              <a:t>; instead </a:t>
            </a:r>
            <a:r>
              <a:rPr lang="en-US" b="1" i="1" u="sng" dirty="0">
                <a:solidFill>
                  <a:schemeClr val="accent1"/>
                </a:solidFill>
              </a:rPr>
              <a:t>it exposes these questions and ensures the right areas are engaged</a:t>
            </a:r>
            <a:r>
              <a:rPr lang="en-US" b="1" i="1" dirty="0">
                <a:solidFill>
                  <a:schemeClr val="accent1"/>
                </a:solidFill>
              </a:rPr>
              <a:t> </a:t>
            </a:r>
            <a:r>
              <a:rPr lang="en-US" b="1" i="1" dirty="0" smtClean="0">
                <a:solidFill>
                  <a:schemeClr val="accent1"/>
                </a:solidFill>
              </a:rPr>
              <a:t>so they can </a:t>
            </a:r>
            <a:r>
              <a:rPr lang="en-US" b="1" i="1" dirty="0">
                <a:solidFill>
                  <a:schemeClr val="accent1"/>
                </a:solidFill>
              </a:rPr>
              <a:t>be </a:t>
            </a:r>
            <a:r>
              <a:rPr lang="en-US" b="1" i="1" dirty="0" smtClean="0">
                <a:solidFill>
                  <a:schemeClr val="accent1"/>
                </a:solidFill>
              </a:rPr>
              <a:t>completely addressed </a:t>
            </a:r>
            <a:r>
              <a:rPr lang="en-US" b="1" i="1" dirty="0">
                <a:solidFill>
                  <a:schemeClr val="accent1"/>
                </a:solidFill>
              </a:rPr>
              <a:t>in Execution.</a:t>
            </a:r>
          </a:p>
        </p:txBody>
      </p:sp>
      <p:sp>
        <p:nvSpPr>
          <p:cNvPr id="29" name="TextBox 28"/>
          <p:cNvSpPr txBox="1"/>
          <p:nvPr/>
        </p:nvSpPr>
        <p:spPr>
          <a:xfrm>
            <a:off x="477344" y="2265380"/>
            <a:ext cx="3612714" cy="830997"/>
          </a:xfrm>
          <a:prstGeom prst="rect">
            <a:avLst/>
          </a:prstGeom>
          <a:noFill/>
        </p:spPr>
        <p:txBody>
          <a:bodyPr wrap="square" rtlCol="0">
            <a:spAutoFit/>
          </a:bodyPr>
          <a:lstStyle/>
          <a:p>
            <a:pPr marL="0" lvl="1"/>
            <a:r>
              <a:rPr lang="en-US" sz="1600" b="1" i="1" dirty="0">
                <a:solidFill>
                  <a:schemeClr val="tx1">
                    <a:lumMod val="65000"/>
                    <a:lumOff val="35000"/>
                  </a:schemeClr>
                </a:solidFill>
              </a:rPr>
              <a:t>Initiation </a:t>
            </a:r>
            <a:r>
              <a:rPr lang="en-US" sz="1600" b="1" i="1" dirty="0" smtClean="0">
                <a:solidFill>
                  <a:schemeClr val="tx1">
                    <a:lumMod val="65000"/>
                    <a:lumOff val="35000"/>
                  </a:schemeClr>
                </a:solidFill>
              </a:rPr>
              <a:t>ensures foundational analysis is complete</a:t>
            </a:r>
            <a:r>
              <a:rPr lang="en-US" sz="1600" b="1" i="1" dirty="0">
                <a:solidFill>
                  <a:schemeClr val="tx1">
                    <a:lumMod val="65000"/>
                    <a:lumOff val="35000"/>
                  </a:schemeClr>
                </a:solidFill>
              </a:rPr>
              <a:t>, </a:t>
            </a:r>
            <a:r>
              <a:rPr lang="en-US" sz="1600" b="1" i="1" dirty="0" smtClean="0">
                <a:solidFill>
                  <a:schemeClr val="tx1">
                    <a:lumMod val="65000"/>
                    <a:lumOff val="35000"/>
                  </a:schemeClr>
                </a:solidFill>
              </a:rPr>
              <a:t>and Owners/Sponsors have a shared vision for successful execution.</a:t>
            </a:r>
            <a:endParaRPr lang="en-US" sz="1600" i="1" dirty="0">
              <a:solidFill>
                <a:schemeClr val="tx1">
                  <a:lumMod val="65000"/>
                  <a:lumOff val="35000"/>
                </a:schemeClr>
              </a:solidFill>
            </a:endParaRPr>
          </a:p>
        </p:txBody>
      </p:sp>
      <p:grpSp>
        <p:nvGrpSpPr>
          <p:cNvPr id="28" name="Group 27"/>
          <p:cNvGrpSpPr/>
          <p:nvPr/>
        </p:nvGrpSpPr>
        <p:grpSpPr>
          <a:xfrm>
            <a:off x="4151895" y="2191979"/>
            <a:ext cx="1015905" cy="2589934"/>
            <a:chOff x="4112139" y="2178916"/>
            <a:chExt cx="1015905" cy="2589934"/>
          </a:xfrm>
        </p:grpSpPr>
        <p:sp>
          <p:nvSpPr>
            <p:cNvPr id="30" name="Right Arrow 29"/>
            <p:cNvSpPr/>
            <p:nvPr/>
          </p:nvSpPr>
          <p:spPr>
            <a:xfrm>
              <a:off x="4134117" y="2178916"/>
              <a:ext cx="993927" cy="2589934"/>
            </a:xfrm>
            <a:prstGeom prst="rightArrow">
              <a:avLst>
                <a:gd name="adj1" fmla="val 50000"/>
                <a:gd name="adj2" fmla="val 59333"/>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i="1" dirty="0">
                <a:solidFill>
                  <a:schemeClr val="bg1"/>
                </a:solidFill>
              </a:endParaRPr>
            </a:p>
          </p:txBody>
        </p:sp>
        <p:sp>
          <p:nvSpPr>
            <p:cNvPr id="33" name="TextBox 32"/>
            <p:cNvSpPr txBox="1"/>
            <p:nvPr/>
          </p:nvSpPr>
          <p:spPr>
            <a:xfrm>
              <a:off x="4112139" y="3104551"/>
              <a:ext cx="914312" cy="692497"/>
            </a:xfrm>
            <a:prstGeom prst="rect">
              <a:avLst/>
            </a:prstGeom>
            <a:noFill/>
          </p:spPr>
          <p:txBody>
            <a:bodyPr wrap="square" rtlCol="0">
              <a:spAutoFit/>
            </a:bodyPr>
            <a:lstStyle/>
            <a:p>
              <a:pPr algn="ctr"/>
              <a:r>
                <a:rPr lang="en-US" sz="1300" b="1" i="1" dirty="0" smtClean="0">
                  <a:solidFill>
                    <a:schemeClr val="bg1"/>
                  </a:solidFill>
                </a:rPr>
                <a:t>Executive Approval to “Go”</a:t>
              </a:r>
              <a:endParaRPr lang="en-US" sz="1300" b="1" i="1" dirty="0">
                <a:solidFill>
                  <a:schemeClr val="bg1"/>
                </a:solidFill>
              </a:endParaRPr>
            </a:p>
          </p:txBody>
        </p:sp>
      </p:grpSp>
    </p:spTree>
    <p:extLst>
      <p:ext uri="{BB962C8B-B14F-4D97-AF65-F5344CB8AC3E}">
        <p14:creationId xmlns:p14="http://schemas.microsoft.com/office/powerpoint/2010/main" val="25376623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B39F3810-4318-4880-9D52-993D34A84442}" type="slidenum">
              <a:rPr lang="en-US" smtClean="0">
                <a:solidFill>
                  <a:schemeClr val="bg1"/>
                </a:solidFill>
              </a:rPr>
              <a:pPr/>
              <a:t>17</a:t>
            </a:fld>
            <a:endParaRPr lang="en-US" dirty="0">
              <a:solidFill>
                <a:schemeClr val="bg1"/>
              </a:solidFill>
            </a:endParaRPr>
          </a:p>
        </p:txBody>
      </p:sp>
      <p:sp>
        <p:nvSpPr>
          <p:cNvPr id="3" name="Title 2"/>
          <p:cNvSpPr>
            <a:spLocks noGrp="1"/>
          </p:cNvSpPr>
          <p:nvPr>
            <p:ph type="title"/>
          </p:nvPr>
        </p:nvSpPr>
        <p:spPr/>
        <p:txBody>
          <a:bodyPr/>
          <a:lstStyle/>
          <a:p>
            <a:r>
              <a:rPr lang="en-US" dirty="0" smtClean="0"/>
              <a:t>Initiation Service Options</a:t>
            </a:r>
            <a:endParaRPr lang="en-US" dirty="0"/>
          </a:p>
        </p:txBody>
      </p:sp>
      <p:sp>
        <p:nvSpPr>
          <p:cNvPr id="4" name="Footer Placeholder 3"/>
          <p:cNvSpPr>
            <a:spLocks noGrp="1"/>
          </p:cNvSpPr>
          <p:nvPr>
            <p:ph type="ftr" sz="quarter" idx="13"/>
          </p:nvPr>
        </p:nvSpPr>
        <p:spPr/>
        <p:txBody>
          <a:bodyPr/>
          <a:lstStyle/>
          <a:p>
            <a:r>
              <a:rPr lang="en-US" smtClean="0"/>
              <a:t>COMPANY CONFIDENTIAL  |  FOR INTERNAL USE ONLY  |  DO NOT COPY</a:t>
            </a:r>
            <a:endParaRPr lang="en-US" dirty="0"/>
          </a:p>
        </p:txBody>
      </p:sp>
      <p:grpSp>
        <p:nvGrpSpPr>
          <p:cNvPr id="6" name="Group 5"/>
          <p:cNvGrpSpPr/>
          <p:nvPr/>
        </p:nvGrpSpPr>
        <p:grpSpPr>
          <a:xfrm>
            <a:off x="545017" y="1220368"/>
            <a:ext cx="11024767" cy="4332404"/>
            <a:chOff x="545017" y="1246872"/>
            <a:chExt cx="11024767" cy="4332404"/>
          </a:xfrm>
        </p:grpSpPr>
        <p:sp>
          <p:nvSpPr>
            <p:cNvPr id="7" name="Rounded Rectangle 6"/>
            <p:cNvSpPr/>
            <p:nvPr/>
          </p:nvSpPr>
          <p:spPr>
            <a:xfrm>
              <a:off x="545017" y="4360724"/>
              <a:ext cx="10881360" cy="1218552"/>
            </a:xfrm>
            <a:prstGeom prst="roundRect">
              <a:avLst/>
            </a:prstGeom>
            <a:solidFill>
              <a:srgbClr val="F2F2F2"/>
            </a:solidFill>
            <a:ln w="25400" cap="flat" cmpd="sng" algn="ctr">
              <a:noFill/>
              <a:prstDash val="solid"/>
            </a:ln>
            <a:effectLst/>
          </p:spPr>
          <p:txBody>
            <a:bodyPr rot="0" spcFirstLastPara="0" vertOverflow="overflow" horzOverflow="overflow" vert="vert270" wrap="square" lIns="0" tIns="45720" rIns="91440" bIns="45720" numCol="1" spcCol="0" rtlCol="0" fromWordArt="0" anchor="t"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200" b="1" kern="0" dirty="0" smtClean="0">
                  <a:latin typeface="Calibri"/>
                </a:rPr>
                <a:t>Deliverables</a:t>
              </a:r>
              <a:endParaRPr kumimoji="0" lang="en-US" sz="1200" b="1" i="0" u="none" strike="noStrike" kern="0" cap="none" spc="0" normalizeH="0" baseline="0" noProof="0" dirty="0" smtClean="0">
                <a:ln>
                  <a:noFill/>
                </a:ln>
                <a:effectLst/>
                <a:uLnTx/>
                <a:uFillTx/>
                <a:latin typeface="Calibri"/>
              </a:endParaRPr>
            </a:p>
          </p:txBody>
        </p:sp>
        <p:sp>
          <p:nvSpPr>
            <p:cNvPr id="8" name="Right Arrow 7"/>
            <p:cNvSpPr/>
            <p:nvPr/>
          </p:nvSpPr>
          <p:spPr>
            <a:xfrm rot="5400000">
              <a:off x="6791977" y="3965398"/>
              <a:ext cx="365760" cy="640080"/>
            </a:xfrm>
            <a:prstGeom prst="rightArrow">
              <a:avLst/>
            </a:prstGeom>
            <a:solidFill>
              <a:srgbClr val="D5E3EF"/>
            </a:solidFill>
            <a:ln>
              <a:noFill/>
            </a:ln>
          </p:spPr>
          <p:style>
            <a:lnRef idx="2">
              <a:schemeClr val="accent1">
                <a:shade val="50000"/>
              </a:schemeClr>
            </a:lnRef>
            <a:fillRef idx="1">
              <a:schemeClr val="accent1"/>
            </a:fillRef>
            <a:effectRef idx="0">
              <a:schemeClr val="accent1"/>
            </a:effectRef>
            <a:fontRef idx="minor">
              <a:schemeClr val="lt1"/>
            </a:fontRef>
          </p:style>
          <p:txBody>
            <a:bodyPr rIns="822960" rtlCol="0" anchor="ctr"/>
            <a:lstStyle/>
            <a:p>
              <a:pPr lvl="2" algn="r"/>
              <a:endParaRPr lang="en-US" sz="1200" b="1" i="1" dirty="0">
                <a:solidFill>
                  <a:srgbClr val="FFFFFF"/>
                </a:solidFill>
              </a:endParaRPr>
            </a:p>
          </p:txBody>
        </p:sp>
        <p:sp>
          <p:nvSpPr>
            <p:cNvPr id="9" name="Right Arrow 8"/>
            <p:cNvSpPr/>
            <p:nvPr/>
          </p:nvSpPr>
          <p:spPr>
            <a:xfrm rot="5400000">
              <a:off x="8527302" y="3965398"/>
              <a:ext cx="365760" cy="640080"/>
            </a:xfrm>
            <a:prstGeom prst="rightArrow">
              <a:avLst/>
            </a:prstGeom>
            <a:solidFill>
              <a:srgbClr val="D5E3EF"/>
            </a:solidFill>
            <a:ln>
              <a:noFill/>
            </a:ln>
          </p:spPr>
          <p:style>
            <a:lnRef idx="2">
              <a:schemeClr val="accent1">
                <a:shade val="50000"/>
              </a:schemeClr>
            </a:lnRef>
            <a:fillRef idx="1">
              <a:schemeClr val="accent1"/>
            </a:fillRef>
            <a:effectRef idx="0">
              <a:schemeClr val="accent1"/>
            </a:effectRef>
            <a:fontRef idx="minor">
              <a:schemeClr val="lt1"/>
            </a:fontRef>
          </p:style>
          <p:txBody>
            <a:bodyPr rIns="822960" rtlCol="0" anchor="ctr"/>
            <a:lstStyle/>
            <a:p>
              <a:pPr lvl="2" algn="r"/>
              <a:endParaRPr lang="en-US" sz="1200" b="1" i="1" dirty="0">
                <a:solidFill>
                  <a:srgbClr val="FFFFFF"/>
                </a:solidFill>
              </a:endParaRPr>
            </a:p>
          </p:txBody>
        </p:sp>
        <p:sp>
          <p:nvSpPr>
            <p:cNvPr id="10" name="Right Arrow 9"/>
            <p:cNvSpPr/>
            <p:nvPr/>
          </p:nvSpPr>
          <p:spPr>
            <a:xfrm rot="5400000">
              <a:off x="10289074" y="3965398"/>
              <a:ext cx="365760" cy="640080"/>
            </a:xfrm>
            <a:prstGeom prst="rightArrow">
              <a:avLst/>
            </a:prstGeom>
            <a:solidFill>
              <a:srgbClr val="D5E3EF"/>
            </a:solidFill>
            <a:ln>
              <a:noFill/>
            </a:ln>
          </p:spPr>
          <p:style>
            <a:lnRef idx="2">
              <a:schemeClr val="accent1">
                <a:shade val="50000"/>
              </a:schemeClr>
            </a:lnRef>
            <a:fillRef idx="1">
              <a:schemeClr val="accent1"/>
            </a:fillRef>
            <a:effectRef idx="0">
              <a:schemeClr val="accent1"/>
            </a:effectRef>
            <a:fontRef idx="minor">
              <a:schemeClr val="lt1"/>
            </a:fontRef>
          </p:style>
          <p:txBody>
            <a:bodyPr rIns="822960" rtlCol="0" anchor="ctr"/>
            <a:lstStyle/>
            <a:p>
              <a:pPr lvl="2" algn="r"/>
              <a:endParaRPr lang="en-US" sz="1200" b="1" i="1" dirty="0">
                <a:solidFill>
                  <a:srgbClr val="FFFFFF"/>
                </a:solidFill>
              </a:endParaRPr>
            </a:p>
          </p:txBody>
        </p:sp>
        <p:sp>
          <p:nvSpPr>
            <p:cNvPr id="11" name="Right Arrow 10"/>
            <p:cNvSpPr/>
            <p:nvPr/>
          </p:nvSpPr>
          <p:spPr>
            <a:xfrm rot="5400000">
              <a:off x="4992833" y="3965398"/>
              <a:ext cx="365760" cy="640080"/>
            </a:xfrm>
            <a:prstGeom prst="rightArrow">
              <a:avLst/>
            </a:prstGeom>
            <a:solidFill>
              <a:srgbClr val="D5E3EF"/>
            </a:solidFill>
            <a:ln>
              <a:noFill/>
            </a:ln>
          </p:spPr>
          <p:style>
            <a:lnRef idx="2">
              <a:schemeClr val="accent1">
                <a:shade val="50000"/>
              </a:schemeClr>
            </a:lnRef>
            <a:fillRef idx="1">
              <a:schemeClr val="accent1"/>
            </a:fillRef>
            <a:effectRef idx="0">
              <a:schemeClr val="accent1"/>
            </a:effectRef>
            <a:fontRef idx="minor">
              <a:schemeClr val="lt1"/>
            </a:fontRef>
          </p:style>
          <p:txBody>
            <a:bodyPr rIns="822960" rtlCol="0" anchor="ctr"/>
            <a:lstStyle/>
            <a:p>
              <a:pPr lvl="2" algn="r"/>
              <a:endParaRPr lang="en-US" sz="1200" b="1" i="1" dirty="0">
                <a:solidFill>
                  <a:srgbClr val="FFFFFF"/>
                </a:solidFill>
              </a:endParaRPr>
            </a:p>
          </p:txBody>
        </p:sp>
        <p:sp>
          <p:nvSpPr>
            <p:cNvPr id="12" name="Right Arrow 11"/>
            <p:cNvSpPr/>
            <p:nvPr/>
          </p:nvSpPr>
          <p:spPr>
            <a:xfrm rot="5400000">
              <a:off x="3240297" y="3965398"/>
              <a:ext cx="365760" cy="640080"/>
            </a:xfrm>
            <a:prstGeom prst="rightArrow">
              <a:avLst/>
            </a:prstGeom>
            <a:solidFill>
              <a:srgbClr val="D5E3EF"/>
            </a:solidFill>
            <a:ln>
              <a:noFill/>
            </a:ln>
          </p:spPr>
          <p:style>
            <a:lnRef idx="2">
              <a:schemeClr val="accent1">
                <a:shade val="50000"/>
              </a:schemeClr>
            </a:lnRef>
            <a:fillRef idx="1">
              <a:schemeClr val="accent1"/>
            </a:fillRef>
            <a:effectRef idx="0">
              <a:schemeClr val="accent1"/>
            </a:effectRef>
            <a:fontRef idx="minor">
              <a:schemeClr val="lt1"/>
            </a:fontRef>
          </p:style>
          <p:txBody>
            <a:bodyPr rIns="822960" rtlCol="0" anchor="ctr"/>
            <a:lstStyle/>
            <a:p>
              <a:pPr lvl="2" algn="r"/>
              <a:endParaRPr lang="en-US" sz="1200" b="1" i="1" dirty="0">
                <a:solidFill>
                  <a:srgbClr val="FFFFFF"/>
                </a:solidFill>
              </a:endParaRPr>
            </a:p>
          </p:txBody>
        </p:sp>
        <p:sp>
          <p:nvSpPr>
            <p:cNvPr id="13" name="Right Arrow 12"/>
            <p:cNvSpPr/>
            <p:nvPr/>
          </p:nvSpPr>
          <p:spPr>
            <a:xfrm rot="5400000">
              <a:off x="1501080" y="3965398"/>
              <a:ext cx="365760" cy="640080"/>
            </a:xfrm>
            <a:prstGeom prst="rightArrow">
              <a:avLst/>
            </a:prstGeom>
            <a:solidFill>
              <a:srgbClr val="D5E3EF"/>
            </a:solidFill>
            <a:ln>
              <a:noFill/>
            </a:ln>
          </p:spPr>
          <p:style>
            <a:lnRef idx="2">
              <a:schemeClr val="accent1">
                <a:shade val="50000"/>
              </a:schemeClr>
            </a:lnRef>
            <a:fillRef idx="1">
              <a:schemeClr val="accent1"/>
            </a:fillRef>
            <a:effectRef idx="0">
              <a:schemeClr val="accent1"/>
            </a:effectRef>
            <a:fontRef idx="minor">
              <a:schemeClr val="lt1"/>
            </a:fontRef>
          </p:style>
          <p:txBody>
            <a:bodyPr rIns="822960" rtlCol="0" anchor="ctr"/>
            <a:lstStyle/>
            <a:p>
              <a:pPr lvl="2" algn="r"/>
              <a:endParaRPr lang="en-US" sz="1200" b="1" i="1" dirty="0">
                <a:solidFill>
                  <a:srgbClr val="FFFFFF"/>
                </a:solidFill>
              </a:endParaRPr>
            </a:p>
          </p:txBody>
        </p:sp>
        <p:sp>
          <p:nvSpPr>
            <p:cNvPr id="14" name="Rounded Rectangle 13"/>
            <p:cNvSpPr/>
            <p:nvPr/>
          </p:nvSpPr>
          <p:spPr>
            <a:xfrm>
              <a:off x="837393" y="4492596"/>
              <a:ext cx="1645920" cy="919682"/>
            </a:xfrm>
            <a:prstGeom prst="roundRect">
              <a:avLst/>
            </a:prstGeom>
            <a:solidFill>
              <a:schemeClr val="bg1"/>
            </a:solidFill>
            <a:ln w="12700">
              <a:solidFill>
                <a:srgbClr val="0C2577"/>
              </a:solidFill>
            </a:ln>
          </p:spPr>
          <p:style>
            <a:lnRef idx="2">
              <a:schemeClr val="accent1">
                <a:shade val="50000"/>
              </a:schemeClr>
            </a:lnRef>
            <a:fillRef idx="1">
              <a:schemeClr val="accent1"/>
            </a:fillRef>
            <a:effectRef idx="0">
              <a:schemeClr val="accent1"/>
            </a:effectRef>
            <a:fontRef idx="minor">
              <a:schemeClr val="lt1"/>
            </a:fontRef>
          </p:style>
          <p:txBody>
            <a:bodyPr lIns="45720" tIns="27432" rIns="45720" bIns="27432" rtlCol="0" anchor="t"/>
            <a:lstStyle/>
            <a:p>
              <a:pPr marL="228600" indent="-228600">
                <a:buFont typeface="+mj-lt"/>
                <a:buAutoNum type="arabicPeriod"/>
              </a:pPr>
              <a:r>
                <a:rPr lang="en-US" sz="1100" dirty="0" smtClean="0">
                  <a:solidFill>
                    <a:srgbClr val="002060"/>
                  </a:solidFill>
                  <a:cs typeface="Arial"/>
                </a:rPr>
                <a:t>Identify </a:t>
              </a:r>
              <a:r>
                <a:rPr lang="en-US" sz="1100" dirty="0">
                  <a:solidFill>
                    <a:srgbClr val="002060"/>
                  </a:solidFill>
                  <a:cs typeface="Arial"/>
                </a:rPr>
                <a:t>Core Team </a:t>
              </a:r>
              <a:r>
                <a:rPr lang="en-US" sz="1100" dirty="0" smtClean="0">
                  <a:solidFill>
                    <a:srgbClr val="002060"/>
                  </a:solidFill>
                  <a:cs typeface="Arial"/>
                </a:rPr>
                <a:t>Participants</a:t>
              </a:r>
            </a:p>
            <a:p>
              <a:pPr marL="228600" indent="-228600">
                <a:buFont typeface="+mj-lt"/>
                <a:buAutoNum type="arabicPeriod"/>
              </a:pPr>
              <a:r>
                <a:rPr lang="en-US" sz="1100" dirty="0" smtClean="0">
                  <a:solidFill>
                    <a:srgbClr val="002060"/>
                  </a:solidFill>
                  <a:cs typeface="Arial"/>
                </a:rPr>
                <a:t>Get </a:t>
              </a:r>
              <a:r>
                <a:rPr lang="en-US" sz="1100" dirty="0">
                  <a:solidFill>
                    <a:srgbClr val="002060"/>
                  </a:solidFill>
                  <a:cs typeface="Arial"/>
                </a:rPr>
                <a:t>to </a:t>
              </a:r>
              <a:r>
                <a:rPr lang="en-US" sz="1100" dirty="0" smtClean="0">
                  <a:solidFill>
                    <a:srgbClr val="002060"/>
                  </a:solidFill>
                  <a:cs typeface="Arial"/>
                </a:rPr>
                <a:t>Execution Plan</a:t>
              </a:r>
            </a:p>
            <a:p>
              <a:pPr marL="228600" indent="-228600">
                <a:buFont typeface="+mj-lt"/>
                <a:buAutoNum type="arabicPeriod"/>
              </a:pPr>
              <a:r>
                <a:rPr lang="en-US" sz="1100" dirty="0" smtClean="0">
                  <a:solidFill>
                    <a:srgbClr val="002060"/>
                  </a:solidFill>
                  <a:cs typeface="Arial"/>
                </a:rPr>
                <a:t>Define </a:t>
              </a:r>
              <a:r>
                <a:rPr lang="en-US" sz="1100" dirty="0">
                  <a:solidFill>
                    <a:srgbClr val="002060"/>
                  </a:solidFill>
                  <a:cs typeface="Arial"/>
                </a:rPr>
                <a:t>Targeted </a:t>
              </a:r>
              <a:r>
                <a:rPr lang="en-US" sz="1100" dirty="0" smtClean="0">
                  <a:solidFill>
                    <a:srgbClr val="002060"/>
                  </a:solidFill>
                  <a:cs typeface="Arial"/>
                </a:rPr>
                <a:t>Milestones</a:t>
              </a:r>
              <a:endParaRPr lang="en-US" sz="1100" dirty="0">
                <a:solidFill>
                  <a:srgbClr val="002060"/>
                </a:solidFill>
                <a:cs typeface="Arial"/>
              </a:endParaRPr>
            </a:p>
          </p:txBody>
        </p:sp>
        <p:sp>
          <p:nvSpPr>
            <p:cNvPr id="15" name="Rounded Rectangle 14"/>
            <p:cNvSpPr/>
            <p:nvPr/>
          </p:nvSpPr>
          <p:spPr>
            <a:xfrm>
              <a:off x="2600217" y="4492596"/>
              <a:ext cx="1645920" cy="919682"/>
            </a:xfrm>
            <a:prstGeom prst="roundRect">
              <a:avLst/>
            </a:prstGeom>
            <a:solidFill>
              <a:schemeClr val="bg1"/>
            </a:solidFill>
            <a:ln w="12700">
              <a:solidFill>
                <a:srgbClr val="0C2577"/>
              </a:solidFill>
            </a:ln>
          </p:spPr>
          <p:style>
            <a:lnRef idx="2">
              <a:schemeClr val="accent1">
                <a:shade val="50000"/>
              </a:schemeClr>
            </a:lnRef>
            <a:fillRef idx="1">
              <a:schemeClr val="accent1"/>
            </a:fillRef>
            <a:effectRef idx="0">
              <a:schemeClr val="accent1"/>
            </a:effectRef>
            <a:fontRef idx="minor">
              <a:schemeClr val="lt1"/>
            </a:fontRef>
          </p:style>
          <p:txBody>
            <a:bodyPr lIns="45720" tIns="27432" rIns="45720" bIns="27432" rtlCol="0" anchor="t"/>
            <a:lstStyle/>
            <a:p>
              <a:pPr marL="228600" indent="-228600" defTabSz="914400">
                <a:buFont typeface="+mj-lt"/>
                <a:buAutoNum type="arabicPeriod"/>
              </a:pPr>
              <a:r>
                <a:rPr lang="en-US" sz="1100" dirty="0">
                  <a:solidFill>
                    <a:srgbClr val="002060"/>
                  </a:solidFill>
                  <a:cs typeface="Arial"/>
                </a:rPr>
                <a:t>Refined </a:t>
              </a:r>
              <a:r>
                <a:rPr lang="en-US" sz="1100" dirty="0" smtClean="0">
                  <a:solidFill>
                    <a:srgbClr val="002060"/>
                  </a:solidFill>
                  <a:cs typeface="Arial"/>
                </a:rPr>
                <a:t>Scope and High-Level BRD </a:t>
              </a:r>
              <a:r>
                <a:rPr lang="en-US" sz="1100" i="1" dirty="0" smtClean="0">
                  <a:solidFill>
                    <a:srgbClr val="002060"/>
                  </a:solidFill>
                  <a:cs typeface="Arial"/>
                </a:rPr>
                <a:t>(Capabilities </a:t>
              </a:r>
              <a:r>
                <a:rPr lang="en-US" sz="1100" i="1" dirty="0">
                  <a:solidFill>
                    <a:srgbClr val="002060"/>
                  </a:solidFill>
                  <a:cs typeface="Arial"/>
                </a:rPr>
                <a:t>/ EPICs</a:t>
              </a:r>
              <a:r>
                <a:rPr lang="en-US" sz="1100" i="1" dirty="0" smtClean="0">
                  <a:solidFill>
                    <a:srgbClr val="002060"/>
                  </a:solidFill>
                  <a:cs typeface="Arial"/>
                </a:rPr>
                <a:t>)</a:t>
              </a:r>
              <a:r>
                <a:rPr lang="en-US" sz="1100" dirty="0" smtClean="0">
                  <a:solidFill>
                    <a:srgbClr val="002060"/>
                  </a:solidFill>
                  <a:cs typeface="Arial"/>
                </a:rPr>
                <a:t> in the Initiation BRD Template</a:t>
              </a:r>
              <a:endParaRPr lang="en-US" sz="1100" i="1" dirty="0">
                <a:solidFill>
                  <a:srgbClr val="002060"/>
                </a:solidFill>
                <a:cs typeface="Arial"/>
              </a:endParaRPr>
            </a:p>
          </p:txBody>
        </p:sp>
        <p:sp>
          <p:nvSpPr>
            <p:cNvPr id="16" name="Rounded Rectangle 15"/>
            <p:cNvSpPr/>
            <p:nvPr/>
          </p:nvSpPr>
          <p:spPr>
            <a:xfrm>
              <a:off x="4345789" y="4492596"/>
              <a:ext cx="1645920" cy="919682"/>
            </a:xfrm>
            <a:prstGeom prst="roundRect">
              <a:avLst/>
            </a:prstGeom>
            <a:solidFill>
              <a:schemeClr val="bg1"/>
            </a:solidFill>
            <a:ln w="12700">
              <a:solidFill>
                <a:srgbClr val="0C2577"/>
              </a:solidFill>
            </a:ln>
          </p:spPr>
          <p:style>
            <a:lnRef idx="2">
              <a:schemeClr val="accent1">
                <a:shade val="50000"/>
              </a:schemeClr>
            </a:lnRef>
            <a:fillRef idx="1">
              <a:schemeClr val="accent1"/>
            </a:fillRef>
            <a:effectRef idx="0">
              <a:schemeClr val="accent1"/>
            </a:effectRef>
            <a:fontRef idx="minor">
              <a:schemeClr val="lt1"/>
            </a:fontRef>
          </p:style>
          <p:txBody>
            <a:bodyPr lIns="45720" tIns="27432" rIns="45720" bIns="27432" rtlCol="0" anchor="t"/>
            <a:lstStyle/>
            <a:p>
              <a:pPr marL="228600" indent="-228600" defTabSz="914400">
                <a:buFont typeface="+mj-lt"/>
                <a:buAutoNum type="arabicPeriod"/>
              </a:pPr>
              <a:r>
                <a:rPr lang="en-US" sz="1100" dirty="0">
                  <a:solidFill>
                    <a:srgbClr val="002060"/>
                  </a:solidFill>
                  <a:cs typeface="Arial"/>
                </a:rPr>
                <a:t>Finalized </a:t>
              </a:r>
              <a:r>
                <a:rPr lang="en-US" sz="1100" dirty="0" smtClean="0">
                  <a:solidFill>
                    <a:srgbClr val="002060"/>
                  </a:solidFill>
                  <a:cs typeface="Arial"/>
                </a:rPr>
                <a:t>Scope and High-Level </a:t>
              </a:r>
              <a:r>
                <a:rPr lang="en-US" sz="1100" dirty="0">
                  <a:solidFill>
                    <a:srgbClr val="002060"/>
                  </a:solidFill>
                  <a:cs typeface="Arial"/>
                </a:rPr>
                <a:t>BRD </a:t>
              </a:r>
              <a:r>
                <a:rPr lang="en-US" sz="1100" i="1" dirty="0">
                  <a:solidFill>
                    <a:srgbClr val="002060"/>
                  </a:solidFill>
                  <a:cs typeface="Arial"/>
                </a:rPr>
                <a:t>(Capabilities / EPICs</a:t>
              </a:r>
              <a:r>
                <a:rPr lang="en-US" sz="1100" i="1" dirty="0" smtClean="0">
                  <a:solidFill>
                    <a:srgbClr val="002060"/>
                  </a:solidFill>
                  <a:cs typeface="Arial"/>
                </a:rPr>
                <a:t>)</a:t>
              </a:r>
            </a:p>
            <a:p>
              <a:pPr marL="228600" indent="-228600" defTabSz="914400">
                <a:buFont typeface="+mj-lt"/>
                <a:buAutoNum type="arabicPeriod"/>
              </a:pPr>
              <a:r>
                <a:rPr lang="en-US" sz="1100" dirty="0" smtClean="0">
                  <a:solidFill>
                    <a:srgbClr val="002060"/>
                  </a:solidFill>
                  <a:cs typeface="Arial"/>
                </a:rPr>
                <a:t>Distribute to HLBR Survey Respondents</a:t>
              </a:r>
              <a:endParaRPr lang="en-US" sz="1100" dirty="0">
                <a:solidFill>
                  <a:srgbClr val="002060"/>
                </a:solidFill>
                <a:cs typeface="Arial"/>
              </a:endParaRPr>
            </a:p>
          </p:txBody>
        </p:sp>
        <p:sp>
          <p:nvSpPr>
            <p:cNvPr id="17" name="Rounded Rectangle 16"/>
            <p:cNvSpPr/>
            <p:nvPr/>
          </p:nvSpPr>
          <p:spPr>
            <a:xfrm>
              <a:off x="6125866" y="4492596"/>
              <a:ext cx="1645920" cy="919682"/>
            </a:xfrm>
            <a:prstGeom prst="roundRect">
              <a:avLst/>
            </a:prstGeom>
            <a:solidFill>
              <a:schemeClr val="bg1"/>
            </a:solidFill>
            <a:ln w="12700">
              <a:solidFill>
                <a:srgbClr val="0C2577"/>
              </a:solidFill>
            </a:ln>
          </p:spPr>
          <p:style>
            <a:lnRef idx="2">
              <a:schemeClr val="accent1">
                <a:shade val="50000"/>
              </a:schemeClr>
            </a:lnRef>
            <a:fillRef idx="1">
              <a:schemeClr val="accent1"/>
            </a:fillRef>
            <a:effectRef idx="0">
              <a:schemeClr val="accent1"/>
            </a:effectRef>
            <a:fontRef idx="minor">
              <a:schemeClr val="lt1"/>
            </a:fontRef>
          </p:style>
          <p:txBody>
            <a:bodyPr lIns="45720" tIns="27432" rIns="45720" bIns="27432" rtlCol="0" anchor="t"/>
            <a:lstStyle/>
            <a:p>
              <a:pPr marL="228600" indent="-228600" defTabSz="914400">
                <a:buFont typeface="+mj-lt"/>
                <a:buAutoNum type="arabicPeriod"/>
              </a:pPr>
              <a:r>
                <a:rPr lang="en-US" sz="1100" dirty="0">
                  <a:solidFill>
                    <a:srgbClr val="002060"/>
                  </a:solidFill>
                  <a:cs typeface="Arial"/>
                </a:rPr>
                <a:t>Identified Systems </a:t>
              </a:r>
              <a:r>
                <a:rPr lang="en-US" sz="1100" dirty="0" smtClean="0">
                  <a:solidFill>
                    <a:srgbClr val="002060"/>
                  </a:solidFill>
                  <a:cs typeface="Arial"/>
                </a:rPr>
                <a:t>List and Solution Context Diagram</a:t>
              </a:r>
              <a:endParaRPr lang="en-US" sz="1100" dirty="0">
                <a:solidFill>
                  <a:srgbClr val="002060"/>
                </a:solidFill>
                <a:cs typeface="Arial"/>
              </a:endParaRPr>
            </a:p>
          </p:txBody>
        </p:sp>
        <p:sp>
          <p:nvSpPr>
            <p:cNvPr id="18" name="Rounded Rectangle 17"/>
            <p:cNvSpPr/>
            <p:nvPr/>
          </p:nvSpPr>
          <p:spPr>
            <a:xfrm>
              <a:off x="7886489" y="4492596"/>
              <a:ext cx="1645920" cy="919682"/>
            </a:xfrm>
            <a:prstGeom prst="roundRect">
              <a:avLst/>
            </a:prstGeom>
            <a:solidFill>
              <a:schemeClr val="bg1"/>
            </a:solidFill>
            <a:ln w="12700">
              <a:solidFill>
                <a:srgbClr val="0C2577"/>
              </a:solidFill>
            </a:ln>
          </p:spPr>
          <p:style>
            <a:lnRef idx="2">
              <a:schemeClr val="accent1">
                <a:shade val="50000"/>
              </a:schemeClr>
            </a:lnRef>
            <a:fillRef idx="1">
              <a:schemeClr val="accent1"/>
            </a:fillRef>
            <a:effectRef idx="0">
              <a:schemeClr val="accent1"/>
            </a:effectRef>
            <a:fontRef idx="minor">
              <a:schemeClr val="lt1"/>
            </a:fontRef>
          </p:style>
          <p:txBody>
            <a:bodyPr lIns="45720" tIns="27432" rIns="45720" bIns="27432" rtlCol="0" anchor="t"/>
            <a:lstStyle/>
            <a:p>
              <a:pPr marL="228600" indent="-228600" defTabSz="914400">
                <a:buFont typeface="+mj-lt"/>
                <a:buAutoNum type="arabicPeriod"/>
              </a:pPr>
              <a:r>
                <a:rPr lang="en-US" sz="1100" dirty="0">
                  <a:solidFill>
                    <a:srgbClr val="002060"/>
                  </a:solidFill>
                  <a:cs typeface="Arial"/>
                </a:rPr>
                <a:t>Initial 90 Day Resource </a:t>
              </a:r>
              <a:r>
                <a:rPr lang="en-US" sz="1100" dirty="0" smtClean="0">
                  <a:solidFill>
                    <a:srgbClr val="002060"/>
                  </a:solidFill>
                  <a:cs typeface="Arial"/>
                </a:rPr>
                <a:t>Estimates to staff project</a:t>
              </a:r>
            </a:p>
            <a:p>
              <a:pPr marL="228600" indent="-228600" defTabSz="914400">
                <a:buFont typeface="+mj-lt"/>
                <a:buAutoNum type="arabicPeriod"/>
              </a:pPr>
              <a:r>
                <a:rPr lang="en-US" sz="1100" dirty="0" smtClean="0">
                  <a:solidFill>
                    <a:srgbClr val="002060"/>
                  </a:solidFill>
                  <a:cs typeface="Arial"/>
                </a:rPr>
                <a:t>T-Shirt </a:t>
              </a:r>
              <a:r>
                <a:rPr lang="en-US" sz="1100" dirty="0">
                  <a:solidFill>
                    <a:srgbClr val="002060"/>
                  </a:solidFill>
                  <a:cs typeface="Arial"/>
                </a:rPr>
                <a:t>ROM, if applicable</a:t>
              </a:r>
            </a:p>
          </p:txBody>
        </p:sp>
        <p:sp>
          <p:nvSpPr>
            <p:cNvPr id="19" name="Rounded Rectangle 18"/>
            <p:cNvSpPr/>
            <p:nvPr/>
          </p:nvSpPr>
          <p:spPr>
            <a:xfrm>
              <a:off x="9652305" y="4492596"/>
              <a:ext cx="1645920" cy="919682"/>
            </a:xfrm>
            <a:prstGeom prst="roundRect">
              <a:avLst/>
            </a:prstGeom>
            <a:solidFill>
              <a:schemeClr val="bg1"/>
            </a:solidFill>
            <a:ln w="12700">
              <a:solidFill>
                <a:srgbClr val="0C2577"/>
              </a:solidFill>
            </a:ln>
          </p:spPr>
          <p:style>
            <a:lnRef idx="2">
              <a:schemeClr val="accent1">
                <a:shade val="50000"/>
              </a:schemeClr>
            </a:lnRef>
            <a:fillRef idx="1">
              <a:schemeClr val="accent1"/>
            </a:fillRef>
            <a:effectRef idx="0">
              <a:schemeClr val="accent1"/>
            </a:effectRef>
            <a:fontRef idx="minor">
              <a:schemeClr val="lt1"/>
            </a:fontRef>
          </p:style>
          <p:txBody>
            <a:bodyPr lIns="45720" tIns="27432" rIns="45720" bIns="27432" rtlCol="0" anchor="t"/>
            <a:lstStyle/>
            <a:p>
              <a:pPr marL="228600" indent="-228600" defTabSz="914400">
                <a:buFont typeface="+mj-lt"/>
                <a:buAutoNum type="arabicPeriod"/>
              </a:pPr>
              <a:r>
                <a:rPr lang="en-US" sz="1100" dirty="0">
                  <a:solidFill>
                    <a:srgbClr val="002060"/>
                  </a:solidFill>
                  <a:cs typeface="Arial"/>
                </a:rPr>
                <a:t>Execution Gate Approval</a:t>
              </a:r>
            </a:p>
            <a:p>
              <a:pPr marL="228600" indent="-228600" defTabSz="914400">
                <a:buFont typeface="+mj-lt"/>
                <a:buAutoNum type="arabicPeriod"/>
              </a:pPr>
              <a:r>
                <a:rPr lang="en-US" sz="1100" dirty="0" smtClean="0">
                  <a:solidFill>
                    <a:srgbClr val="002060"/>
                  </a:solidFill>
                  <a:cs typeface="Arial"/>
                </a:rPr>
                <a:t>IT DM Transition</a:t>
              </a:r>
            </a:p>
            <a:p>
              <a:pPr marL="228600" indent="-228600" defTabSz="914400">
                <a:buFont typeface="+mj-lt"/>
                <a:buAutoNum type="arabicPeriod"/>
              </a:pPr>
              <a:r>
                <a:rPr lang="en-US" sz="1100" dirty="0" smtClean="0">
                  <a:solidFill>
                    <a:srgbClr val="002060"/>
                  </a:solidFill>
                  <a:cs typeface="Arial"/>
                </a:rPr>
                <a:t>Initial JIRA </a:t>
              </a:r>
              <a:r>
                <a:rPr lang="en-US" sz="1100" dirty="0">
                  <a:solidFill>
                    <a:srgbClr val="002060"/>
                  </a:solidFill>
                  <a:cs typeface="Arial"/>
                </a:rPr>
                <a:t>Upload</a:t>
              </a:r>
            </a:p>
          </p:txBody>
        </p:sp>
        <p:grpSp>
          <p:nvGrpSpPr>
            <p:cNvPr id="20" name="Group 19"/>
            <p:cNvGrpSpPr/>
            <p:nvPr/>
          </p:nvGrpSpPr>
          <p:grpSpPr>
            <a:xfrm>
              <a:off x="9648432" y="1246872"/>
              <a:ext cx="1921352" cy="2973580"/>
              <a:chOff x="9648432" y="468732"/>
              <a:chExt cx="1921352" cy="2973580"/>
            </a:xfrm>
          </p:grpSpPr>
          <p:cxnSp>
            <p:nvCxnSpPr>
              <p:cNvPr id="85" name="Straight Connector 84"/>
              <p:cNvCxnSpPr/>
              <p:nvPr/>
            </p:nvCxnSpPr>
            <p:spPr>
              <a:xfrm flipV="1">
                <a:off x="10465505" y="644443"/>
                <a:ext cx="0" cy="927271"/>
              </a:xfrm>
              <a:prstGeom prst="line">
                <a:avLst/>
              </a:prstGeom>
              <a:solidFill>
                <a:srgbClr val="FFF0DB"/>
              </a:solidFill>
              <a:ln w="3175">
                <a:solidFill>
                  <a:schemeClr val="bg2">
                    <a:lumMod val="65000"/>
                  </a:schemeClr>
                </a:solidFill>
              </a:ln>
              <a:effectLst>
                <a:glow rad="63500">
                  <a:schemeClr val="tx2">
                    <a:alpha val="40000"/>
                  </a:schemeClr>
                </a:glow>
              </a:effectLst>
            </p:spPr>
            <p:style>
              <a:lnRef idx="2">
                <a:schemeClr val="accent1">
                  <a:shade val="50000"/>
                </a:schemeClr>
              </a:lnRef>
              <a:fillRef idx="1">
                <a:schemeClr val="accent1"/>
              </a:fillRef>
              <a:effectRef idx="0">
                <a:schemeClr val="accent1"/>
              </a:effectRef>
              <a:fontRef idx="minor">
                <a:schemeClr val="lt1"/>
              </a:fontRef>
            </p:style>
          </p:cxnSp>
          <p:grpSp>
            <p:nvGrpSpPr>
              <p:cNvPr id="86" name="Group 85"/>
              <p:cNvGrpSpPr/>
              <p:nvPr/>
            </p:nvGrpSpPr>
            <p:grpSpPr>
              <a:xfrm>
                <a:off x="9814062" y="826296"/>
                <a:ext cx="1755722" cy="1828800"/>
                <a:chOff x="9264760" y="1992946"/>
                <a:chExt cx="1755722" cy="1828800"/>
              </a:xfrm>
            </p:grpSpPr>
            <p:sp>
              <p:nvSpPr>
                <p:cNvPr id="96" name="Pentagon 95"/>
                <p:cNvSpPr/>
                <p:nvPr/>
              </p:nvSpPr>
              <p:spPr>
                <a:xfrm>
                  <a:off x="9264760" y="1992946"/>
                  <a:ext cx="1755722" cy="1828800"/>
                </a:xfrm>
                <a:prstGeom prst="homePlate">
                  <a:avLst>
                    <a:gd name="adj" fmla="val 15316"/>
                  </a:avLst>
                </a:prstGeom>
                <a:solidFill>
                  <a:srgbClr val="1B1B1B"/>
                </a:solid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err="1" smtClean="0">
                    <a:ln>
                      <a:noFill/>
                    </a:ln>
                    <a:solidFill>
                      <a:srgbClr val="5E5E5E"/>
                    </a:solidFill>
                    <a:effectLst/>
                    <a:uLnTx/>
                    <a:uFillTx/>
                  </a:endParaRPr>
                </a:p>
              </p:txBody>
            </p:sp>
            <p:sp>
              <p:nvSpPr>
                <p:cNvPr id="97" name="TextBox 96"/>
                <p:cNvSpPr txBox="1"/>
                <p:nvPr/>
              </p:nvSpPr>
              <p:spPr>
                <a:xfrm rot="16200000">
                  <a:off x="10252141" y="2747195"/>
                  <a:ext cx="1164179" cy="261610"/>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smtClean="0">
                      <a:ln>
                        <a:noFill/>
                      </a:ln>
                      <a:solidFill>
                        <a:prstClr val="white"/>
                      </a:solidFill>
                      <a:effectLst/>
                      <a:uLnTx/>
                      <a:uFillTx/>
                      <a:latin typeface="Corbel" panose="020B0503020204020204"/>
                    </a:rPr>
                    <a:t>Execution</a:t>
                  </a:r>
                </a:p>
              </p:txBody>
            </p:sp>
          </p:grpSp>
          <p:sp>
            <p:nvSpPr>
              <p:cNvPr id="87" name="Chevron 135"/>
              <p:cNvSpPr/>
              <p:nvPr/>
            </p:nvSpPr>
            <p:spPr>
              <a:xfrm>
                <a:off x="9648888" y="468732"/>
                <a:ext cx="1646133" cy="274320"/>
              </a:xfrm>
              <a:custGeom>
                <a:avLst/>
                <a:gdLst>
                  <a:gd name="connsiteX0" fmla="*/ 0 w 1645920"/>
                  <a:gd name="connsiteY0" fmla="*/ 0 h 274320"/>
                  <a:gd name="connsiteX1" fmla="*/ 1508760 w 1645920"/>
                  <a:gd name="connsiteY1" fmla="*/ 0 h 274320"/>
                  <a:gd name="connsiteX2" fmla="*/ 1645920 w 1645920"/>
                  <a:gd name="connsiteY2" fmla="*/ 137160 h 274320"/>
                  <a:gd name="connsiteX3" fmla="*/ 1508760 w 1645920"/>
                  <a:gd name="connsiteY3" fmla="*/ 274320 h 274320"/>
                  <a:gd name="connsiteX4" fmla="*/ 0 w 1645920"/>
                  <a:gd name="connsiteY4" fmla="*/ 274320 h 274320"/>
                  <a:gd name="connsiteX5" fmla="*/ 137160 w 1645920"/>
                  <a:gd name="connsiteY5" fmla="*/ 137160 h 274320"/>
                  <a:gd name="connsiteX6" fmla="*/ 0 w 1645920"/>
                  <a:gd name="connsiteY6" fmla="*/ 0 h 274320"/>
                  <a:gd name="connsiteX0" fmla="*/ 0 w 1645920"/>
                  <a:gd name="connsiteY0" fmla="*/ 0 h 274320"/>
                  <a:gd name="connsiteX1" fmla="*/ 1644491 w 1645920"/>
                  <a:gd name="connsiteY1" fmla="*/ 2381 h 274320"/>
                  <a:gd name="connsiteX2" fmla="*/ 1645920 w 1645920"/>
                  <a:gd name="connsiteY2" fmla="*/ 137160 h 274320"/>
                  <a:gd name="connsiteX3" fmla="*/ 1508760 w 1645920"/>
                  <a:gd name="connsiteY3" fmla="*/ 274320 h 274320"/>
                  <a:gd name="connsiteX4" fmla="*/ 0 w 1645920"/>
                  <a:gd name="connsiteY4" fmla="*/ 274320 h 274320"/>
                  <a:gd name="connsiteX5" fmla="*/ 137160 w 1645920"/>
                  <a:gd name="connsiteY5" fmla="*/ 137160 h 274320"/>
                  <a:gd name="connsiteX6" fmla="*/ 0 w 1645920"/>
                  <a:gd name="connsiteY6" fmla="*/ 0 h 274320"/>
                  <a:gd name="connsiteX0" fmla="*/ 0 w 1651635"/>
                  <a:gd name="connsiteY0" fmla="*/ 0 h 274320"/>
                  <a:gd name="connsiteX1" fmla="*/ 1644491 w 1651635"/>
                  <a:gd name="connsiteY1" fmla="*/ 2381 h 274320"/>
                  <a:gd name="connsiteX2" fmla="*/ 1645920 w 1651635"/>
                  <a:gd name="connsiteY2" fmla="*/ 137160 h 274320"/>
                  <a:gd name="connsiteX3" fmla="*/ 1651635 w 1651635"/>
                  <a:gd name="connsiteY3" fmla="*/ 274320 h 274320"/>
                  <a:gd name="connsiteX4" fmla="*/ 0 w 1651635"/>
                  <a:gd name="connsiteY4" fmla="*/ 274320 h 274320"/>
                  <a:gd name="connsiteX5" fmla="*/ 137160 w 1651635"/>
                  <a:gd name="connsiteY5" fmla="*/ 137160 h 274320"/>
                  <a:gd name="connsiteX6" fmla="*/ 0 w 1651635"/>
                  <a:gd name="connsiteY6" fmla="*/ 0 h 274320"/>
                  <a:gd name="connsiteX0" fmla="*/ 0 w 1649254"/>
                  <a:gd name="connsiteY0" fmla="*/ 0 h 274320"/>
                  <a:gd name="connsiteX1" fmla="*/ 1644491 w 1649254"/>
                  <a:gd name="connsiteY1" fmla="*/ 2381 h 274320"/>
                  <a:gd name="connsiteX2" fmla="*/ 1645920 w 1649254"/>
                  <a:gd name="connsiteY2" fmla="*/ 137160 h 274320"/>
                  <a:gd name="connsiteX3" fmla="*/ 1649254 w 1649254"/>
                  <a:gd name="connsiteY3" fmla="*/ 274320 h 274320"/>
                  <a:gd name="connsiteX4" fmla="*/ 0 w 1649254"/>
                  <a:gd name="connsiteY4" fmla="*/ 274320 h 274320"/>
                  <a:gd name="connsiteX5" fmla="*/ 137160 w 1649254"/>
                  <a:gd name="connsiteY5" fmla="*/ 137160 h 274320"/>
                  <a:gd name="connsiteX6" fmla="*/ 0 w 1649254"/>
                  <a:gd name="connsiteY6" fmla="*/ 0 h 274320"/>
                  <a:gd name="connsiteX0" fmla="*/ 0 w 1646057"/>
                  <a:gd name="connsiteY0" fmla="*/ 0 h 274320"/>
                  <a:gd name="connsiteX1" fmla="*/ 1644491 w 1646057"/>
                  <a:gd name="connsiteY1" fmla="*/ 2381 h 274320"/>
                  <a:gd name="connsiteX2" fmla="*/ 1645920 w 1646057"/>
                  <a:gd name="connsiteY2" fmla="*/ 137160 h 274320"/>
                  <a:gd name="connsiteX3" fmla="*/ 1642110 w 1646057"/>
                  <a:gd name="connsiteY3" fmla="*/ 274320 h 274320"/>
                  <a:gd name="connsiteX4" fmla="*/ 0 w 1646057"/>
                  <a:gd name="connsiteY4" fmla="*/ 274320 h 274320"/>
                  <a:gd name="connsiteX5" fmla="*/ 137160 w 1646057"/>
                  <a:gd name="connsiteY5" fmla="*/ 137160 h 274320"/>
                  <a:gd name="connsiteX6" fmla="*/ 0 w 1646057"/>
                  <a:gd name="connsiteY6" fmla="*/ 0 h 274320"/>
                  <a:gd name="connsiteX0" fmla="*/ 0 w 1646872"/>
                  <a:gd name="connsiteY0" fmla="*/ 0 h 274320"/>
                  <a:gd name="connsiteX1" fmla="*/ 1644491 w 1646872"/>
                  <a:gd name="connsiteY1" fmla="*/ 2381 h 274320"/>
                  <a:gd name="connsiteX2" fmla="*/ 1645920 w 1646872"/>
                  <a:gd name="connsiteY2" fmla="*/ 137160 h 274320"/>
                  <a:gd name="connsiteX3" fmla="*/ 1646872 w 1646872"/>
                  <a:gd name="connsiteY3" fmla="*/ 274320 h 274320"/>
                  <a:gd name="connsiteX4" fmla="*/ 0 w 1646872"/>
                  <a:gd name="connsiteY4" fmla="*/ 274320 h 274320"/>
                  <a:gd name="connsiteX5" fmla="*/ 137160 w 1646872"/>
                  <a:gd name="connsiteY5" fmla="*/ 137160 h 274320"/>
                  <a:gd name="connsiteX6" fmla="*/ 0 w 1646872"/>
                  <a:gd name="connsiteY6" fmla="*/ 0 h 274320"/>
                  <a:gd name="connsiteX0" fmla="*/ 0 w 1646133"/>
                  <a:gd name="connsiteY0" fmla="*/ 0 h 274320"/>
                  <a:gd name="connsiteX1" fmla="*/ 1644491 w 1646133"/>
                  <a:gd name="connsiteY1" fmla="*/ 2381 h 274320"/>
                  <a:gd name="connsiteX2" fmla="*/ 1645920 w 1646133"/>
                  <a:gd name="connsiteY2" fmla="*/ 137160 h 274320"/>
                  <a:gd name="connsiteX3" fmla="*/ 1644491 w 1646133"/>
                  <a:gd name="connsiteY3" fmla="*/ 274320 h 274320"/>
                  <a:gd name="connsiteX4" fmla="*/ 0 w 1646133"/>
                  <a:gd name="connsiteY4" fmla="*/ 274320 h 274320"/>
                  <a:gd name="connsiteX5" fmla="*/ 137160 w 1646133"/>
                  <a:gd name="connsiteY5" fmla="*/ 137160 h 274320"/>
                  <a:gd name="connsiteX6" fmla="*/ 0 w 1646133"/>
                  <a:gd name="connsiteY6" fmla="*/ 0 h 274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46133" h="274320">
                    <a:moveTo>
                      <a:pt x="0" y="0"/>
                    </a:moveTo>
                    <a:lnTo>
                      <a:pt x="1644491" y="2381"/>
                    </a:lnTo>
                    <a:cubicBezTo>
                      <a:pt x="1644967" y="47307"/>
                      <a:pt x="1645444" y="92234"/>
                      <a:pt x="1645920" y="137160"/>
                    </a:cubicBezTo>
                    <a:cubicBezTo>
                      <a:pt x="1647031" y="182880"/>
                      <a:pt x="1643380" y="228600"/>
                      <a:pt x="1644491" y="274320"/>
                    </a:cubicBezTo>
                    <a:lnTo>
                      <a:pt x="0" y="274320"/>
                    </a:lnTo>
                    <a:lnTo>
                      <a:pt x="137160" y="137160"/>
                    </a:lnTo>
                    <a:lnTo>
                      <a:pt x="0" y="0"/>
                    </a:lnTo>
                    <a:close/>
                  </a:path>
                </a:pathLst>
              </a:custGeom>
              <a:solidFill>
                <a:srgbClr val="0C2577"/>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smtClean="0">
                    <a:ln>
                      <a:noFill/>
                    </a:ln>
                    <a:solidFill>
                      <a:prstClr val="white"/>
                    </a:solidFill>
                    <a:effectLst/>
                    <a:uLnTx/>
                    <a:uFillTx/>
                    <a:latin typeface="Calibri"/>
                    <a:ea typeface="+mn-ea"/>
                    <a:cs typeface="+mn-cs"/>
                  </a:rPr>
                  <a:t>End Initiation</a:t>
                </a:r>
              </a:p>
            </p:txBody>
          </p:sp>
          <p:sp>
            <p:nvSpPr>
              <p:cNvPr id="88" name="Rounded Rectangle 87"/>
              <p:cNvSpPr/>
              <p:nvPr/>
            </p:nvSpPr>
            <p:spPr>
              <a:xfrm>
                <a:off x="9648432" y="806768"/>
                <a:ext cx="1645920" cy="2011680"/>
              </a:xfrm>
              <a:prstGeom prst="roundRect">
                <a:avLst>
                  <a:gd name="adj" fmla="val 6667"/>
                </a:avLst>
              </a:prstGeom>
              <a:solidFill>
                <a:srgbClr val="D5E3EF"/>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err="1" smtClean="0">
                  <a:ln>
                    <a:noFill/>
                  </a:ln>
                  <a:solidFill>
                    <a:srgbClr val="5E5E5E"/>
                  </a:solidFill>
                  <a:effectLst/>
                  <a:uLnTx/>
                  <a:uFillTx/>
                  <a:latin typeface="Calibri"/>
                  <a:ea typeface="+mn-ea"/>
                  <a:cs typeface="+mn-cs"/>
                </a:endParaRPr>
              </a:p>
            </p:txBody>
          </p:sp>
          <p:sp>
            <p:nvSpPr>
              <p:cNvPr id="89" name="Rounded Rectangle 88"/>
              <p:cNvSpPr/>
              <p:nvPr/>
            </p:nvSpPr>
            <p:spPr>
              <a:xfrm>
                <a:off x="9652305" y="2527912"/>
                <a:ext cx="1645920" cy="914400"/>
              </a:xfrm>
              <a:prstGeom prst="roundRect">
                <a:avLst>
                  <a:gd name="adj" fmla="val 6667"/>
                </a:avLst>
              </a:prstGeom>
              <a:solidFill>
                <a:sysClr val="window" lastClr="FFFFFF"/>
              </a:solidFill>
              <a:ln w="19050"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smtClean="0">
                  <a:ln>
                    <a:noFill/>
                  </a:ln>
                  <a:solidFill>
                    <a:srgbClr val="5E5E5E"/>
                  </a:solidFill>
                  <a:effectLst/>
                  <a:uLnTx/>
                  <a:uFillTx/>
                  <a:latin typeface="Arial" panose="020B0604020202020204" pitchFamily="34" charset="0"/>
                  <a:ea typeface="+mn-ea"/>
                  <a:cs typeface="Arial" panose="020B0604020202020204" pitchFamily="34" charset="0"/>
                </a:endParaRPr>
              </a:p>
            </p:txBody>
          </p:sp>
          <p:sp>
            <p:nvSpPr>
              <p:cNvPr id="90" name="TextBox 89"/>
              <p:cNvSpPr txBox="1"/>
              <p:nvPr/>
            </p:nvSpPr>
            <p:spPr>
              <a:xfrm>
                <a:off x="9683360" y="1855077"/>
                <a:ext cx="1576064" cy="646331"/>
              </a:xfrm>
              <a:prstGeom prst="rect">
                <a:avLst/>
              </a:prstGeom>
              <a:noFill/>
              <a:ln>
                <a:no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smtClean="0">
                    <a:ln>
                      <a:noFill/>
                    </a:ln>
                    <a:solidFill>
                      <a:srgbClr val="0C2577"/>
                    </a:solidFill>
                    <a:effectLst/>
                    <a:uLnTx/>
                    <a:uFillTx/>
                    <a:latin typeface="Arial Rounded MT Bold" panose="020F0704030504030204" pitchFamily="34" charset="0"/>
                  </a:rPr>
                  <a:t>Executive Summary and Transition</a:t>
                </a:r>
              </a:p>
            </p:txBody>
          </p:sp>
          <p:sp>
            <p:nvSpPr>
              <p:cNvPr id="91" name="Rounded Rectangle 90"/>
              <p:cNvSpPr/>
              <p:nvPr/>
            </p:nvSpPr>
            <p:spPr>
              <a:xfrm>
                <a:off x="9652305" y="2562874"/>
                <a:ext cx="1645920" cy="822960"/>
              </a:xfrm>
              <a:prstGeom prst="roundRect">
                <a:avLst>
                  <a:gd name="adj" fmla="val 6667"/>
                </a:avLst>
              </a:prstGeom>
              <a:solidFill>
                <a:sysClr val="window" lastClr="FFFFFF"/>
              </a:solidFill>
              <a:ln w="19050" cap="flat" cmpd="sng" algn="ctr">
                <a:solidFill>
                  <a:srgbClr val="D5E3EF"/>
                </a:solidFill>
                <a:prstDash val="solid"/>
              </a:ln>
              <a:effectLst/>
            </p:spPr>
            <p:txBody>
              <a:bodyPr tIns="91440" rtlCol="0" anchor="t"/>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50" b="1" i="0" u="none" strike="noStrike" kern="0" cap="none" spc="0" normalizeH="0" baseline="0" noProof="0" dirty="0" smtClean="0">
                    <a:ln>
                      <a:noFill/>
                    </a:ln>
                    <a:solidFill>
                      <a:srgbClr val="5E5E5E"/>
                    </a:solidFill>
                    <a:effectLst/>
                    <a:uLnTx/>
                    <a:uFillTx/>
                    <a:latin typeface="Arial" panose="020B0604020202020204" pitchFamily="34" charset="0"/>
                    <a:ea typeface="+mn-ea"/>
                    <a:cs typeface="Arial" panose="020B0604020202020204" pitchFamily="34" charset="0"/>
                  </a:rPr>
                  <a:t>REQUEST “GO” APPROVAL AND TRANSITION</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dirty="0" smtClean="0">
                  <a:ln>
                    <a:noFill/>
                  </a:ln>
                  <a:solidFill>
                    <a:srgbClr val="5E5E5E"/>
                  </a:solidFill>
                  <a:effectLst/>
                  <a:uLnTx/>
                  <a:uFillTx/>
                  <a:latin typeface="Arial" panose="020B0604020202020204" pitchFamily="34" charset="0"/>
                  <a:ea typeface="+mn-ea"/>
                  <a:cs typeface="Arial" panose="020B0604020202020204" pitchFamily="34" charset="0"/>
                </a:endParaRPr>
              </a:p>
            </p:txBody>
          </p:sp>
          <p:sp>
            <p:nvSpPr>
              <p:cNvPr id="92" name="Oval 91"/>
              <p:cNvSpPr/>
              <p:nvPr/>
            </p:nvSpPr>
            <p:spPr>
              <a:xfrm>
                <a:off x="10996508" y="761048"/>
                <a:ext cx="365760" cy="365760"/>
              </a:xfrm>
              <a:prstGeom prst="ellipse">
                <a:avLst/>
              </a:prstGeom>
              <a:solidFill>
                <a:sysClr val="window" lastClr="FFFFFF"/>
              </a:solidFill>
              <a:ln w="25400" cap="flat" cmpd="sng" algn="ctr">
                <a:solidFill>
                  <a:srgbClr val="D5E3E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smtClean="0">
                    <a:ln>
                      <a:noFill/>
                    </a:ln>
                    <a:solidFill>
                      <a:srgbClr val="5E5E5E"/>
                    </a:solidFill>
                    <a:effectLst/>
                    <a:uLnTx/>
                    <a:uFillTx/>
                    <a:latin typeface="Calibri"/>
                    <a:ea typeface="+mn-ea"/>
                    <a:cs typeface="+mn-cs"/>
                  </a:rPr>
                  <a:t>6</a:t>
                </a:r>
              </a:p>
            </p:txBody>
          </p:sp>
          <p:grpSp>
            <p:nvGrpSpPr>
              <p:cNvPr id="93" name="Group 92"/>
              <p:cNvGrpSpPr/>
              <p:nvPr/>
            </p:nvGrpSpPr>
            <p:grpSpPr>
              <a:xfrm>
                <a:off x="10014192" y="917817"/>
                <a:ext cx="914400" cy="914400"/>
                <a:chOff x="7658100" y="238812"/>
                <a:chExt cx="1143000" cy="1141879"/>
              </a:xfrm>
            </p:grpSpPr>
            <p:sp>
              <p:nvSpPr>
                <p:cNvPr id="94" name="Oval 93"/>
                <p:cNvSpPr/>
                <p:nvPr/>
              </p:nvSpPr>
              <p:spPr>
                <a:xfrm>
                  <a:off x="7658100" y="238812"/>
                  <a:ext cx="1143000" cy="1141879"/>
                </a:xfrm>
                <a:prstGeom prst="ellipse">
                  <a:avLst/>
                </a:prstGeom>
                <a:solidFill>
                  <a:sysClr val="window" lastClr="FFFFFF"/>
                </a:solidFill>
                <a:ln w="57150" cap="flat" cmpd="sng" algn="ctr">
                  <a:solidFill>
                    <a:srgbClr val="34408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err="1" smtClean="0">
                    <a:ln>
                      <a:noFill/>
                    </a:ln>
                    <a:solidFill>
                      <a:srgbClr val="5E5E5E"/>
                    </a:solidFill>
                    <a:effectLst/>
                    <a:uLnTx/>
                    <a:uFillTx/>
                    <a:latin typeface="Calibri"/>
                    <a:ea typeface="+mn-ea"/>
                    <a:cs typeface="+mn-cs"/>
                  </a:endParaRPr>
                </a:p>
              </p:txBody>
            </p:sp>
            <p:pic>
              <p:nvPicPr>
                <p:cNvPr id="95" name="Picture 94"/>
                <p:cNvPicPr>
                  <a:picLocks noChangeAspect="1"/>
                </p:cNvPicPr>
                <p:nvPr/>
              </p:nvPicPr>
              <p:blipFill>
                <a:blip r:embed="rId2" cstate="print">
                  <a:clrChange>
                    <a:clrFrom>
                      <a:srgbClr val="FFFFFF"/>
                    </a:clrFrom>
                    <a:clrTo>
                      <a:srgbClr val="FFFFFF">
                        <a:alpha val="0"/>
                      </a:srgbClr>
                    </a:clrTo>
                  </a:clrChange>
                  <a:duotone>
                    <a:srgbClr val="0C2577">
                      <a:shade val="45000"/>
                      <a:satMod val="135000"/>
                    </a:srgbClr>
                    <a:prstClr val="white"/>
                  </a:duotone>
                  <a:extLst>
                    <a:ext uri="{28A0092B-C50C-407E-A947-70E740481C1C}">
                      <a14:useLocalDpi xmlns:a14="http://schemas.microsoft.com/office/drawing/2010/main" val="0"/>
                    </a:ext>
                  </a:extLst>
                </a:blip>
                <a:stretch>
                  <a:fillRect/>
                </a:stretch>
              </p:blipFill>
              <p:spPr>
                <a:xfrm>
                  <a:off x="7818120" y="398271"/>
                  <a:ext cx="822960" cy="822960"/>
                </a:xfrm>
                <a:prstGeom prst="rect">
                  <a:avLst/>
                </a:prstGeom>
              </p:spPr>
            </p:pic>
          </p:grpSp>
        </p:grpSp>
        <p:grpSp>
          <p:nvGrpSpPr>
            <p:cNvPr id="21" name="Group 20"/>
            <p:cNvGrpSpPr/>
            <p:nvPr/>
          </p:nvGrpSpPr>
          <p:grpSpPr>
            <a:xfrm>
              <a:off x="7820299" y="1246872"/>
              <a:ext cx="1982214" cy="2973580"/>
              <a:chOff x="7820299" y="468732"/>
              <a:chExt cx="1982214" cy="2973580"/>
            </a:xfrm>
          </p:grpSpPr>
          <p:cxnSp>
            <p:nvCxnSpPr>
              <p:cNvPr id="74" name="Straight Connector 73"/>
              <p:cNvCxnSpPr/>
              <p:nvPr/>
            </p:nvCxnSpPr>
            <p:spPr>
              <a:xfrm flipV="1">
                <a:off x="8691470" y="644443"/>
                <a:ext cx="0" cy="927271"/>
              </a:xfrm>
              <a:prstGeom prst="line">
                <a:avLst/>
              </a:prstGeom>
              <a:solidFill>
                <a:srgbClr val="FFF0DB"/>
              </a:solidFill>
              <a:ln w="3175">
                <a:solidFill>
                  <a:schemeClr val="bg2">
                    <a:lumMod val="65000"/>
                  </a:schemeClr>
                </a:solidFill>
              </a:ln>
              <a:effectLst>
                <a:glow rad="63500">
                  <a:schemeClr val="tx2">
                    <a:alpha val="40000"/>
                  </a:schemeClr>
                </a:glow>
              </a:effectLst>
            </p:spPr>
            <p:style>
              <a:lnRef idx="2">
                <a:schemeClr val="accent1">
                  <a:shade val="50000"/>
                </a:schemeClr>
              </a:lnRef>
              <a:fillRef idx="1">
                <a:schemeClr val="accent1"/>
              </a:fillRef>
              <a:effectRef idx="0">
                <a:schemeClr val="accent1"/>
              </a:effectRef>
              <a:fontRef idx="minor">
                <a:schemeClr val="lt1"/>
              </a:fontRef>
            </p:style>
          </p:cxnSp>
          <p:sp>
            <p:nvSpPr>
              <p:cNvPr id="75" name="Chevron 74"/>
              <p:cNvSpPr/>
              <p:nvPr/>
            </p:nvSpPr>
            <p:spPr>
              <a:xfrm>
                <a:off x="7820299" y="468732"/>
                <a:ext cx="1920240" cy="274320"/>
              </a:xfrm>
              <a:prstGeom prst="chevron">
                <a:avLst/>
              </a:prstGeom>
              <a:solidFill>
                <a:srgbClr val="0C2577"/>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smtClean="0">
                    <a:ln>
                      <a:noFill/>
                    </a:ln>
                    <a:solidFill>
                      <a:prstClr val="white"/>
                    </a:solidFill>
                    <a:effectLst/>
                    <a:uLnTx/>
                    <a:uFillTx/>
                    <a:latin typeface="Calibri"/>
                    <a:ea typeface="+mn-ea"/>
                    <a:cs typeface="+mn-cs"/>
                  </a:rPr>
                  <a:t>Estimation</a:t>
                </a:r>
              </a:p>
            </p:txBody>
          </p:sp>
          <p:sp>
            <p:nvSpPr>
              <p:cNvPr id="76" name="Pentagon 75"/>
              <p:cNvSpPr/>
              <p:nvPr/>
            </p:nvSpPr>
            <p:spPr>
              <a:xfrm>
                <a:off x="8046791" y="826296"/>
                <a:ext cx="1755722" cy="1828800"/>
              </a:xfrm>
              <a:prstGeom prst="homePlate">
                <a:avLst>
                  <a:gd name="adj" fmla="val 15316"/>
                </a:avLst>
              </a:prstGeom>
              <a:solidFill>
                <a:srgbClr val="D9D9D9">
                  <a:lumMod val="25000"/>
                </a:srgbClr>
              </a:solid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err="1" smtClean="0">
                  <a:ln>
                    <a:noFill/>
                  </a:ln>
                  <a:solidFill>
                    <a:srgbClr val="5E5E5E"/>
                  </a:solidFill>
                  <a:effectLst/>
                  <a:uLnTx/>
                  <a:uFillTx/>
                  <a:latin typeface="Calibri"/>
                  <a:ea typeface="+mn-ea"/>
                  <a:cs typeface="+mn-cs"/>
                </a:endParaRPr>
              </a:p>
            </p:txBody>
          </p:sp>
          <p:sp>
            <p:nvSpPr>
              <p:cNvPr id="77" name="Rounded Rectangle 76"/>
              <p:cNvSpPr/>
              <p:nvPr/>
            </p:nvSpPr>
            <p:spPr>
              <a:xfrm>
                <a:off x="7882616" y="806768"/>
                <a:ext cx="1645920" cy="2011680"/>
              </a:xfrm>
              <a:prstGeom prst="roundRect">
                <a:avLst>
                  <a:gd name="adj" fmla="val 6667"/>
                </a:avLst>
              </a:prstGeom>
              <a:solidFill>
                <a:srgbClr val="D5E3EF"/>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err="1" smtClean="0">
                  <a:ln>
                    <a:noFill/>
                  </a:ln>
                  <a:solidFill>
                    <a:srgbClr val="5E5E5E"/>
                  </a:solidFill>
                  <a:effectLst/>
                  <a:uLnTx/>
                  <a:uFillTx/>
                  <a:latin typeface="Calibri"/>
                  <a:ea typeface="+mn-ea"/>
                  <a:cs typeface="+mn-cs"/>
                </a:endParaRPr>
              </a:p>
            </p:txBody>
          </p:sp>
          <p:sp>
            <p:nvSpPr>
              <p:cNvPr id="78" name="Rounded Rectangle 77"/>
              <p:cNvSpPr/>
              <p:nvPr/>
            </p:nvSpPr>
            <p:spPr>
              <a:xfrm>
                <a:off x="7886489" y="2527912"/>
                <a:ext cx="1645920" cy="914400"/>
              </a:xfrm>
              <a:prstGeom prst="roundRect">
                <a:avLst>
                  <a:gd name="adj" fmla="val 6667"/>
                </a:avLst>
              </a:prstGeom>
              <a:solidFill>
                <a:sysClr val="window" lastClr="FFFFFF"/>
              </a:solidFill>
              <a:ln w="19050"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smtClean="0">
                  <a:ln>
                    <a:noFill/>
                  </a:ln>
                  <a:solidFill>
                    <a:srgbClr val="5E5E5E"/>
                  </a:solidFill>
                  <a:effectLst/>
                  <a:uLnTx/>
                  <a:uFillTx/>
                  <a:latin typeface="Arial" panose="020B0604020202020204" pitchFamily="34" charset="0"/>
                  <a:ea typeface="+mn-ea"/>
                  <a:cs typeface="Arial" panose="020B0604020202020204" pitchFamily="34" charset="0"/>
                </a:endParaRPr>
              </a:p>
            </p:txBody>
          </p:sp>
          <p:sp>
            <p:nvSpPr>
              <p:cNvPr id="79" name="TextBox 78"/>
              <p:cNvSpPr txBox="1"/>
              <p:nvPr/>
            </p:nvSpPr>
            <p:spPr>
              <a:xfrm>
                <a:off x="7917544" y="1855077"/>
                <a:ext cx="1576064" cy="646331"/>
              </a:xfrm>
              <a:prstGeom prst="rect">
                <a:avLst/>
              </a:prstGeom>
              <a:noFill/>
              <a:ln>
                <a:no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smtClean="0">
                    <a:ln>
                      <a:noFill/>
                    </a:ln>
                    <a:solidFill>
                      <a:srgbClr val="0C2577"/>
                    </a:solidFill>
                    <a:effectLst/>
                    <a:uLnTx/>
                    <a:uFillTx/>
                    <a:latin typeface="Arial Rounded MT Bold" panose="020F0704030504030204" pitchFamily="34" charset="0"/>
                  </a:rPr>
                  <a:t>Resource Engagement Planning / ROM</a:t>
                </a:r>
              </a:p>
            </p:txBody>
          </p:sp>
          <p:sp>
            <p:nvSpPr>
              <p:cNvPr id="80" name="Rounded Rectangle 79"/>
              <p:cNvSpPr/>
              <p:nvPr/>
            </p:nvSpPr>
            <p:spPr>
              <a:xfrm>
                <a:off x="7886489" y="2562874"/>
                <a:ext cx="1645920" cy="822960"/>
              </a:xfrm>
              <a:prstGeom prst="roundRect">
                <a:avLst>
                  <a:gd name="adj" fmla="val 6667"/>
                </a:avLst>
              </a:prstGeom>
              <a:solidFill>
                <a:sysClr val="window" lastClr="FFFFFF"/>
              </a:solidFill>
              <a:ln w="19050" cap="flat" cmpd="sng" algn="ctr">
                <a:solidFill>
                  <a:srgbClr val="D5E3EF"/>
                </a:solidFill>
                <a:prstDash val="solid"/>
              </a:ln>
              <a:effectLst/>
            </p:spPr>
            <p:txBody>
              <a:bodyPr tIns="91440" rtlCol="0" anchor="t"/>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50" b="1" i="0" u="none" strike="noStrike" kern="0" cap="none" spc="0" normalizeH="0" baseline="0" noProof="0" dirty="0" smtClean="0">
                    <a:ln>
                      <a:noFill/>
                    </a:ln>
                    <a:solidFill>
                      <a:srgbClr val="5E5E5E"/>
                    </a:solidFill>
                    <a:effectLst/>
                    <a:uLnTx/>
                    <a:uFillTx/>
                    <a:latin typeface="Arial" panose="020B0604020202020204" pitchFamily="34" charset="0"/>
                    <a:ea typeface="+mn-ea"/>
                    <a:cs typeface="Arial" panose="020B0604020202020204" pitchFamily="34" charset="0"/>
                  </a:rPr>
                  <a:t>90 DAY RESOURCE ESTIMATES AND/OR ROM</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dirty="0" smtClean="0">
                  <a:ln>
                    <a:noFill/>
                  </a:ln>
                  <a:solidFill>
                    <a:srgbClr val="5E5E5E"/>
                  </a:solidFill>
                  <a:effectLst/>
                  <a:uLnTx/>
                  <a:uFillTx/>
                  <a:latin typeface="Arial" panose="020B0604020202020204" pitchFamily="34" charset="0"/>
                  <a:ea typeface="+mn-ea"/>
                  <a:cs typeface="Arial" panose="020B0604020202020204" pitchFamily="34" charset="0"/>
                </a:endParaRPr>
              </a:p>
            </p:txBody>
          </p:sp>
          <p:sp>
            <p:nvSpPr>
              <p:cNvPr id="81" name="Oval 80"/>
              <p:cNvSpPr/>
              <p:nvPr/>
            </p:nvSpPr>
            <p:spPr>
              <a:xfrm>
                <a:off x="9230692" y="761048"/>
                <a:ext cx="365760" cy="365760"/>
              </a:xfrm>
              <a:prstGeom prst="ellipse">
                <a:avLst/>
              </a:prstGeom>
              <a:solidFill>
                <a:sysClr val="window" lastClr="FFFFFF"/>
              </a:solidFill>
              <a:ln w="25400" cap="flat" cmpd="sng" algn="ctr">
                <a:solidFill>
                  <a:srgbClr val="D5E3E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smtClean="0">
                    <a:ln>
                      <a:noFill/>
                    </a:ln>
                    <a:solidFill>
                      <a:srgbClr val="5E5E5E"/>
                    </a:solidFill>
                    <a:effectLst/>
                    <a:uLnTx/>
                    <a:uFillTx/>
                    <a:latin typeface="Calibri"/>
                    <a:ea typeface="+mn-ea"/>
                    <a:cs typeface="+mn-cs"/>
                  </a:rPr>
                  <a:t>5</a:t>
                </a:r>
              </a:p>
            </p:txBody>
          </p:sp>
          <p:grpSp>
            <p:nvGrpSpPr>
              <p:cNvPr id="82" name="Group 81"/>
              <p:cNvGrpSpPr/>
              <p:nvPr/>
            </p:nvGrpSpPr>
            <p:grpSpPr>
              <a:xfrm>
                <a:off x="8248376" y="912103"/>
                <a:ext cx="914400" cy="914400"/>
                <a:chOff x="5486609" y="3738505"/>
                <a:chExt cx="1143000" cy="1141879"/>
              </a:xfrm>
            </p:grpSpPr>
            <p:sp>
              <p:nvSpPr>
                <p:cNvPr id="83" name="Oval 82"/>
                <p:cNvSpPr/>
                <p:nvPr/>
              </p:nvSpPr>
              <p:spPr>
                <a:xfrm>
                  <a:off x="5486609" y="3738505"/>
                  <a:ext cx="1143000" cy="1141879"/>
                </a:xfrm>
                <a:prstGeom prst="ellipse">
                  <a:avLst/>
                </a:prstGeom>
                <a:solidFill>
                  <a:sysClr val="window" lastClr="FFFFFF"/>
                </a:solidFill>
                <a:ln w="57150" cap="flat" cmpd="sng" algn="ctr">
                  <a:solidFill>
                    <a:srgbClr val="34408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err="1" smtClean="0">
                    <a:ln>
                      <a:noFill/>
                    </a:ln>
                    <a:solidFill>
                      <a:srgbClr val="5E5E5E"/>
                    </a:solidFill>
                    <a:effectLst/>
                    <a:uLnTx/>
                    <a:uFillTx/>
                    <a:latin typeface="Calibri"/>
                    <a:ea typeface="+mn-ea"/>
                    <a:cs typeface="+mn-cs"/>
                  </a:endParaRPr>
                </a:p>
              </p:txBody>
            </p:sp>
            <p:pic>
              <p:nvPicPr>
                <p:cNvPr id="84" name="Picture 83"/>
                <p:cNvPicPr>
                  <a:picLocks noChangeAspect="1"/>
                </p:cNvPicPr>
                <p:nvPr/>
              </p:nvPicPr>
              <p:blipFill>
                <a:blip r:embed="rId3" cstate="print">
                  <a:clrChange>
                    <a:clrFrom>
                      <a:srgbClr val="FFFFFF"/>
                    </a:clrFrom>
                    <a:clrTo>
                      <a:srgbClr val="FFFFFF">
                        <a:alpha val="0"/>
                      </a:srgbClr>
                    </a:clrTo>
                  </a:clrChange>
                  <a:duotone>
                    <a:srgbClr val="0C2577">
                      <a:shade val="45000"/>
                      <a:satMod val="135000"/>
                    </a:srgbClr>
                    <a:prstClr val="white"/>
                  </a:duotone>
                  <a:extLst>
                    <a:ext uri="{28A0092B-C50C-407E-A947-70E740481C1C}">
                      <a14:useLocalDpi xmlns:a14="http://schemas.microsoft.com/office/drawing/2010/main" val="0"/>
                    </a:ext>
                  </a:extLst>
                </a:blip>
                <a:stretch>
                  <a:fillRect/>
                </a:stretch>
              </p:blipFill>
              <p:spPr>
                <a:xfrm>
                  <a:off x="5639480" y="3901089"/>
                  <a:ext cx="816711" cy="816711"/>
                </a:xfrm>
                <a:prstGeom prst="rect">
                  <a:avLst/>
                </a:prstGeom>
              </p:spPr>
            </p:pic>
          </p:grpSp>
        </p:grpSp>
        <p:grpSp>
          <p:nvGrpSpPr>
            <p:cNvPr id="22" name="Group 21"/>
            <p:cNvGrpSpPr/>
            <p:nvPr/>
          </p:nvGrpSpPr>
          <p:grpSpPr>
            <a:xfrm>
              <a:off x="5991709" y="1246872"/>
              <a:ext cx="2055427" cy="2973580"/>
              <a:chOff x="5991709" y="468732"/>
              <a:chExt cx="2055427" cy="2973580"/>
            </a:xfrm>
          </p:grpSpPr>
          <p:cxnSp>
            <p:nvCxnSpPr>
              <p:cNvPr id="63" name="Straight Connector 62"/>
              <p:cNvCxnSpPr/>
              <p:nvPr/>
            </p:nvCxnSpPr>
            <p:spPr>
              <a:xfrm flipV="1">
                <a:off x="6941760" y="644443"/>
                <a:ext cx="0" cy="927271"/>
              </a:xfrm>
              <a:prstGeom prst="line">
                <a:avLst/>
              </a:prstGeom>
              <a:solidFill>
                <a:srgbClr val="FFF0DB"/>
              </a:solidFill>
              <a:ln w="3175">
                <a:solidFill>
                  <a:schemeClr val="bg2">
                    <a:lumMod val="65000"/>
                  </a:schemeClr>
                </a:solidFill>
              </a:ln>
              <a:effectLst>
                <a:glow rad="63500">
                  <a:schemeClr val="tx2">
                    <a:alpha val="40000"/>
                  </a:schemeClr>
                </a:glow>
              </a:effectLst>
            </p:spPr>
            <p:style>
              <a:lnRef idx="2">
                <a:schemeClr val="accent1">
                  <a:shade val="50000"/>
                </a:schemeClr>
              </a:lnRef>
              <a:fillRef idx="1">
                <a:schemeClr val="accent1"/>
              </a:fillRef>
              <a:effectRef idx="0">
                <a:schemeClr val="accent1"/>
              </a:effectRef>
              <a:fontRef idx="minor">
                <a:schemeClr val="lt1"/>
              </a:fontRef>
            </p:style>
          </p:cxnSp>
          <p:sp>
            <p:nvSpPr>
              <p:cNvPr id="64" name="Chevron 63"/>
              <p:cNvSpPr/>
              <p:nvPr/>
            </p:nvSpPr>
            <p:spPr>
              <a:xfrm>
                <a:off x="5991709" y="468732"/>
                <a:ext cx="1920240" cy="274320"/>
              </a:xfrm>
              <a:prstGeom prst="chevron">
                <a:avLst/>
              </a:prstGeom>
              <a:solidFill>
                <a:srgbClr val="0C2577"/>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err="1" smtClean="0">
                    <a:ln>
                      <a:noFill/>
                    </a:ln>
                    <a:solidFill>
                      <a:prstClr val="white"/>
                    </a:solidFill>
                    <a:effectLst/>
                    <a:uLnTx/>
                    <a:uFillTx/>
                    <a:latin typeface="Calibri"/>
                    <a:ea typeface="+mn-ea"/>
                    <a:cs typeface="+mn-cs"/>
                  </a:rPr>
                  <a:t>Solutioning</a:t>
                </a:r>
                <a:endParaRPr kumimoji="0" lang="en-US" sz="1400" b="0" i="0" u="none" strike="noStrike" kern="0" cap="none" spc="0" normalizeH="0" baseline="0" noProof="0" dirty="0" smtClean="0">
                  <a:ln>
                    <a:noFill/>
                  </a:ln>
                  <a:solidFill>
                    <a:prstClr val="white"/>
                  </a:solidFill>
                  <a:effectLst/>
                  <a:uLnTx/>
                  <a:uFillTx/>
                  <a:latin typeface="Calibri"/>
                  <a:ea typeface="+mn-ea"/>
                  <a:cs typeface="+mn-cs"/>
                </a:endParaRPr>
              </a:p>
            </p:txBody>
          </p:sp>
          <p:sp>
            <p:nvSpPr>
              <p:cNvPr id="65" name="Pentagon 64"/>
              <p:cNvSpPr/>
              <p:nvPr/>
            </p:nvSpPr>
            <p:spPr>
              <a:xfrm>
                <a:off x="6291414" y="826296"/>
                <a:ext cx="1755722" cy="1828800"/>
              </a:xfrm>
              <a:prstGeom prst="homePlate">
                <a:avLst>
                  <a:gd name="adj" fmla="val 15316"/>
                </a:avLst>
              </a:prstGeom>
              <a:solidFill>
                <a:srgbClr val="D9D9D9">
                  <a:lumMod val="50000"/>
                </a:srgbClr>
              </a:solid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err="1" smtClean="0">
                  <a:ln>
                    <a:noFill/>
                  </a:ln>
                  <a:solidFill>
                    <a:srgbClr val="5E5E5E"/>
                  </a:solidFill>
                  <a:effectLst/>
                  <a:uLnTx/>
                  <a:uFillTx/>
                  <a:latin typeface="Calibri"/>
                  <a:ea typeface="+mn-ea"/>
                  <a:cs typeface="+mn-cs"/>
                </a:endParaRPr>
              </a:p>
            </p:txBody>
          </p:sp>
          <p:sp>
            <p:nvSpPr>
              <p:cNvPr id="66" name="Rounded Rectangle 65"/>
              <p:cNvSpPr/>
              <p:nvPr/>
            </p:nvSpPr>
            <p:spPr>
              <a:xfrm>
                <a:off x="6127239" y="806768"/>
                <a:ext cx="1645920" cy="2011680"/>
              </a:xfrm>
              <a:prstGeom prst="roundRect">
                <a:avLst>
                  <a:gd name="adj" fmla="val 6667"/>
                </a:avLst>
              </a:prstGeom>
              <a:solidFill>
                <a:srgbClr val="D5E3EF"/>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err="1" smtClean="0">
                  <a:ln>
                    <a:noFill/>
                  </a:ln>
                  <a:solidFill>
                    <a:srgbClr val="5E5E5E"/>
                  </a:solidFill>
                  <a:effectLst/>
                  <a:uLnTx/>
                  <a:uFillTx/>
                  <a:latin typeface="Calibri"/>
                  <a:ea typeface="+mn-ea"/>
                  <a:cs typeface="+mn-cs"/>
                </a:endParaRPr>
              </a:p>
            </p:txBody>
          </p:sp>
          <p:sp>
            <p:nvSpPr>
              <p:cNvPr id="67" name="Rounded Rectangle 66"/>
              <p:cNvSpPr/>
              <p:nvPr/>
            </p:nvSpPr>
            <p:spPr>
              <a:xfrm>
                <a:off x="6131112" y="2527912"/>
                <a:ext cx="1645920" cy="914400"/>
              </a:xfrm>
              <a:prstGeom prst="roundRect">
                <a:avLst>
                  <a:gd name="adj" fmla="val 6667"/>
                </a:avLst>
              </a:prstGeom>
              <a:solidFill>
                <a:sysClr val="window" lastClr="FFFFFF"/>
              </a:solidFill>
              <a:ln w="19050"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smtClean="0">
                  <a:ln>
                    <a:noFill/>
                  </a:ln>
                  <a:solidFill>
                    <a:srgbClr val="5E5E5E"/>
                  </a:solidFill>
                  <a:effectLst/>
                  <a:uLnTx/>
                  <a:uFillTx/>
                  <a:latin typeface="Arial" panose="020B0604020202020204" pitchFamily="34" charset="0"/>
                  <a:ea typeface="+mn-ea"/>
                  <a:cs typeface="Arial" panose="020B0604020202020204" pitchFamily="34" charset="0"/>
                </a:endParaRPr>
              </a:p>
            </p:txBody>
          </p:sp>
          <p:sp>
            <p:nvSpPr>
              <p:cNvPr id="68" name="TextBox 67"/>
              <p:cNvSpPr txBox="1"/>
              <p:nvPr/>
            </p:nvSpPr>
            <p:spPr>
              <a:xfrm>
                <a:off x="6162167" y="1855077"/>
                <a:ext cx="1576064" cy="461665"/>
              </a:xfrm>
              <a:prstGeom prst="rect">
                <a:avLst/>
              </a:prstGeom>
              <a:noFill/>
              <a:ln>
                <a:no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smtClean="0">
                    <a:ln>
                      <a:noFill/>
                    </a:ln>
                    <a:solidFill>
                      <a:srgbClr val="0C2577"/>
                    </a:solidFill>
                    <a:effectLst/>
                    <a:uLnTx/>
                    <a:uFillTx/>
                    <a:latin typeface="Arial Rounded MT Bold" panose="020F0704030504030204" pitchFamily="34" charset="0"/>
                  </a:rPr>
                  <a:t>Solution</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smtClean="0">
                    <a:ln>
                      <a:noFill/>
                    </a:ln>
                    <a:solidFill>
                      <a:srgbClr val="0C2577"/>
                    </a:solidFill>
                    <a:effectLst/>
                    <a:uLnTx/>
                    <a:uFillTx/>
                    <a:latin typeface="Arial Rounded MT Bold" panose="020F0704030504030204" pitchFamily="34" charset="0"/>
                  </a:rPr>
                  <a:t>Workshop</a:t>
                </a:r>
              </a:p>
            </p:txBody>
          </p:sp>
          <p:sp>
            <p:nvSpPr>
              <p:cNvPr id="69" name="Rounded Rectangle 68"/>
              <p:cNvSpPr/>
              <p:nvPr/>
            </p:nvSpPr>
            <p:spPr>
              <a:xfrm>
                <a:off x="6131112" y="2562874"/>
                <a:ext cx="1645920" cy="822960"/>
              </a:xfrm>
              <a:prstGeom prst="roundRect">
                <a:avLst>
                  <a:gd name="adj" fmla="val 6667"/>
                </a:avLst>
              </a:prstGeom>
              <a:solidFill>
                <a:sysClr val="window" lastClr="FFFFFF"/>
              </a:solidFill>
              <a:ln w="19050" cap="flat" cmpd="sng" algn="ctr">
                <a:solidFill>
                  <a:srgbClr val="D5E3EF"/>
                </a:solidFill>
                <a:prstDash val="solid"/>
              </a:ln>
              <a:effectLst/>
            </p:spPr>
            <p:txBody>
              <a:bodyPr tIns="91440" rtlCol="0" anchor="t"/>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50" b="1" i="0" u="none" strike="noStrike" kern="0" cap="none" spc="0" normalizeH="0" baseline="0" noProof="0" dirty="0" smtClean="0">
                    <a:ln>
                      <a:noFill/>
                    </a:ln>
                    <a:solidFill>
                      <a:srgbClr val="5E5E5E"/>
                    </a:solidFill>
                    <a:effectLst/>
                    <a:uLnTx/>
                    <a:uFillTx/>
                    <a:latin typeface="Arial" panose="020B0604020202020204" pitchFamily="34" charset="0"/>
                    <a:ea typeface="+mn-ea"/>
                    <a:cs typeface="Arial" panose="020B0604020202020204" pitchFamily="34" charset="0"/>
                  </a:rPr>
                  <a:t>BUILD CONCEPTUAL HIGH-LEVEL SOLUTION DESIGN</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dirty="0" smtClean="0">
                  <a:ln>
                    <a:noFill/>
                  </a:ln>
                  <a:solidFill>
                    <a:srgbClr val="5E5E5E"/>
                  </a:solidFill>
                  <a:effectLst/>
                  <a:uLnTx/>
                  <a:uFillTx/>
                  <a:latin typeface="Arial" panose="020B0604020202020204" pitchFamily="34" charset="0"/>
                  <a:ea typeface="+mn-ea"/>
                  <a:cs typeface="Arial" panose="020B0604020202020204" pitchFamily="34" charset="0"/>
                </a:endParaRPr>
              </a:p>
            </p:txBody>
          </p:sp>
          <p:sp>
            <p:nvSpPr>
              <p:cNvPr id="70" name="Oval 69"/>
              <p:cNvSpPr/>
              <p:nvPr/>
            </p:nvSpPr>
            <p:spPr>
              <a:xfrm>
                <a:off x="7475315" y="761048"/>
                <a:ext cx="365760" cy="365760"/>
              </a:xfrm>
              <a:prstGeom prst="ellipse">
                <a:avLst/>
              </a:prstGeom>
              <a:solidFill>
                <a:sysClr val="window" lastClr="FFFFFF"/>
              </a:solidFill>
              <a:ln w="25400" cap="flat" cmpd="sng" algn="ctr">
                <a:solidFill>
                  <a:srgbClr val="D5E3E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smtClean="0">
                    <a:ln>
                      <a:noFill/>
                    </a:ln>
                    <a:solidFill>
                      <a:srgbClr val="5E5E5E"/>
                    </a:solidFill>
                    <a:effectLst/>
                    <a:uLnTx/>
                    <a:uFillTx/>
                    <a:latin typeface="Calibri"/>
                    <a:ea typeface="+mn-ea"/>
                    <a:cs typeface="+mn-cs"/>
                  </a:rPr>
                  <a:t>4</a:t>
                </a:r>
              </a:p>
            </p:txBody>
          </p:sp>
          <p:grpSp>
            <p:nvGrpSpPr>
              <p:cNvPr id="71" name="Group 70"/>
              <p:cNvGrpSpPr/>
              <p:nvPr/>
            </p:nvGrpSpPr>
            <p:grpSpPr>
              <a:xfrm>
                <a:off x="6492999" y="912103"/>
                <a:ext cx="914400" cy="914400"/>
                <a:chOff x="5671495" y="2014322"/>
                <a:chExt cx="1143000" cy="1141879"/>
              </a:xfrm>
            </p:grpSpPr>
            <p:sp>
              <p:nvSpPr>
                <p:cNvPr id="72" name="Oval 71"/>
                <p:cNvSpPr/>
                <p:nvPr/>
              </p:nvSpPr>
              <p:spPr>
                <a:xfrm>
                  <a:off x="5671495" y="2014322"/>
                  <a:ext cx="1143000" cy="1141879"/>
                </a:xfrm>
                <a:prstGeom prst="ellipse">
                  <a:avLst/>
                </a:prstGeom>
                <a:solidFill>
                  <a:sysClr val="window" lastClr="FFFFFF"/>
                </a:solidFill>
                <a:ln w="57150" cap="flat" cmpd="sng" algn="ctr">
                  <a:solidFill>
                    <a:srgbClr val="34408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err="1" smtClean="0">
                    <a:ln>
                      <a:noFill/>
                    </a:ln>
                    <a:solidFill>
                      <a:srgbClr val="5E5E5E"/>
                    </a:solidFill>
                    <a:effectLst/>
                    <a:uLnTx/>
                    <a:uFillTx/>
                    <a:latin typeface="Calibri"/>
                    <a:ea typeface="+mn-ea"/>
                    <a:cs typeface="+mn-cs"/>
                  </a:endParaRPr>
                </a:p>
              </p:txBody>
            </p:sp>
            <p:pic>
              <p:nvPicPr>
                <p:cNvPr id="73" name="Picture 72"/>
                <p:cNvPicPr>
                  <a:picLocks noChangeAspect="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832116" y="2310941"/>
                  <a:ext cx="883403" cy="548640"/>
                </a:xfrm>
                <a:prstGeom prst="rect">
                  <a:avLst/>
                </a:prstGeom>
              </p:spPr>
            </p:pic>
          </p:grpSp>
        </p:grpSp>
        <p:grpSp>
          <p:nvGrpSpPr>
            <p:cNvPr id="23" name="Group 22"/>
            <p:cNvGrpSpPr/>
            <p:nvPr/>
          </p:nvGrpSpPr>
          <p:grpSpPr>
            <a:xfrm>
              <a:off x="4367989" y="1422583"/>
              <a:ext cx="1919897" cy="2799369"/>
              <a:chOff x="4367989" y="644443"/>
              <a:chExt cx="1919897" cy="2799369"/>
            </a:xfrm>
          </p:grpSpPr>
          <p:cxnSp>
            <p:nvCxnSpPr>
              <p:cNvPr id="51" name="Straight Connector 50"/>
              <p:cNvCxnSpPr/>
              <p:nvPr/>
            </p:nvCxnSpPr>
            <p:spPr>
              <a:xfrm flipV="1">
                <a:off x="5175713" y="644443"/>
                <a:ext cx="0" cy="927271"/>
              </a:xfrm>
              <a:prstGeom prst="line">
                <a:avLst/>
              </a:prstGeom>
              <a:solidFill>
                <a:srgbClr val="FFF0DB"/>
              </a:solidFill>
              <a:ln w="3175">
                <a:solidFill>
                  <a:schemeClr val="bg2">
                    <a:lumMod val="65000"/>
                  </a:schemeClr>
                </a:solidFill>
              </a:ln>
              <a:effectLst>
                <a:glow rad="63500">
                  <a:schemeClr val="tx2">
                    <a:alpha val="40000"/>
                  </a:schemeClr>
                </a:glow>
              </a:effectLst>
            </p:spPr>
            <p:style>
              <a:lnRef idx="2">
                <a:schemeClr val="accent1">
                  <a:shade val="50000"/>
                </a:schemeClr>
              </a:lnRef>
              <a:fillRef idx="1">
                <a:schemeClr val="accent1"/>
              </a:fillRef>
              <a:effectRef idx="0">
                <a:schemeClr val="accent1"/>
              </a:effectRef>
              <a:fontRef idx="minor">
                <a:schemeClr val="lt1"/>
              </a:fontRef>
            </p:style>
          </p:cxnSp>
          <p:sp>
            <p:nvSpPr>
              <p:cNvPr id="52" name="Pentagon 51"/>
              <p:cNvSpPr/>
              <p:nvPr/>
            </p:nvSpPr>
            <p:spPr>
              <a:xfrm>
                <a:off x="4532164" y="826296"/>
                <a:ext cx="1755722" cy="1828800"/>
              </a:xfrm>
              <a:prstGeom prst="homePlate">
                <a:avLst>
                  <a:gd name="adj" fmla="val 15316"/>
                </a:avLst>
              </a:prstGeom>
              <a:solidFill>
                <a:srgbClr val="D9D9D9">
                  <a:lumMod val="75000"/>
                </a:srgbClr>
              </a:solid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err="1" smtClean="0">
                  <a:ln>
                    <a:noFill/>
                  </a:ln>
                  <a:solidFill>
                    <a:srgbClr val="5E5E5E"/>
                  </a:solidFill>
                  <a:effectLst/>
                  <a:uLnTx/>
                  <a:uFillTx/>
                  <a:latin typeface="Calibri"/>
                  <a:ea typeface="+mn-ea"/>
                  <a:cs typeface="+mn-cs"/>
                </a:endParaRPr>
              </a:p>
            </p:txBody>
          </p:sp>
          <p:sp>
            <p:nvSpPr>
              <p:cNvPr id="53" name="Rounded Rectangle 52"/>
              <p:cNvSpPr/>
              <p:nvPr/>
            </p:nvSpPr>
            <p:spPr>
              <a:xfrm>
                <a:off x="4367989" y="808268"/>
                <a:ext cx="1645920" cy="2011680"/>
              </a:xfrm>
              <a:prstGeom prst="roundRect">
                <a:avLst>
                  <a:gd name="adj" fmla="val 6667"/>
                </a:avLst>
              </a:prstGeom>
              <a:solidFill>
                <a:srgbClr val="D5E3EF"/>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err="1" smtClean="0">
                  <a:ln>
                    <a:noFill/>
                  </a:ln>
                  <a:solidFill>
                    <a:srgbClr val="5E5E5E"/>
                  </a:solidFill>
                  <a:effectLst/>
                  <a:uLnTx/>
                  <a:uFillTx/>
                  <a:latin typeface="Calibri"/>
                  <a:ea typeface="+mn-ea"/>
                  <a:cs typeface="+mn-cs"/>
                </a:endParaRPr>
              </a:p>
            </p:txBody>
          </p:sp>
          <p:sp>
            <p:nvSpPr>
              <p:cNvPr id="54" name="Rounded Rectangle 53"/>
              <p:cNvSpPr/>
              <p:nvPr/>
            </p:nvSpPr>
            <p:spPr>
              <a:xfrm>
                <a:off x="4371862" y="2529412"/>
                <a:ext cx="1645920" cy="914400"/>
              </a:xfrm>
              <a:prstGeom prst="roundRect">
                <a:avLst>
                  <a:gd name="adj" fmla="val 6667"/>
                </a:avLst>
              </a:prstGeom>
              <a:solidFill>
                <a:sysClr val="window" lastClr="FFFFFF"/>
              </a:solidFill>
              <a:ln w="19050"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smtClean="0">
                  <a:ln>
                    <a:noFill/>
                  </a:ln>
                  <a:solidFill>
                    <a:srgbClr val="5E5E5E"/>
                  </a:solidFill>
                  <a:effectLst/>
                  <a:uLnTx/>
                  <a:uFillTx/>
                  <a:latin typeface="Arial" panose="020B0604020202020204" pitchFamily="34" charset="0"/>
                  <a:ea typeface="+mn-ea"/>
                  <a:cs typeface="Arial" panose="020B0604020202020204" pitchFamily="34" charset="0"/>
                </a:endParaRPr>
              </a:p>
            </p:txBody>
          </p:sp>
          <p:sp>
            <p:nvSpPr>
              <p:cNvPr id="55" name="TextBox 54"/>
              <p:cNvSpPr txBox="1"/>
              <p:nvPr/>
            </p:nvSpPr>
            <p:spPr>
              <a:xfrm>
                <a:off x="4402917" y="1856577"/>
                <a:ext cx="1576064" cy="461665"/>
              </a:xfrm>
              <a:prstGeom prst="rect">
                <a:avLst/>
              </a:prstGeom>
              <a:noFill/>
              <a:ln>
                <a:no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smtClean="0">
                    <a:ln>
                      <a:noFill/>
                    </a:ln>
                    <a:solidFill>
                      <a:srgbClr val="0C2577"/>
                    </a:solidFill>
                    <a:effectLst/>
                    <a:uLnTx/>
                    <a:uFillTx/>
                    <a:latin typeface="Arial Rounded MT Bold" panose="020F0704030504030204" pitchFamily="34" charset="0"/>
                  </a:rPr>
                  <a:t>Requirements Validation</a:t>
                </a:r>
              </a:p>
            </p:txBody>
          </p:sp>
          <p:sp>
            <p:nvSpPr>
              <p:cNvPr id="56" name="Rounded Rectangle 55"/>
              <p:cNvSpPr/>
              <p:nvPr/>
            </p:nvSpPr>
            <p:spPr>
              <a:xfrm>
                <a:off x="4371862" y="2575132"/>
                <a:ext cx="1645920" cy="822960"/>
              </a:xfrm>
              <a:prstGeom prst="roundRect">
                <a:avLst>
                  <a:gd name="adj" fmla="val 6667"/>
                </a:avLst>
              </a:prstGeom>
              <a:solidFill>
                <a:sysClr val="window" lastClr="FFFFFF"/>
              </a:solidFill>
              <a:ln w="19050" cap="flat" cmpd="sng" algn="ctr">
                <a:solidFill>
                  <a:srgbClr val="D5E3EF"/>
                </a:solidFill>
                <a:prstDash val="solid"/>
              </a:ln>
              <a:effectLst/>
            </p:spPr>
            <p:txBody>
              <a:bodyPr tIns="91440" rtlCol="0" anchor="t"/>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50" b="1" i="0" u="none" strike="noStrike" kern="0" cap="none" spc="0" normalizeH="0" baseline="0" noProof="0" dirty="0" smtClean="0">
                    <a:ln>
                      <a:noFill/>
                    </a:ln>
                    <a:solidFill>
                      <a:srgbClr val="5E5E5E"/>
                    </a:solidFill>
                    <a:effectLst/>
                    <a:uLnTx/>
                    <a:uFillTx/>
                    <a:latin typeface="Arial" panose="020B0604020202020204" pitchFamily="34" charset="0"/>
                    <a:ea typeface="+mn-ea"/>
                    <a:cs typeface="Arial" panose="020B0604020202020204" pitchFamily="34" charset="0"/>
                  </a:rPr>
                  <a:t>REVIEW AND VERIFY</a:t>
                </a:r>
                <a:r>
                  <a:rPr kumimoji="0" lang="en-US" sz="1050" b="1" i="0" u="none" strike="noStrike" kern="0" cap="none" spc="0" normalizeH="0" noProof="0" dirty="0" smtClean="0">
                    <a:ln>
                      <a:noFill/>
                    </a:ln>
                    <a:solidFill>
                      <a:srgbClr val="5E5E5E"/>
                    </a:solidFill>
                    <a:effectLst/>
                    <a:uLnTx/>
                    <a:uFillTx/>
                    <a:latin typeface="Arial" panose="020B0604020202020204" pitchFamily="34" charset="0"/>
                    <a:ea typeface="+mn-ea"/>
                    <a:cs typeface="Arial" panose="020B0604020202020204" pitchFamily="34" charset="0"/>
                  </a:rPr>
                  <a:t> </a:t>
                </a:r>
                <a:r>
                  <a:rPr kumimoji="0" lang="en-US" sz="1050" b="1" i="0" u="none" strike="noStrike" kern="0" cap="none" spc="0" normalizeH="0" baseline="0" noProof="0" dirty="0" smtClean="0">
                    <a:ln>
                      <a:noFill/>
                    </a:ln>
                    <a:solidFill>
                      <a:srgbClr val="5E5E5E"/>
                    </a:solidFill>
                    <a:effectLst/>
                    <a:uLnTx/>
                    <a:uFillTx/>
                    <a:latin typeface="Arial" panose="020B0604020202020204" pitchFamily="34" charset="0"/>
                    <a:ea typeface="+mn-ea"/>
                    <a:cs typeface="Arial" panose="020B0604020202020204" pitchFamily="34" charset="0"/>
                  </a:rPr>
                  <a:t>HIGH-LEVEL REQUIREMENTS</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dirty="0" smtClean="0">
                  <a:ln>
                    <a:noFill/>
                  </a:ln>
                  <a:solidFill>
                    <a:srgbClr val="5E5E5E"/>
                  </a:solidFill>
                  <a:effectLst/>
                  <a:uLnTx/>
                  <a:uFillTx/>
                  <a:latin typeface="Arial" panose="020B0604020202020204" pitchFamily="34" charset="0"/>
                  <a:ea typeface="+mn-ea"/>
                  <a:cs typeface="Arial" panose="020B0604020202020204" pitchFamily="34" charset="0"/>
                </a:endParaRPr>
              </a:p>
            </p:txBody>
          </p:sp>
          <p:sp>
            <p:nvSpPr>
              <p:cNvPr id="57" name="Oval 56"/>
              <p:cNvSpPr/>
              <p:nvPr/>
            </p:nvSpPr>
            <p:spPr>
              <a:xfrm>
                <a:off x="5716065" y="762548"/>
                <a:ext cx="365760" cy="365760"/>
              </a:xfrm>
              <a:prstGeom prst="ellipse">
                <a:avLst/>
              </a:prstGeom>
              <a:solidFill>
                <a:sysClr val="window" lastClr="FFFFFF"/>
              </a:solidFill>
              <a:ln w="25400" cap="flat" cmpd="sng" algn="ctr">
                <a:solidFill>
                  <a:srgbClr val="D5E3E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smtClean="0">
                    <a:ln>
                      <a:noFill/>
                    </a:ln>
                    <a:solidFill>
                      <a:srgbClr val="5E5E5E"/>
                    </a:solidFill>
                    <a:effectLst/>
                    <a:uLnTx/>
                    <a:uFillTx/>
                    <a:latin typeface="Calibri"/>
                    <a:ea typeface="+mn-ea"/>
                    <a:cs typeface="+mn-cs"/>
                  </a:rPr>
                  <a:t>3</a:t>
                </a:r>
              </a:p>
            </p:txBody>
          </p:sp>
          <p:grpSp>
            <p:nvGrpSpPr>
              <p:cNvPr id="58" name="Group 57"/>
              <p:cNvGrpSpPr/>
              <p:nvPr/>
            </p:nvGrpSpPr>
            <p:grpSpPr>
              <a:xfrm>
                <a:off x="4733749" y="912103"/>
                <a:ext cx="914400" cy="914400"/>
                <a:chOff x="7069894" y="2062433"/>
                <a:chExt cx="914400" cy="914400"/>
              </a:xfrm>
            </p:grpSpPr>
            <p:grpSp>
              <p:nvGrpSpPr>
                <p:cNvPr id="59" name="Group 58"/>
                <p:cNvGrpSpPr/>
                <p:nvPr/>
              </p:nvGrpSpPr>
              <p:grpSpPr>
                <a:xfrm>
                  <a:off x="7069894" y="2062433"/>
                  <a:ext cx="914400" cy="914400"/>
                  <a:chOff x="1861437" y="2016713"/>
                  <a:chExt cx="1143000" cy="1141879"/>
                </a:xfrm>
              </p:grpSpPr>
              <p:sp>
                <p:nvSpPr>
                  <p:cNvPr id="61" name="Oval 60"/>
                  <p:cNvSpPr/>
                  <p:nvPr/>
                </p:nvSpPr>
                <p:spPr>
                  <a:xfrm>
                    <a:off x="1861437" y="2016713"/>
                    <a:ext cx="1143000" cy="1141879"/>
                  </a:xfrm>
                  <a:prstGeom prst="ellipse">
                    <a:avLst/>
                  </a:prstGeom>
                  <a:solidFill>
                    <a:sysClr val="window" lastClr="FFFFFF"/>
                  </a:solidFill>
                  <a:ln w="57150" cap="flat" cmpd="sng" algn="ctr">
                    <a:solidFill>
                      <a:srgbClr val="34408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err="1" smtClean="0">
                      <a:ln>
                        <a:noFill/>
                      </a:ln>
                      <a:solidFill>
                        <a:srgbClr val="5E5E5E"/>
                      </a:solidFill>
                      <a:effectLst/>
                      <a:uLnTx/>
                      <a:uFillTx/>
                      <a:latin typeface="Calibri"/>
                      <a:ea typeface="+mn-ea"/>
                      <a:cs typeface="+mn-cs"/>
                    </a:endParaRPr>
                  </a:p>
                </p:txBody>
              </p:sp>
              <p:pic>
                <p:nvPicPr>
                  <p:cNvPr id="62" name="Picture 61"/>
                  <p:cNvPicPr>
                    <a:picLocks noChangeAspect="1"/>
                  </p:cNvPicPr>
                  <p:nvPr/>
                </p:nvPicPr>
                <p:blipFill>
                  <a:blip r:embed="rId5" cstate="print">
                    <a:clrChange>
                      <a:clrFrom>
                        <a:srgbClr val="FFFFFF"/>
                      </a:clrFrom>
                      <a:clrTo>
                        <a:srgbClr val="FFFFFF">
                          <a:alpha val="0"/>
                        </a:srgbClr>
                      </a:clrTo>
                    </a:clrChange>
                    <a:duotone>
                      <a:srgbClr val="0C2577">
                        <a:shade val="45000"/>
                        <a:satMod val="135000"/>
                      </a:srgbClr>
                      <a:prstClr val="white"/>
                    </a:duotone>
                    <a:extLst>
                      <a:ext uri="{28A0092B-C50C-407E-A947-70E740481C1C}">
                        <a14:useLocalDpi xmlns:a14="http://schemas.microsoft.com/office/drawing/2010/main" val="0"/>
                      </a:ext>
                    </a:extLst>
                  </a:blip>
                  <a:stretch>
                    <a:fillRect/>
                  </a:stretch>
                </p:blipFill>
                <p:spPr>
                  <a:xfrm>
                    <a:off x="2023601" y="2176172"/>
                    <a:ext cx="818673" cy="822960"/>
                  </a:xfrm>
                  <a:prstGeom prst="rect">
                    <a:avLst/>
                  </a:prstGeom>
                </p:spPr>
              </p:pic>
            </p:grpSp>
            <p:pic>
              <p:nvPicPr>
                <p:cNvPr id="60" name="Picture 59"/>
                <p:cNvPicPr>
                  <a:picLocks noChangeAspect="1"/>
                </p:cNvPicPr>
                <p:nvPr/>
              </p:nvPicPr>
              <p:blipFill>
                <a:blip r:embed="rId6" cstate="print">
                  <a:clrChange>
                    <a:clrFrom>
                      <a:srgbClr val="FFFFFF"/>
                    </a:clrFrom>
                    <a:clrTo>
                      <a:srgbClr val="FFFFFF">
                        <a:alpha val="0"/>
                      </a:srgbClr>
                    </a:clrTo>
                  </a:clrChange>
                  <a:duotone>
                    <a:srgbClr val="3D719C">
                      <a:shade val="45000"/>
                      <a:satMod val="135000"/>
                    </a:srgbClr>
                    <a:prstClr val="white"/>
                  </a:duotone>
                  <a:extLst>
                    <a:ext uri="{28A0092B-C50C-407E-A947-70E740481C1C}">
                      <a14:useLocalDpi xmlns:a14="http://schemas.microsoft.com/office/drawing/2010/main" val="0"/>
                    </a:ext>
                  </a:extLst>
                </a:blip>
                <a:stretch>
                  <a:fillRect/>
                </a:stretch>
              </p:blipFill>
              <p:spPr>
                <a:xfrm>
                  <a:off x="7353189" y="2150220"/>
                  <a:ext cx="347809" cy="182880"/>
                </a:xfrm>
                <a:prstGeom prst="rect">
                  <a:avLst/>
                </a:prstGeom>
              </p:spPr>
            </p:pic>
          </p:grpSp>
        </p:grpSp>
        <p:grpSp>
          <p:nvGrpSpPr>
            <p:cNvPr id="24" name="Group 23"/>
            <p:cNvGrpSpPr/>
            <p:nvPr/>
          </p:nvGrpSpPr>
          <p:grpSpPr>
            <a:xfrm>
              <a:off x="2604866" y="1422583"/>
              <a:ext cx="1919897" cy="2797869"/>
              <a:chOff x="2604866" y="644443"/>
              <a:chExt cx="1919897" cy="2797869"/>
            </a:xfrm>
          </p:grpSpPr>
          <p:cxnSp>
            <p:nvCxnSpPr>
              <p:cNvPr id="41" name="Straight Connector 40"/>
              <p:cNvCxnSpPr/>
              <p:nvPr/>
            </p:nvCxnSpPr>
            <p:spPr>
              <a:xfrm flipV="1">
                <a:off x="3409666" y="644443"/>
                <a:ext cx="0" cy="927271"/>
              </a:xfrm>
              <a:prstGeom prst="line">
                <a:avLst/>
              </a:prstGeom>
              <a:solidFill>
                <a:srgbClr val="FFF0DB"/>
              </a:solidFill>
              <a:ln w="3175">
                <a:solidFill>
                  <a:schemeClr val="bg2">
                    <a:lumMod val="65000"/>
                  </a:schemeClr>
                </a:solidFill>
              </a:ln>
              <a:effectLst>
                <a:glow rad="63500">
                  <a:schemeClr val="tx2">
                    <a:alpha val="40000"/>
                  </a:schemeClr>
                </a:glow>
              </a:effectLst>
            </p:spPr>
            <p:style>
              <a:lnRef idx="2">
                <a:schemeClr val="accent1">
                  <a:shade val="50000"/>
                </a:schemeClr>
              </a:lnRef>
              <a:fillRef idx="1">
                <a:schemeClr val="accent1"/>
              </a:fillRef>
              <a:effectRef idx="0">
                <a:schemeClr val="accent1"/>
              </a:effectRef>
              <a:fontRef idx="minor">
                <a:schemeClr val="lt1"/>
              </a:fontRef>
            </p:style>
          </p:cxnSp>
          <p:sp>
            <p:nvSpPr>
              <p:cNvPr id="42" name="Pentagon 41"/>
              <p:cNvSpPr/>
              <p:nvPr/>
            </p:nvSpPr>
            <p:spPr>
              <a:xfrm>
                <a:off x="2769041" y="826296"/>
                <a:ext cx="1755722" cy="1828800"/>
              </a:xfrm>
              <a:prstGeom prst="homePlate">
                <a:avLst>
                  <a:gd name="adj" fmla="val 15316"/>
                </a:avLst>
              </a:prstGeom>
              <a:solidFill>
                <a:srgbClr val="D9D9D9">
                  <a:lumMod val="90000"/>
                </a:srgbClr>
              </a:solid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err="1" smtClean="0">
                  <a:ln>
                    <a:noFill/>
                  </a:ln>
                  <a:solidFill>
                    <a:srgbClr val="5E5E5E"/>
                  </a:solidFill>
                  <a:effectLst/>
                  <a:uLnTx/>
                  <a:uFillTx/>
                  <a:latin typeface="Calibri"/>
                  <a:ea typeface="+mn-ea"/>
                  <a:cs typeface="+mn-cs"/>
                </a:endParaRPr>
              </a:p>
            </p:txBody>
          </p:sp>
          <p:sp>
            <p:nvSpPr>
              <p:cNvPr id="43" name="Rounded Rectangle 42"/>
              <p:cNvSpPr/>
              <p:nvPr/>
            </p:nvSpPr>
            <p:spPr>
              <a:xfrm>
                <a:off x="2604866" y="806768"/>
                <a:ext cx="1645920" cy="2011680"/>
              </a:xfrm>
              <a:prstGeom prst="roundRect">
                <a:avLst>
                  <a:gd name="adj" fmla="val 6667"/>
                </a:avLst>
              </a:prstGeom>
              <a:solidFill>
                <a:srgbClr val="D5E3EF"/>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err="1" smtClean="0">
                  <a:ln>
                    <a:noFill/>
                  </a:ln>
                  <a:solidFill>
                    <a:srgbClr val="5E5E5E"/>
                  </a:solidFill>
                  <a:effectLst/>
                  <a:uLnTx/>
                  <a:uFillTx/>
                  <a:latin typeface="Calibri"/>
                  <a:ea typeface="+mn-ea"/>
                  <a:cs typeface="+mn-cs"/>
                </a:endParaRPr>
              </a:p>
            </p:txBody>
          </p:sp>
          <p:sp>
            <p:nvSpPr>
              <p:cNvPr id="44" name="Rounded Rectangle 43"/>
              <p:cNvSpPr/>
              <p:nvPr/>
            </p:nvSpPr>
            <p:spPr>
              <a:xfrm>
                <a:off x="2608739" y="2527912"/>
                <a:ext cx="1645920" cy="914400"/>
              </a:xfrm>
              <a:prstGeom prst="roundRect">
                <a:avLst>
                  <a:gd name="adj" fmla="val 6667"/>
                </a:avLst>
              </a:prstGeom>
              <a:solidFill>
                <a:sysClr val="window" lastClr="FFFFFF"/>
              </a:solidFill>
              <a:ln w="19050"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smtClean="0">
                  <a:ln>
                    <a:noFill/>
                  </a:ln>
                  <a:solidFill>
                    <a:srgbClr val="5E5E5E"/>
                  </a:solidFill>
                  <a:effectLst/>
                  <a:uLnTx/>
                  <a:uFillTx/>
                  <a:latin typeface="Arial" panose="020B0604020202020204" pitchFamily="34" charset="0"/>
                  <a:ea typeface="+mn-ea"/>
                  <a:cs typeface="Arial" panose="020B0604020202020204" pitchFamily="34" charset="0"/>
                </a:endParaRPr>
              </a:p>
            </p:txBody>
          </p:sp>
          <p:sp>
            <p:nvSpPr>
              <p:cNvPr id="45" name="TextBox 44"/>
              <p:cNvSpPr txBox="1"/>
              <p:nvPr/>
            </p:nvSpPr>
            <p:spPr>
              <a:xfrm>
                <a:off x="2639794" y="1855077"/>
                <a:ext cx="1576064" cy="461665"/>
              </a:xfrm>
              <a:prstGeom prst="rect">
                <a:avLst/>
              </a:prstGeom>
              <a:noFill/>
              <a:ln>
                <a:no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smtClean="0">
                    <a:ln>
                      <a:noFill/>
                    </a:ln>
                    <a:solidFill>
                      <a:srgbClr val="0C2577"/>
                    </a:solidFill>
                    <a:effectLst/>
                    <a:uLnTx/>
                    <a:uFillTx/>
                    <a:latin typeface="Arial Rounded MT Bold" panose="020F0704030504030204" pitchFamily="34" charset="0"/>
                  </a:rPr>
                  <a:t>Requirements Elicitation</a:t>
                </a:r>
              </a:p>
            </p:txBody>
          </p:sp>
          <p:sp>
            <p:nvSpPr>
              <p:cNvPr id="46" name="Rounded Rectangle 45"/>
              <p:cNvSpPr/>
              <p:nvPr/>
            </p:nvSpPr>
            <p:spPr>
              <a:xfrm>
                <a:off x="2608739" y="2562874"/>
                <a:ext cx="1645920" cy="822960"/>
              </a:xfrm>
              <a:prstGeom prst="roundRect">
                <a:avLst>
                  <a:gd name="adj" fmla="val 6667"/>
                </a:avLst>
              </a:prstGeom>
              <a:solidFill>
                <a:sysClr val="window" lastClr="FFFFFF"/>
              </a:solidFill>
              <a:ln w="19050" cap="flat" cmpd="sng" algn="ctr">
                <a:solidFill>
                  <a:srgbClr val="D5E3EF"/>
                </a:solidFill>
                <a:prstDash val="solid"/>
              </a:ln>
              <a:effectLst/>
            </p:spPr>
            <p:txBody>
              <a:bodyPr tIns="91440" rtlCol="0" anchor="t"/>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50" b="1" i="0" u="none" strike="noStrike" kern="0" cap="none" spc="0" normalizeH="0" baseline="0" noProof="0" dirty="0" smtClean="0">
                    <a:ln>
                      <a:noFill/>
                    </a:ln>
                    <a:solidFill>
                      <a:srgbClr val="5E5E5E"/>
                    </a:solidFill>
                    <a:effectLst/>
                    <a:uLnTx/>
                    <a:uFillTx/>
                    <a:latin typeface="Arial" panose="020B0604020202020204" pitchFamily="34" charset="0"/>
                    <a:ea typeface="+mn-ea"/>
                    <a:cs typeface="Arial" panose="020B0604020202020204" pitchFamily="34" charset="0"/>
                  </a:rPr>
                  <a:t>ELICIT AND/ OR REFINE HIGH-LEVEL REQUIREMENTS</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dirty="0" smtClean="0">
                  <a:ln>
                    <a:noFill/>
                  </a:ln>
                  <a:solidFill>
                    <a:srgbClr val="5E5E5E"/>
                  </a:solidFill>
                  <a:effectLst/>
                  <a:uLnTx/>
                  <a:uFillTx/>
                  <a:latin typeface="Arial" panose="020B0604020202020204" pitchFamily="34" charset="0"/>
                  <a:ea typeface="+mn-ea"/>
                  <a:cs typeface="Arial" panose="020B0604020202020204" pitchFamily="34" charset="0"/>
                </a:endParaRPr>
              </a:p>
            </p:txBody>
          </p:sp>
          <p:sp>
            <p:nvSpPr>
              <p:cNvPr id="47" name="Oval 46"/>
              <p:cNvSpPr/>
              <p:nvPr/>
            </p:nvSpPr>
            <p:spPr>
              <a:xfrm>
                <a:off x="3952942" y="761048"/>
                <a:ext cx="365760" cy="365760"/>
              </a:xfrm>
              <a:prstGeom prst="ellipse">
                <a:avLst/>
              </a:prstGeom>
              <a:solidFill>
                <a:sysClr val="window" lastClr="FFFFFF"/>
              </a:solidFill>
              <a:ln w="25400" cap="flat" cmpd="sng" algn="ctr">
                <a:solidFill>
                  <a:srgbClr val="D5E3E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smtClean="0">
                    <a:ln>
                      <a:noFill/>
                    </a:ln>
                    <a:solidFill>
                      <a:srgbClr val="5E5E5E"/>
                    </a:solidFill>
                    <a:effectLst/>
                    <a:uLnTx/>
                    <a:uFillTx/>
                    <a:latin typeface="Calibri"/>
                    <a:ea typeface="+mn-ea"/>
                    <a:cs typeface="+mn-cs"/>
                  </a:rPr>
                  <a:t>2</a:t>
                </a:r>
              </a:p>
            </p:txBody>
          </p:sp>
          <p:grpSp>
            <p:nvGrpSpPr>
              <p:cNvPr id="48" name="Group 47"/>
              <p:cNvGrpSpPr/>
              <p:nvPr/>
            </p:nvGrpSpPr>
            <p:grpSpPr>
              <a:xfrm>
                <a:off x="2970626" y="913603"/>
                <a:ext cx="914400" cy="914400"/>
                <a:chOff x="1861437" y="2016713"/>
                <a:chExt cx="1143000" cy="1141879"/>
              </a:xfrm>
            </p:grpSpPr>
            <p:sp>
              <p:nvSpPr>
                <p:cNvPr id="49" name="Oval 48"/>
                <p:cNvSpPr/>
                <p:nvPr/>
              </p:nvSpPr>
              <p:spPr>
                <a:xfrm>
                  <a:off x="1861437" y="2016713"/>
                  <a:ext cx="1143000" cy="1141879"/>
                </a:xfrm>
                <a:prstGeom prst="ellipse">
                  <a:avLst/>
                </a:prstGeom>
                <a:solidFill>
                  <a:sysClr val="window" lastClr="FFFFFF"/>
                </a:solidFill>
                <a:ln w="57150" cap="flat" cmpd="sng" algn="ctr">
                  <a:solidFill>
                    <a:srgbClr val="34408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err="1" smtClean="0">
                    <a:ln>
                      <a:noFill/>
                    </a:ln>
                    <a:solidFill>
                      <a:srgbClr val="5E5E5E"/>
                    </a:solidFill>
                    <a:effectLst/>
                    <a:uLnTx/>
                    <a:uFillTx/>
                    <a:latin typeface="Calibri"/>
                    <a:ea typeface="+mn-ea"/>
                    <a:cs typeface="+mn-cs"/>
                  </a:endParaRPr>
                </a:p>
              </p:txBody>
            </p:sp>
            <p:pic>
              <p:nvPicPr>
                <p:cNvPr id="50" name="Picture 49"/>
                <p:cNvPicPr>
                  <a:picLocks noChangeAspect="1"/>
                </p:cNvPicPr>
                <p:nvPr/>
              </p:nvPicPr>
              <p:blipFill>
                <a:blip r:embed="rId5" cstate="print">
                  <a:clrChange>
                    <a:clrFrom>
                      <a:srgbClr val="FFFFFF"/>
                    </a:clrFrom>
                    <a:clrTo>
                      <a:srgbClr val="FFFFFF">
                        <a:alpha val="0"/>
                      </a:srgbClr>
                    </a:clrTo>
                  </a:clrChange>
                  <a:duotone>
                    <a:srgbClr val="0C2577">
                      <a:shade val="45000"/>
                      <a:satMod val="135000"/>
                    </a:srgbClr>
                    <a:prstClr val="white"/>
                  </a:duotone>
                  <a:extLst>
                    <a:ext uri="{28A0092B-C50C-407E-A947-70E740481C1C}">
                      <a14:useLocalDpi xmlns:a14="http://schemas.microsoft.com/office/drawing/2010/main" val="0"/>
                    </a:ext>
                  </a:extLst>
                </a:blip>
                <a:stretch>
                  <a:fillRect/>
                </a:stretch>
              </p:blipFill>
              <p:spPr>
                <a:xfrm>
                  <a:off x="2023601" y="2176172"/>
                  <a:ext cx="818673" cy="822960"/>
                </a:xfrm>
                <a:prstGeom prst="rect">
                  <a:avLst/>
                </a:prstGeom>
              </p:spPr>
            </p:pic>
          </p:grpSp>
        </p:grpSp>
        <p:grpSp>
          <p:nvGrpSpPr>
            <p:cNvPr id="25" name="Group 24"/>
            <p:cNvGrpSpPr/>
            <p:nvPr/>
          </p:nvGrpSpPr>
          <p:grpSpPr>
            <a:xfrm>
              <a:off x="842327" y="1246872"/>
              <a:ext cx="1919897" cy="2973580"/>
              <a:chOff x="842327" y="468732"/>
              <a:chExt cx="1919897" cy="2973580"/>
            </a:xfrm>
          </p:grpSpPr>
          <p:cxnSp>
            <p:nvCxnSpPr>
              <p:cNvPr id="30" name="Straight Connector 29"/>
              <p:cNvCxnSpPr/>
              <p:nvPr/>
            </p:nvCxnSpPr>
            <p:spPr>
              <a:xfrm flipV="1">
                <a:off x="1683960" y="644443"/>
                <a:ext cx="0" cy="927271"/>
              </a:xfrm>
              <a:prstGeom prst="line">
                <a:avLst/>
              </a:prstGeom>
              <a:solidFill>
                <a:srgbClr val="FFF0DB"/>
              </a:solidFill>
              <a:ln w="3175">
                <a:solidFill>
                  <a:schemeClr val="bg2">
                    <a:lumMod val="65000"/>
                  </a:schemeClr>
                </a:solidFill>
              </a:ln>
              <a:effectLst>
                <a:glow rad="63500">
                  <a:schemeClr val="tx2">
                    <a:alpha val="40000"/>
                  </a:schemeClr>
                </a:glow>
              </a:effectLst>
            </p:spPr>
            <p:style>
              <a:lnRef idx="2">
                <a:schemeClr val="accent1">
                  <a:shade val="50000"/>
                </a:schemeClr>
              </a:lnRef>
              <a:fillRef idx="1">
                <a:schemeClr val="accent1"/>
              </a:fillRef>
              <a:effectRef idx="0">
                <a:schemeClr val="accent1"/>
              </a:effectRef>
              <a:fontRef idx="minor">
                <a:schemeClr val="lt1"/>
              </a:fontRef>
            </p:style>
          </p:cxnSp>
          <p:sp>
            <p:nvSpPr>
              <p:cNvPr id="31" name="Pentagon 30"/>
              <p:cNvSpPr/>
              <p:nvPr/>
            </p:nvSpPr>
            <p:spPr>
              <a:xfrm>
                <a:off x="884399" y="468732"/>
                <a:ext cx="1828800" cy="274320"/>
              </a:xfrm>
              <a:prstGeom prst="homePlate">
                <a:avLst/>
              </a:prstGeom>
              <a:solidFill>
                <a:srgbClr val="0C2577"/>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smtClean="0">
                    <a:ln>
                      <a:noFill/>
                    </a:ln>
                    <a:solidFill>
                      <a:prstClr val="white"/>
                    </a:solidFill>
                    <a:effectLst/>
                    <a:uLnTx/>
                    <a:uFillTx/>
                    <a:latin typeface="Calibri"/>
                    <a:ea typeface="+mn-ea"/>
                    <a:cs typeface="+mn-cs"/>
                  </a:rPr>
                  <a:t>Start Initiation</a:t>
                </a:r>
              </a:p>
            </p:txBody>
          </p:sp>
          <p:sp>
            <p:nvSpPr>
              <p:cNvPr id="32" name="Pentagon 31"/>
              <p:cNvSpPr/>
              <p:nvPr/>
            </p:nvSpPr>
            <p:spPr>
              <a:xfrm>
                <a:off x="1006502" y="826296"/>
                <a:ext cx="1755722" cy="1828800"/>
              </a:xfrm>
              <a:prstGeom prst="homePlate">
                <a:avLst>
                  <a:gd name="adj" fmla="val 15316"/>
                </a:avLst>
              </a:prstGeom>
              <a:solidFill>
                <a:srgbClr val="D9D9D9"/>
              </a:solid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err="1" smtClean="0">
                  <a:ln>
                    <a:noFill/>
                  </a:ln>
                  <a:solidFill>
                    <a:srgbClr val="5E5E5E"/>
                  </a:solidFill>
                  <a:effectLst/>
                  <a:uLnTx/>
                  <a:uFillTx/>
                  <a:latin typeface="Calibri"/>
                  <a:ea typeface="+mn-ea"/>
                  <a:cs typeface="+mn-cs"/>
                </a:endParaRPr>
              </a:p>
            </p:txBody>
          </p:sp>
          <p:sp>
            <p:nvSpPr>
              <p:cNvPr id="33" name="Rounded Rectangle 32"/>
              <p:cNvSpPr/>
              <p:nvPr/>
            </p:nvSpPr>
            <p:spPr>
              <a:xfrm>
                <a:off x="842327" y="806768"/>
                <a:ext cx="1645920" cy="2011680"/>
              </a:xfrm>
              <a:prstGeom prst="roundRect">
                <a:avLst>
                  <a:gd name="adj" fmla="val 6667"/>
                </a:avLst>
              </a:prstGeom>
              <a:solidFill>
                <a:srgbClr val="D5E3EF"/>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err="1" smtClean="0">
                  <a:ln>
                    <a:noFill/>
                  </a:ln>
                  <a:solidFill>
                    <a:srgbClr val="5E5E5E"/>
                  </a:solidFill>
                  <a:effectLst/>
                  <a:uLnTx/>
                  <a:uFillTx/>
                  <a:latin typeface="Calibri"/>
                  <a:ea typeface="+mn-ea"/>
                  <a:cs typeface="+mn-cs"/>
                </a:endParaRPr>
              </a:p>
            </p:txBody>
          </p:sp>
          <p:sp>
            <p:nvSpPr>
              <p:cNvPr id="34" name="Rounded Rectangle 33"/>
              <p:cNvSpPr/>
              <p:nvPr/>
            </p:nvSpPr>
            <p:spPr>
              <a:xfrm>
                <a:off x="846200" y="2527912"/>
                <a:ext cx="1645920" cy="914400"/>
              </a:xfrm>
              <a:prstGeom prst="roundRect">
                <a:avLst>
                  <a:gd name="adj" fmla="val 6667"/>
                </a:avLst>
              </a:prstGeom>
              <a:solidFill>
                <a:sysClr val="window" lastClr="FFFFFF"/>
              </a:solidFill>
              <a:ln w="19050"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smtClean="0">
                  <a:ln>
                    <a:noFill/>
                  </a:ln>
                  <a:solidFill>
                    <a:srgbClr val="5E5E5E"/>
                  </a:solidFill>
                  <a:effectLst/>
                  <a:uLnTx/>
                  <a:uFillTx/>
                  <a:latin typeface="Arial" panose="020B0604020202020204" pitchFamily="34" charset="0"/>
                  <a:ea typeface="+mn-ea"/>
                  <a:cs typeface="Arial" panose="020B0604020202020204" pitchFamily="34" charset="0"/>
                </a:endParaRPr>
              </a:p>
            </p:txBody>
          </p:sp>
          <p:grpSp>
            <p:nvGrpSpPr>
              <p:cNvPr id="35" name="Group 34"/>
              <p:cNvGrpSpPr/>
              <p:nvPr/>
            </p:nvGrpSpPr>
            <p:grpSpPr>
              <a:xfrm>
                <a:off x="1213118" y="912103"/>
                <a:ext cx="914400" cy="914400"/>
                <a:chOff x="7802196" y="142292"/>
                <a:chExt cx="1143000" cy="1141879"/>
              </a:xfrm>
            </p:grpSpPr>
            <p:sp>
              <p:nvSpPr>
                <p:cNvPr id="39" name="Oval 38"/>
                <p:cNvSpPr/>
                <p:nvPr/>
              </p:nvSpPr>
              <p:spPr>
                <a:xfrm>
                  <a:off x="7802196" y="142292"/>
                  <a:ext cx="1143000" cy="1141879"/>
                </a:xfrm>
                <a:prstGeom prst="ellipse">
                  <a:avLst/>
                </a:prstGeom>
                <a:solidFill>
                  <a:sysClr val="window" lastClr="FFFFFF"/>
                </a:solidFill>
                <a:ln w="57150" cap="flat" cmpd="sng" algn="ctr">
                  <a:solidFill>
                    <a:srgbClr val="34408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err="1" smtClean="0">
                    <a:ln>
                      <a:noFill/>
                    </a:ln>
                    <a:solidFill>
                      <a:srgbClr val="5E5E5E"/>
                    </a:solidFill>
                    <a:effectLst/>
                    <a:uLnTx/>
                    <a:uFillTx/>
                    <a:latin typeface="Calibri"/>
                    <a:ea typeface="+mn-ea"/>
                    <a:cs typeface="+mn-cs"/>
                  </a:endParaRPr>
                </a:p>
              </p:txBody>
            </p:sp>
            <p:pic>
              <p:nvPicPr>
                <p:cNvPr id="40" name="Picture 2" descr="Image result for decision icon"/>
                <p:cNvPicPr>
                  <a:picLocks noChangeAspect="1" noChangeArrowheads="1"/>
                </p:cNvPicPr>
                <p:nvPr/>
              </p:nvPicPr>
              <p:blipFill>
                <a:blip r:embed="rId7" cstate="print">
                  <a:clrChange>
                    <a:clrFrom>
                      <a:srgbClr val="FCFCFC"/>
                    </a:clrFrom>
                    <a:clrTo>
                      <a:srgbClr val="FCFCFC">
                        <a:alpha val="0"/>
                      </a:srgbClr>
                    </a:clrTo>
                  </a:clrChange>
                  <a:duotone>
                    <a:srgbClr val="0C2577">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a:off x="7969726" y="347471"/>
                  <a:ext cx="858741" cy="731521"/>
                </a:xfrm>
                <a:prstGeom prst="rect">
                  <a:avLst/>
                </a:prstGeom>
                <a:noFill/>
                <a:extLst>
                  <a:ext uri="{909E8E84-426E-40DD-AFC4-6F175D3DCCD1}">
                    <a14:hiddenFill xmlns:a14="http://schemas.microsoft.com/office/drawing/2010/main">
                      <a:solidFill>
                        <a:srgbClr val="FFFFFF"/>
                      </a:solidFill>
                    </a14:hiddenFill>
                  </a:ext>
                </a:extLst>
              </p:spPr>
            </p:pic>
          </p:grpSp>
          <p:sp>
            <p:nvSpPr>
              <p:cNvPr id="36" name="TextBox 35"/>
              <p:cNvSpPr txBox="1"/>
              <p:nvPr/>
            </p:nvSpPr>
            <p:spPr>
              <a:xfrm>
                <a:off x="877255" y="1855077"/>
                <a:ext cx="1576064" cy="646331"/>
              </a:xfrm>
              <a:prstGeom prst="rect">
                <a:avLst/>
              </a:prstGeom>
              <a:noFill/>
              <a:ln>
                <a:no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smtClean="0">
                    <a:ln>
                      <a:noFill/>
                    </a:ln>
                    <a:solidFill>
                      <a:srgbClr val="0C2577"/>
                    </a:solidFill>
                    <a:effectLst/>
                    <a:uLnTx/>
                    <a:uFillTx/>
                    <a:latin typeface="Arial Rounded MT Bold" panose="020F0704030504030204" pitchFamily="34" charset="0"/>
                  </a:rPr>
                  <a:t>Initiation Readiness</a:t>
                </a:r>
                <a:r>
                  <a:rPr kumimoji="0" lang="en-US" sz="1200" b="0" i="0" u="none" strike="noStrike" kern="0" cap="none" spc="0" normalizeH="0" noProof="0" dirty="0" smtClean="0">
                    <a:ln>
                      <a:noFill/>
                    </a:ln>
                    <a:solidFill>
                      <a:srgbClr val="0C2577"/>
                    </a:solidFill>
                    <a:effectLst/>
                    <a:uLnTx/>
                    <a:uFillTx/>
                    <a:latin typeface="Arial Rounded MT Bold" panose="020F0704030504030204" pitchFamily="34" charset="0"/>
                  </a:rPr>
                  <a:t> Review</a:t>
                </a:r>
                <a:endParaRPr kumimoji="0" lang="en-US" sz="1200" b="0" i="0" u="none" strike="noStrike" kern="0" cap="none" spc="0" normalizeH="0" baseline="0" noProof="0" dirty="0" smtClean="0">
                  <a:ln>
                    <a:noFill/>
                  </a:ln>
                  <a:solidFill>
                    <a:srgbClr val="0C2577"/>
                  </a:solidFill>
                  <a:effectLst/>
                  <a:uLnTx/>
                  <a:uFillTx/>
                  <a:latin typeface="Arial Rounded MT Bold" panose="020F0704030504030204" pitchFamily="34" charset="0"/>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smtClean="0">
                    <a:ln>
                      <a:noFill/>
                    </a:ln>
                    <a:solidFill>
                      <a:srgbClr val="0C2577"/>
                    </a:solidFill>
                    <a:effectLst/>
                    <a:uLnTx/>
                    <a:uFillTx/>
                    <a:latin typeface="Arial Rounded MT Bold" panose="020F0704030504030204" pitchFamily="34" charset="0"/>
                  </a:rPr>
                  <a:t>Kickoff</a:t>
                </a:r>
              </a:p>
            </p:txBody>
          </p:sp>
          <p:sp>
            <p:nvSpPr>
              <p:cNvPr id="37" name="Rounded Rectangle 36"/>
              <p:cNvSpPr/>
              <p:nvPr/>
            </p:nvSpPr>
            <p:spPr>
              <a:xfrm>
                <a:off x="846200" y="2562874"/>
                <a:ext cx="1645920" cy="822960"/>
              </a:xfrm>
              <a:prstGeom prst="roundRect">
                <a:avLst>
                  <a:gd name="adj" fmla="val 6667"/>
                </a:avLst>
              </a:prstGeom>
              <a:solidFill>
                <a:sysClr val="window" lastClr="FFFFFF"/>
              </a:solidFill>
              <a:ln w="19050" cap="flat" cmpd="sng" algn="ctr">
                <a:solidFill>
                  <a:srgbClr val="D5E3EF"/>
                </a:solidFill>
                <a:prstDash val="solid"/>
              </a:ln>
              <a:effectLst/>
            </p:spPr>
            <p:txBody>
              <a:bodyPr tIns="91440" rtlCol="0" anchor="t"/>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50" b="1" i="0" u="none" strike="noStrike" kern="0" cap="none" spc="0" normalizeH="0" baseline="0" noProof="0" dirty="0" smtClean="0">
                    <a:ln>
                      <a:noFill/>
                    </a:ln>
                    <a:solidFill>
                      <a:srgbClr val="5E5E5E"/>
                    </a:solidFill>
                    <a:effectLst/>
                    <a:uLnTx/>
                    <a:uFillTx/>
                    <a:latin typeface="Arial" panose="020B0604020202020204" pitchFamily="34" charset="0"/>
                    <a:ea typeface="+mn-ea"/>
                    <a:cs typeface="Arial" panose="020B0604020202020204" pitchFamily="34" charset="0"/>
                  </a:rPr>
                  <a:t>OVERVIEW AND DETERMINE THE “GET-TO-EXECUTION” PLAN</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dirty="0" smtClean="0">
                  <a:ln>
                    <a:noFill/>
                  </a:ln>
                  <a:solidFill>
                    <a:srgbClr val="5E5E5E"/>
                  </a:solidFill>
                  <a:effectLst/>
                  <a:uLnTx/>
                  <a:uFillTx/>
                  <a:latin typeface="Arial" panose="020B0604020202020204" pitchFamily="34" charset="0"/>
                  <a:ea typeface="+mn-ea"/>
                  <a:cs typeface="Arial" panose="020B0604020202020204" pitchFamily="34" charset="0"/>
                </a:endParaRPr>
              </a:p>
            </p:txBody>
          </p:sp>
          <p:sp>
            <p:nvSpPr>
              <p:cNvPr id="38" name="Oval 37"/>
              <p:cNvSpPr/>
              <p:nvPr/>
            </p:nvSpPr>
            <p:spPr>
              <a:xfrm>
                <a:off x="2190403" y="761048"/>
                <a:ext cx="365760" cy="365760"/>
              </a:xfrm>
              <a:prstGeom prst="ellipse">
                <a:avLst/>
              </a:prstGeom>
              <a:solidFill>
                <a:sysClr val="window" lastClr="FFFFFF"/>
              </a:solidFill>
              <a:ln w="25400" cap="flat" cmpd="sng" algn="ctr">
                <a:solidFill>
                  <a:srgbClr val="D5E3E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smtClean="0">
                    <a:ln>
                      <a:noFill/>
                    </a:ln>
                    <a:solidFill>
                      <a:srgbClr val="5E5E5E"/>
                    </a:solidFill>
                    <a:effectLst/>
                    <a:uLnTx/>
                    <a:uFillTx/>
                    <a:latin typeface="Calibri"/>
                    <a:ea typeface="+mn-ea"/>
                    <a:cs typeface="+mn-cs"/>
                  </a:rPr>
                  <a:t>1</a:t>
                </a:r>
              </a:p>
            </p:txBody>
          </p:sp>
        </p:grpSp>
        <p:grpSp>
          <p:nvGrpSpPr>
            <p:cNvPr id="26" name="Group 25"/>
            <p:cNvGrpSpPr/>
            <p:nvPr/>
          </p:nvGrpSpPr>
          <p:grpSpPr>
            <a:xfrm>
              <a:off x="642933" y="1604436"/>
              <a:ext cx="420184" cy="1828800"/>
              <a:chOff x="93631" y="1992946"/>
              <a:chExt cx="420184" cy="1828800"/>
            </a:xfrm>
          </p:grpSpPr>
          <p:sp>
            <p:nvSpPr>
              <p:cNvPr id="28" name="Pentagon 27"/>
              <p:cNvSpPr/>
              <p:nvPr/>
            </p:nvSpPr>
            <p:spPr>
              <a:xfrm>
                <a:off x="93631" y="1992946"/>
                <a:ext cx="420184" cy="1828800"/>
              </a:xfrm>
              <a:prstGeom prst="homePlate">
                <a:avLst>
                  <a:gd name="adj" fmla="val 78529"/>
                </a:avLst>
              </a:prstGeom>
              <a:solidFill>
                <a:srgbClr val="E7E6E6"/>
              </a:solid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err="1" smtClean="0">
                  <a:ln>
                    <a:noFill/>
                  </a:ln>
                  <a:solidFill>
                    <a:srgbClr val="5E5E5E"/>
                  </a:solidFill>
                  <a:effectLst/>
                  <a:uLnTx/>
                  <a:uFillTx/>
                </a:endParaRPr>
              </a:p>
            </p:txBody>
          </p:sp>
          <p:sp>
            <p:nvSpPr>
              <p:cNvPr id="29" name="TextBox 28"/>
              <p:cNvSpPr txBox="1"/>
              <p:nvPr/>
            </p:nvSpPr>
            <p:spPr>
              <a:xfrm rot="16200000">
                <a:off x="-525524" y="2776541"/>
                <a:ext cx="1501519" cy="261610"/>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smtClean="0">
                    <a:ln>
                      <a:noFill/>
                    </a:ln>
                    <a:solidFill>
                      <a:prstClr val="black">
                        <a:lumMod val="75000"/>
                        <a:lumOff val="25000"/>
                      </a:prstClr>
                    </a:solidFill>
                    <a:effectLst/>
                    <a:uLnTx/>
                    <a:uFillTx/>
                    <a:latin typeface="Corbel" panose="020B0503020204020204"/>
                  </a:rPr>
                  <a:t>CWI Intake / Triage</a:t>
                </a:r>
              </a:p>
            </p:txBody>
          </p:sp>
        </p:grpSp>
        <p:sp>
          <p:nvSpPr>
            <p:cNvPr id="27" name="Chevron 26"/>
            <p:cNvSpPr/>
            <p:nvPr/>
          </p:nvSpPr>
          <p:spPr>
            <a:xfrm>
              <a:off x="2618117" y="1246872"/>
              <a:ext cx="3474720" cy="274320"/>
            </a:xfrm>
            <a:prstGeom prst="chevron">
              <a:avLst/>
            </a:prstGeom>
            <a:solidFill>
              <a:srgbClr val="0C2577"/>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smtClean="0">
                  <a:ln>
                    <a:noFill/>
                  </a:ln>
                  <a:solidFill>
                    <a:prstClr val="white"/>
                  </a:solidFill>
                  <a:effectLst/>
                  <a:uLnTx/>
                  <a:uFillTx/>
                  <a:latin typeface="Calibri"/>
                  <a:ea typeface="+mn-ea"/>
                  <a:cs typeface="+mn-cs"/>
                </a:rPr>
                <a:t>Requirements</a:t>
              </a:r>
            </a:p>
          </p:txBody>
        </p:sp>
      </p:grpSp>
      <p:grpSp>
        <p:nvGrpSpPr>
          <p:cNvPr id="98" name="Group 97"/>
          <p:cNvGrpSpPr/>
          <p:nvPr/>
        </p:nvGrpSpPr>
        <p:grpSpPr>
          <a:xfrm>
            <a:off x="2602230" y="1482584"/>
            <a:ext cx="1700784" cy="4167087"/>
            <a:chOff x="839685" y="1482584"/>
            <a:chExt cx="1700784" cy="4167087"/>
          </a:xfrm>
        </p:grpSpPr>
        <p:sp>
          <p:nvSpPr>
            <p:cNvPr id="99" name="Freeform 98"/>
            <p:cNvSpPr/>
            <p:nvPr/>
          </p:nvSpPr>
          <p:spPr>
            <a:xfrm>
              <a:off x="839685" y="1482584"/>
              <a:ext cx="1700784" cy="3913632"/>
            </a:xfrm>
            <a:custGeom>
              <a:avLst/>
              <a:gdLst>
                <a:gd name="connsiteX0" fmla="*/ 1530956 w 1713836"/>
                <a:gd name="connsiteY0" fmla="*/ 0 h 3504224"/>
                <a:gd name="connsiteX1" fmla="*/ 1713836 w 1713836"/>
                <a:gd name="connsiteY1" fmla="*/ 182880 h 3504224"/>
                <a:gd name="connsiteX2" fmla="*/ 1660272 w 1713836"/>
                <a:gd name="connsiteY2" fmla="*/ 312196 h 3504224"/>
                <a:gd name="connsiteX3" fmla="*/ 1645920 w 1713836"/>
                <a:gd name="connsiteY3" fmla="*/ 321872 h 3504224"/>
                <a:gd name="connsiteX4" fmla="*/ 1645920 w 1713836"/>
                <a:gd name="connsiteY4" fmla="*/ 1857413 h 3504224"/>
                <a:gd name="connsiteX5" fmla="*/ 1649793 w 1713836"/>
                <a:gd name="connsiteY5" fmla="*/ 1876597 h 3504224"/>
                <a:gd name="connsiteX6" fmla="*/ 1649793 w 1713836"/>
                <a:gd name="connsiteY6" fmla="*/ 3394491 h 3504224"/>
                <a:gd name="connsiteX7" fmla="*/ 1540060 w 1713836"/>
                <a:gd name="connsiteY7" fmla="*/ 3504224 h 3504224"/>
                <a:gd name="connsiteX8" fmla="*/ 113606 w 1713836"/>
                <a:gd name="connsiteY8" fmla="*/ 3504224 h 3504224"/>
                <a:gd name="connsiteX9" fmla="*/ 3873 w 1713836"/>
                <a:gd name="connsiteY9" fmla="*/ 3394491 h 3504224"/>
                <a:gd name="connsiteX10" fmla="*/ 3873 w 1713836"/>
                <a:gd name="connsiteY10" fmla="*/ 1966851 h 3504224"/>
                <a:gd name="connsiteX11" fmla="*/ 0 w 1713836"/>
                <a:gd name="connsiteY11" fmla="*/ 1947667 h 3504224"/>
                <a:gd name="connsiteX12" fmla="*/ 0 w 1713836"/>
                <a:gd name="connsiteY12" fmla="*/ 155453 h 3504224"/>
                <a:gd name="connsiteX13" fmla="*/ 109733 w 1713836"/>
                <a:gd name="connsiteY13" fmla="*/ 45720 h 3504224"/>
                <a:gd name="connsiteX14" fmla="*/ 1413275 w 1713836"/>
                <a:gd name="connsiteY14" fmla="*/ 45720 h 3504224"/>
                <a:gd name="connsiteX15" fmla="*/ 1459771 w 1713836"/>
                <a:gd name="connsiteY15" fmla="*/ 14372 h 3504224"/>
                <a:gd name="connsiteX16" fmla="*/ 1530956 w 1713836"/>
                <a:gd name="connsiteY16" fmla="*/ 0 h 3504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3836" h="3504224">
                  <a:moveTo>
                    <a:pt x="1530956" y="0"/>
                  </a:moveTo>
                  <a:cubicBezTo>
                    <a:pt x="1631958" y="0"/>
                    <a:pt x="1713836" y="81878"/>
                    <a:pt x="1713836" y="182880"/>
                  </a:cubicBezTo>
                  <a:cubicBezTo>
                    <a:pt x="1713836" y="233381"/>
                    <a:pt x="1693367" y="279101"/>
                    <a:pt x="1660272" y="312196"/>
                  </a:cubicBezTo>
                  <a:lnTo>
                    <a:pt x="1645920" y="321872"/>
                  </a:lnTo>
                  <a:lnTo>
                    <a:pt x="1645920" y="1857413"/>
                  </a:lnTo>
                  <a:lnTo>
                    <a:pt x="1649793" y="1876597"/>
                  </a:lnTo>
                  <a:lnTo>
                    <a:pt x="1649793" y="3394491"/>
                  </a:lnTo>
                  <a:cubicBezTo>
                    <a:pt x="1649793" y="3455095"/>
                    <a:pt x="1600664" y="3504224"/>
                    <a:pt x="1540060" y="3504224"/>
                  </a:cubicBezTo>
                  <a:lnTo>
                    <a:pt x="113606" y="3504224"/>
                  </a:lnTo>
                  <a:cubicBezTo>
                    <a:pt x="53002" y="3504224"/>
                    <a:pt x="3873" y="3455095"/>
                    <a:pt x="3873" y="3394491"/>
                  </a:cubicBezTo>
                  <a:lnTo>
                    <a:pt x="3873" y="1966851"/>
                  </a:lnTo>
                  <a:lnTo>
                    <a:pt x="0" y="1947667"/>
                  </a:lnTo>
                  <a:lnTo>
                    <a:pt x="0" y="155453"/>
                  </a:lnTo>
                  <a:cubicBezTo>
                    <a:pt x="0" y="94849"/>
                    <a:pt x="49129" y="45720"/>
                    <a:pt x="109733" y="45720"/>
                  </a:cubicBezTo>
                  <a:lnTo>
                    <a:pt x="1413275" y="45720"/>
                  </a:lnTo>
                  <a:lnTo>
                    <a:pt x="1459771" y="14372"/>
                  </a:lnTo>
                  <a:cubicBezTo>
                    <a:pt x="1481650" y="5117"/>
                    <a:pt x="1505706" y="0"/>
                    <a:pt x="1530956" y="0"/>
                  </a:cubicBezTo>
                  <a:close/>
                </a:path>
              </a:pathLst>
            </a:custGeom>
            <a:noFill/>
            <a:ln w="3175" cap="flat" cmpd="sng" algn="ctr">
              <a:solidFill>
                <a:srgbClr val="D90026"/>
              </a:solidFill>
              <a:prstDash val="solid"/>
            </a:ln>
            <a:effectLst>
              <a:glow rad="63500">
                <a:srgbClr val="D90026">
                  <a:satMod val="175000"/>
                  <a:alpha val="40000"/>
                </a:srgbClr>
              </a:glow>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err="1" smtClean="0">
                <a:ln>
                  <a:noFill/>
                </a:ln>
                <a:solidFill>
                  <a:srgbClr val="5E5E5E"/>
                </a:solidFill>
                <a:effectLst/>
                <a:uLnTx/>
                <a:uFillTx/>
                <a:latin typeface="Calibri"/>
                <a:ea typeface="+mn-ea"/>
                <a:cs typeface="+mn-cs"/>
              </a:endParaRPr>
            </a:p>
          </p:txBody>
        </p:sp>
        <p:grpSp>
          <p:nvGrpSpPr>
            <p:cNvPr id="100" name="Group 99"/>
            <p:cNvGrpSpPr/>
            <p:nvPr/>
          </p:nvGrpSpPr>
          <p:grpSpPr>
            <a:xfrm>
              <a:off x="972205" y="5341894"/>
              <a:ext cx="1371600" cy="307777"/>
              <a:chOff x="932449" y="5341894"/>
              <a:chExt cx="1463040" cy="307777"/>
            </a:xfrm>
          </p:grpSpPr>
          <p:sp>
            <p:nvSpPr>
              <p:cNvPr id="101" name="Round Same Side Corner Rectangle 100"/>
              <p:cNvSpPr/>
              <p:nvPr/>
            </p:nvSpPr>
            <p:spPr>
              <a:xfrm flipV="1">
                <a:off x="932449" y="5398884"/>
                <a:ext cx="1463040" cy="228600"/>
              </a:xfrm>
              <a:prstGeom prst="round2SameRect">
                <a:avLst/>
              </a:prstGeom>
              <a:solidFill>
                <a:srgbClr val="D90026"/>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endParaRPr lang="en-US" sz="1400" b="1" dirty="0">
                  <a:solidFill>
                    <a:schemeClr val="bg1"/>
                  </a:solidFill>
                </a:endParaRPr>
              </a:p>
            </p:txBody>
          </p:sp>
          <p:sp>
            <p:nvSpPr>
              <p:cNvPr id="102" name="TextBox 101"/>
              <p:cNvSpPr txBox="1"/>
              <p:nvPr/>
            </p:nvSpPr>
            <p:spPr>
              <a:xfrm>
                <a:off x="1100326" y="5341894"/>
                <a:ext cx="1127286" cy="307777"/>
              </a:xfrm>
              <a:prstGeom prst="rect">
                <a:avLst/>
              </a:prstGeom>
              <a:noFill/>
            </p:spPr>
            <p:txBody>
              <a:bodyPr wrap="square" rtlCol="0" anchor="ctr">
                <a:spAutoFit/>
              </a:bodyPr>
              <a:lstStyle/>
              <a:p>
                <a:r>
                  <a:rPr lang="en-US" sz="1400" b="1" dirty="0" smtClean="0">
                    <a:solidFill>
                      <a:schemeClr val="bg1"/>
                    </a:solidFill>
                  </a:rPr>
                  <a:t>Today’s Call</a:t>
                </a:r>
                <a:endParaRPr lang="en-US" sz="1400" b="1" dirty="0">
                  <a:solidFill>
                    <a:schemeClr val="bg1"/>
                  </a:solidFill>
                </a:endParaRPr>
              </a:p>
            </p:txBody>
          </p:sp>
        </p:grpSp>
      </p:grpSp>
    </p:spTree>
    <p:extLst>
      <p:ext uri="{BB962C8B-B14F-4D97-AF65-F5344CB8AC3E}">
        <p14:creationId xmlns:p14="http://schemas.microsoft.com/office/powerpoint/2010/main" val="23381820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B39F3810-4318-4880-9D52-993D34A84442}" type="slidenum">
              <a:rPr lang="en-US" smtClean="0"/>
              <a:pPr/>
              <a:t>18</a:t>
            </a:fld>
            <a:endParaRPr lang="en-US" dirty="0"/>
          </a:p>
        </p:txBody>
      </p:sp>
      <p:sp>
        <p:nvSpPr>
          <p:cNvPr id="11" name="Title 10"/>
          <p:cNvSpPr>
            <a:spLocks noGrp="1"/>
          </p:cNvSpPr>
          <p:nvPr>
            <p:ph type="title"/>
          </p:nvPr>
        </p:nvSpPr>
        <p:spPr/>
        <p:txBody>
          <a:bodyPr/>
          <a:lstStyle/>
          <a:p>
            <a:r>
              <a:rPr lang="en-US" dirty="0" smtClean="0"/>
              <a:t>Agile Requirements</a:t>
            </a:r>
            <a:endParaRPr lang="en-US" dirty="0"/>
          </a:p>
        </p:txBody>
      </p:sp>
      <p:sp>
        <p:nvSpPr>
          <p:cNvPr id="16" name="Content Placeholder 15"/>
          <p:cNvSpPr>
            <a:spLocks noGrp="1"/>
          </p:cNvSpPr>
          <p:nvPr>
            <p:ph sz="quarter" idx="10"/>
          </p:nvPr>
        </p:nvSpPr>
        <p:spPr/>
        <p:txBody>
          <a:bodyPr>
            <a:normAutofit/>
          </a:bodyPr>
          <a:lstStyle/>
          <a:p>
            <a:pPr marL="257175" indent="-257175"/>
            <a:r>
              <a:rPr lang="en-US" sz="1800" dirty="0"/>
              <a:t>During Initiation, high level business requirements will be captured as “</a:t>
            </a:r>
            <a:r>
              <a:rPr lang="en-US" sz="1800" b="1" dirty="0"/>
              <a:t>Jira</a:t>
            </a:r>
            <a:r>
              <a:rPr lang="en-US" sz="1800" dirty="0"/>
              <a:t> </a:t>
            </a:r>
            <a:r>
              <a:rPr lang="en-US" sz="1800" b="1" dirty="0"/>
              <a:t>Epics</a:t>
            </a:r>
            <a:r>
              <a:rPr lang="en-US" sz="1800" dirty="0"/>
              <a:t>”, also known as Features, within the Scaled Agile Framework (i.e. </a:t>
            </a:r>
            <a:r>
              <a:rPr lang="en-US" sz="1800" dirty="0" err="1"/>
              <a:t>SAFe</a:t>
            </a:r>
            <a:r>
              <a:rPr lang="en-US" sz="1800" dirty="0"/>
              <a:t>).   An </a:t>
            </a:r>
            <a:r>
              <a:rPr lang="en-US" sz="1800" b="1" dirty="0"/>
              <a:t>Epic</a:t>
            </a:r>
            <a:r>
              <a:rPr lang="en-US" sz="1800" dirty="0"/>
              <a:t> is simply a “big user story.”  It is usually broad in scope and short on details.  During Release Planning, which occurs after Initiation when the full team is engaged, Epics are commonly split into multiple, smaller </a:t>
            </a:r>
            <a:r>
              <a:rPr lang="en-US" sz="1800" b="1" dirty="0"/>
              <a:t>User Stories</a:t>
            </a:r>
            <a:r>
              <a:rPr lang="en-US" sz="1800" dirty="0"/>
              <a:t>. </a:t>
            </a:r>
          </a:p>
          <a:p>
            <a:pPr marL="257175" indent="-257175"/>
            <a:endParaRPr lang="en-US" sz="1800" dirty="0"/>
          </a:p>
          <a:p>
            <a:pPr marL="257175" indent="-257175"/>
            <a:r>
              <a:rPr lang="en-US" sz="1800" b="1" dirty="0"/>
              <a:t>A User Story</a:t>
            </a:r>
            <a:r>
              <a:rPr lang="en-US" sz="1800" dirty="0"/>
              <a:t> is used to </a:t>
            </a:r>
            <a:r>
              <a:rPr lang="en-US" sz="1800" dirty="0" smtClean="0"/>
              <a:t>express </a:t>
            </a:r>
            <a:r>
              <a:rPr lang="en-US" sz="1800" dirty="0"/>
              <a:t>requirements that focuses on what a user of a product would like to achieve.  Although documenting and refining Epics, or Features, will be the primary focus during Initiation, User Stories may also be identified.  Key characteristics of a user story include:</a:t>
            </a:r>
          </a:p>
          <a:p>
            <a:pPr marL="600075" lvl="1" indent="-257175">
              <a:buFont typeface="Arial" panose="020B0604020202020204" pitchFamily="34" charset="0"/>
              <a:buChar char="•"/>
            </a:pPr>
            <a:r>
              <a:rPr lang="en-US" sz="1800" dirty="0"/>
              <a:t>They are </a:t>
            </a:r>
            <a:r>
              <a:rPr lang="en-US" sz="1800" b="1" dirty="0"/>
              <a:t>not</a:t>
            </a:r>
            <a:r>
              <a:rPr lang="en-US" sz="1800" dirty="0"/>
              <a:t> detailed requirements specifications (something a system shall do) but are rather negotiable expressions of intent. The User Story </a:t>
            </a:r>
            <a:r>
              <a:rPr lang="en-US" sz="1800" b="1" dirty="0"/>
              <a:t>does not</a:t>
            </a:r>
            <a:r>
              <a:rPr lang="en-US" sz="1800" dirty="0"/>
              <a:t> define the </a:t>
            </a:r>
            <a:r>
              <a:rPr lang="en-US" sz="1800" b="1" dirty="0"/>
              <a:t>"How"</a:t>
            </a:r>
            <a:r>
              <a:rPr lang="en-US" sz="1800" dirty="0"/>
              <a:t>. </a:t>
            </a:r>
          </a:p>
          <a:p>
            <a:pPr marL="600075" lvl="1" indent="-257175">
              <a:buFont typeface="Arial" panose="020B0604020202020204" pitchFamily="34" charset="0"/>
              <a:buChar char="•"/>
            </a:pPr>
            <a:r>
              <a:rPr lang="en-US" sz="1800" dirty="0"/>
              <a:t>They are short and easy to read, understandable to developers, testers, stakeholders, and users.  In other words, they are written in plain language without Anthem jargon so that they can be understood by everyone.</a:t>
            </a:r>
          </a:p>
          <a:p>
            <a:pPr marL="600075" lvl="1" indent="-257175">
              <a:buFont typeface="Arial" panose="020B0604020202020204" pitchFamily="34" charset="0"/>
              <a:buChar char="•"/>
            </a:pPr>
            <a:r>
              <a:rPr lang="en-US" sz="1800" dirty="0"/>
              <a:t>They include the business value</a:t>
            </a:r>
            <a:r>
              <a:rPr lang="en-US" sz="1800" dirty="0" smtClean="0"/>
              <a:t>.</a:t>
            </a:r>
            <a:endParaRPr lang="en-US" sz="1800" dirty="0"/>
          </a:p>
        </p:txBody>
      </p:sp>
      <p:sp>
        <p:nvSpPr>
          <p:cNvPr id="4" name="Footer Placeholder 3"/>
          <p:cNvSpPr>
            <a:spLocks noGrp="1"/>
          </p:cNvSpPr>
          <p:nvPr>
            <p:ph type="ftr" sz="quarter" idx="13"/>
          </p:nvPr>
        </p:nvSpPr>
        <p:spPr/>
        <p:txBody>
          <a:bodyPr/>
          <a:lstStyle/>
          <a:p>
            <a:r>
              <a:rPr lang="en-US" smtClean="0"/>
              <a:t>COMPANY CONFIDENTIAL  |  FOR INTERNAL USE ONLY  |  DO NOT COPY</a:t>
            </a:r>
            <a:endParaRPr lang="en-US" dirty="0"/>
          </a:p>
        </p:txBody>
      </p:sp>
    </p:spTree>
    <p:extLst>
      <p:ext uri="{BB962C8B-B14F-4D97-AF65-F5344CB8AC3E}">
        <p14:creationId xmlns:p14="http://schemas.microsoft.com/office/powerpoint/2010/main" val="5800167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B39F3810-4318-4880-9D52-993D34A84442}" type="slidenum">
              <a:rPr lang="en-US" smtClean="0"/>
              <a:pPr/>
              <a:t>19</a:t>
            </a:fld>
            <a:endParaRPr lang="en-US"/>
          </a:p>
        </p:txBody>
      </p:sp>
      <p:sp>
        <p:nvSpPr>
          <p:cNvPr id="11" name="Title 10"/>
          <p:cNvSpPr>
            <a:spLocks noGrp="1"/>
          </p:cNvSpPr>
          <p:nvPr>
            <p:ph type="title"/>
          </p:nvPr>
        </p:nvSpPr>
        <p:spPr/>
        <p:txBody>
          <a:bodyPr/>
          <a:lstStyle/>
          <a:p>
            <a:r>
              <a:rPr lang="en-US" dirty="0" smtClean="0"/>
              <a:t>Agile Requirements (continued)</a:t>
            </a:r>
            <a:endParaRPr lang="en-US" dirty="0"/>
          </a:p>
        </p:txBody>
      </p:sp>
      <p:sp>
        <p:nvSpPr>
          <p:cNvPr id="16" name="Content Placeholder 15"/>
          <p:cNvSpPr>
            <a:spLocks noGrp="1"/>
          </p:cNvSpPr>
          <p:nvPr>
            <p:ph sz="quarter" idx="10"/>
          </p:nvPr>
        </p:nvSpPr>
        <p:spPr/>
        <p:txBody>
          <a:bodyPr>
            <a:normAutofit lnSpcReduction="10000"/>
          </a:bodyPr>
          <a:lstStyle/>
          <a:p>
            <a:pPr marL="257175" indent="-257175"/>
            <a:r>
              <a:rPr lang="en-US" sz="1800" b="1" dirty="0"/>
              <a:t>Epics</a:t>
            </a:r>
            <a:r>
              <a:rPr lang="en-US" sz="1800" dirty="0"/>
              <a:t> and </a:t>
            </a:r>
            <a:r>
              <a:rPr lang="en-US" sz="1800" b="1" dirty="0"/>
              <a:t>User Stories </a:t>
            </a:r>
            <a:r>
              <a:rPr lang="en-US" sz="1800" dirty="0"/>
              <a:t>are written in the same format or voice:  As a &lt;who&gt;, I want to &lt;what&gt; so that &lt;why&gt;.</a:t>
            </a:r>
          </a:p>
          <a:p>
            <a:pPr marL="600075" lvl="1" indent="-257175">
              <a:buFont typeface="Arial" panose="020B0604020202020204" pitchFamily="34" charset="0"/>
              <a:buChar char="•"/>
            </a:pPr>
            <a:r>
              <a:rPr lang="en-US" sz="1800" dirty="0"/>
              <a:t>Example Epic:  As a member &lt;who&gt;, I want to log into the Consumer Portal &lt;what&gt;, so that I can view my health insurance related information &lt;why&gt;.  </a:t>
            </a:r>
          </a:p>
          <a:p>
            <a:pPr marL="600075" lvl="1" indent="-257175">
              <a:buFont typeface="Arial" panose="020B0604020202020204" pitchFamily="34" charset="0"/>
              <a:buChar char="•"/>
            </a:pPr>
            <a:r>
              <a:rPr lang="en-US" sz="1800" dirty="0"/>
              <a:t>This Epic can be broken down into smaller User Stories:</a:t>
            </a:r>
          </a:p>
          <a:p>
            <a:pPr marL="942975" lvl="2" indent="-257175"/>
            <a:r>
              <a:rPr lang="en-US" dirty="0"/>
              <a:t>As a member, I want to set my own password so that it is easy to remember.</a:t>
            </a:r>
          </a:p>
          <a:p>
            <a:pPr marL="942975" lvl="2" indent="-257175"/>
            <a:r>
              <a:rPr lang="en-US" dirty="0"/>
              <a:t>As a member, I want to be able to re-enter my password when I </a:t>
            </a:r>
            <a:r>
              <a:rPr lang="en-US" dirty="0" err="1"/>
              <a:t>mis</a:t>
            </a:r>
            <a:r>
              <a:rPr lang="en-US" dirty="0"/>
              <a:t>-key it so that I can still log into the Consumer Portal.</a:t>
            </a:r>
          </a:p>
          <a:p>
            <a:pPr marL="942975" lvl="2" indent="-257175"/>
            <a:endParaRPr lang="en-US" dirty="0"/>
          </a:p>
          <a:p>
            <a:pPr marL="257175" indent="-257175"/>
            <a:r>
              <a:rPr lang="en-US" sz="1800" dirty="0"/>
              <a:t>Note that if requirements are delivered in a traditional waterfall format and need no further development, they will not be converted to Epics and User Stories during Initiation.  It is recommended that new requirements are written in the user story voice.</a:t>
            </a:r>
          </a:p>
          <a:p>
            <a:pPr marL="257175" indent="-257175"/>
            <a:endParaRPr lang="en-US" sz="1800" dirty="0"/>
          </a:p>
          <a:p>
            <a:pPr marL="257175" indent="-257175"/>
            <a:r>
              <a:rPr lang="en-US" sz="1800" dirty="0"/>
              <a:t>For more information and training, see the Agile COE Microsite @ </a:t>
            </a:r>
            <a:r>
              <a:rPr lang="en-US" sz="1800" dirty="0">
                <a:hlinkClick r:id="rId2"/>
              </a:rPr>
              <a:t>https://share.antheminc.com/sites/AgileAnthemCOE/assets/training.htm</a:t>
            </a:r>
            <a:endParaRPr lang="en-US" sz="1800" dirty="0"/>
          </a:p>
        </p:txBody>
      </p:sp>
      <p:sp>
        <p:nvSpPr>
          <p:cNvPr id="4" name="Footer Placeholder 3"/>
          <p:cNvSpPr>
            <a:spLocks noGrp="1"/>
          </p:cNvSpPr>
          <p:nvPr>
            <p:ph type="ftr" sz="quarter" idx="13"/>
          </p:nvPr>
        </p:nvSpPr>
        <p:spPr/>
        <p:txBody>
          <a:bodyPr/>
          <a:lstStyle/>
          <a:p>
            <a:r>
              <a:rPr lang="en-US" smtClean="0"/>
              <a:t>COMPANY CONFIDENTIAL  |  FOR INTERNAL USE ONLY  |  DO NOT COPY</a:t>
            </a:r>
            <a:endParaRPr lang="en-US" dirty="0"/>
          </a:p>
        </p:txBody>
      </p:sp>
    </p:spTree>
    <p:extLst>
      <p:ext uri="{BB962C8B-B14F-4D97-AF65-F5344CB8AC3E}">
        <p14:creationId xmlns:p14="http://schemas.microsoft.com/office/powerpoint/2010/main" val="23224206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B39F3810-4318-4880-9D52-993D34A84442}" type="slidenum">
              <a:rPr lang="en-US" smtClean="0"/>
              <a:pPr/>
              <a:t>2</a:t>
            </a:fld>
            <a:endParaRPr lang="en-US"/>
          </a:p>
        </p:txBody>
      </p:sp>
      <p:pic>
        <p:nvPicPr>
          <p:cNvPr id="6" name="Picture Placeholder 5"/>
          <p:cNvPicPr>
            <a:picLocks noGrp="1" noChangeAspect="1"/>
          </p:cNvPicPr>
          <p:nvPr>
            <p:ph type="pic" sz="quarter" idx="15"/>
          </p:nvPr>
        </p:nvPicPr>
        <p:blipFill>
          <a:blip r:embed="rId3">
            <a:extLst>
              <a:ext uri="{28A0092B-C50C-407E-A947-70E740481C1C}">
                <a14:useLocalDpi xmlns:a14="http://schemas.microsoft.com/office/drawing/2010/main" val="0"/>
              </a:ext>
            </a:extLst>
          </a:blip>
          <a:srcRect l="5831" r="5831"/>
          <a:stretch>
            <a:fillRect/>
          </a:stretch>
        </p:blipFill>
        <p:spPr/>
      </p:pic>
      <p:sp>
        <p:nvSpPr>
          <p:cNvPr id="3" name="Title 2"/>
          <p:cNvSpPr>
            <a:spLocks noGrp="1"/>
          </p:cNvSpPr>
          <p:nvPr>
            <p:ph type="title"/>
          </p:nvPr>
        </p:nvSpPr>
        <p:spPr/>
        <p:txBody>
          <a:bodyPr/>
          <a:lstStyle/>
          <a:p>
            <a:r>
              <a:rPr lang="en-US" smtClean="0"/>
              <a:t>Agenda</a:t>
            </a:r>
            <a:endParaRPr lang="en-US" dirty="0"/>
          </a:p>
        </p:txBody>
      </p:sp>
      <p:sp>
        <p:nvSpPr>
          <p:cNvPr id="4" name="Text Placeholder 3"/>
          <p:cNvSpPr>
            <a:spLocks noGrp="1"/>
          </p:cNvSpPr>
          <p:nvPr>
            <p:ph type="body" sz="quarter" idx="14"/>
          </p:nvPr>
        </p:nvSpPr>
        <p:spPr/>
        <p:txBody>
          <a:bodyPr/>
          <a:lstStyle/>
          <a:p>
            <a:r>
              <a:rPr lang="en-US" dirty="0" smtClean="0"/>
              <a:t>Core Team Participants</a:t>
            </a:r>
          </a:p>
          <a:p>
            <a:r>
              <a:rPr lang="en-US" dirty="0" smtClean="0"/>
              <a:t>Meeting </a:t>
            </a:r>
            <a:r>
              <a:rPr lang="en-US" dirty="0"/>
              <a:t>Objectives</a:t>
            </a:r>
          </a:p>
          <a:p>
            <a:r>
              <a:rPr lang="en-US" dirty="0"/>
              <a:t>Scope </a:t>
            </a:r>
            <a:r>
              <a:rPr lang="en-US" dirty="0" smtClean="0"/>
              <a:t>Finalization</a:t>
            </a:r>
            <a:endParaRPr lang="en-US" dirty="0"/>
          </a:p>
          <a:p>
            <a:r>
              <a:rPr lang="en-US" dirty="0" smtClean="0"/>
              <a:t>BRD Elicitation</a:t>
            </a:r>
            <a:endParaRPr lang="en-US" dirty="0"/>
          </a:p>
        </p:txBody>
      </p:sp>
      <p:sp>
        <p:nvSpPr>
          <p:cNvPr id="12" name="Footer Placeholder 11"/>
          <p:cNvSpPr>
            <a:spLocks noGrp="1"/>
          </p:cNvSpPr>
          <p:nvPr>
            <p:ph type="ftr" sz="quarter" idx="13"/>
          </p:nvPr>
        </p:nvSpPr>
        <p:spPr/>
        <p:txBody>
          <a:bodyPr/>
          <a:lstStyle/>
          <a:p>
            <a:r>
              <a:rPr lang="en-US" dirty="0" smtClean="0">
                <a:solidFill>
                  <a:schemeClr val="bg2">
                    <a:lumMod val="85000"/>
                  </a:schemeClr>
                </a:solidFill>
              </a:rPr>
              <a:t>COMPANY CONFIDENTIAL  |  FOR INTERNAL USE ONLY  |  DO NOT COPY</a:t>
            </a:r>
            <a:endParaRPr lang="en-US" dirty="0">
              <a:solidFill>
                <a:schemeClr val="bg2">
                  <a:lumMod val="85000"/>
                </a:schemeClr>
              </a:solidFill>
            </a:endParaRPr>
          </a:p>
        </p:txBody>
      </p:sp>
    </p:spTree>
    <p:extLst>
      <p:ext uri="{BB962C8B-B14F-4D97-AF65-F5344CB8AC3E}">
        <p14:creationId xmlns:p14="http://schemas.microsoft.com/office/powerpoint/2010/main" val="32981225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B39F3810-4318-4880-9D52-993D34A84442}" type="slidenum">
              <a:rPr lang="en-US" smtClean="0"/>
              <a:pPr/>
              <a:t>3</a:t>
            </a:fld>
            <a:endParaRPr lang="en-US"/>
          </a:p>
        </p:txBody>
      </p:sp>
      <p:sp>
        <p:nvSpPr>
          <p:cNvPr id="3" name="Title 2"/>
          <p:cNvSpPr>
            <a:spLocks noGrp="1"/>
          </p:cNvSpPr>
          <p:nvPr>
            <p:ph type="title"/>
          </p:nvPr>
        </p:nvSpPr>
        <p:spPr/>
        <p:txBody>
          <a:bodyPr/>
          <a:lstStyle/>
          <a:p>
            <a:r>
              <a:rPr lang="en-US" dirty="0" smtClean="0"/>
              <a:t>Core Team Participants</a:t>
            </a:r>
            <a:endParaRPr lang="en-US" dirty="0"/>
          </a:p>
        </p:txBody>
      </p:sp>
      <p:graphicFrame>
        <p:nvGraphicFramePr>
          <p:cNvPr id="9" name="Content Placeholder 8"/>
          <p:cNvGraphicFramePr>
            <a:graphicFrameLocks noGrp="1"/>
          </p:cNvGraphicFramePr>
          <p:nvPr>
            <p:ph sz="quarter" idx="10"/>
            <p:extLst>
              <p:ext uri="{D42A27DB-BD31-4B8C-83A1-F6EECF244321}">
                <p14:modId xmlns:p14="http://schemas.microsoft.com/office/powerpoint/2010/main" val="761689858"/>
              </p:ext>
            </p:extLst>
          </p:nvPr>
        </p:nvGraphicFramePr>
        <p:xfrm>
          <a:off x="528638" y="1246314"/>
          <a:ext cx="11141076" cy="4986846"/>
        </p:xfrm>
        <a:graphic>
          <a:graphicData uri="http://schemas.openxmlformats.org/drawingml/2006/table">
            <a:tbl>
              <a:tblPr firstRow="1" bandRow="1">
                <a:tableStyleId>{5C22544A-7EE6-4342-B048-85BDC9FD1C3A}</a:tableStyleId>
              </a:tblPr>
              <a:tblGrid>
                <a:gridCol w="3266748"/>
                <a:gridCol w="2843539"/>
                <a:gridCol w="5030789"/>
              </a:tblGrid>
              <a:tr h="271128">
                <a:tc>
                  <a:txBody>
                    <a:bodyPr/>
                    <a:lstStyle/>
                    <a:p>
                      <a:pPr algn="ctr"/>
                      <a:r>
                        <a:rPr lang="en-US" sz="800" dirty="0" smtClean="0"/>
                        <a:t>Role</a:t>
                      </a:r>
                      <a:endParaRPr lang="en-US" sz="800" b="1" dirty="0" smtClean="0">
                        <a:solidFill>
                          <a:schemeClr val="bg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800" cap="none" dirty="0" smtClean="0">
                          <a:solidFill>
                            <a:schemeClr val="bg1"/>
                          </a:solidFill>
                        </a:rPr>
                        <a:t>Name</a:t>
                      </a:r>
                      <a:endParaRPr lang="en-US" sz="800" cap="none" dirty="0">
                        <a:solidFill>
                          <a:schemeClr val="bg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800" cap="none" dirty="0" smtClean="0">
                          <a:solidFill>
                            <a:schemeClr val="bg1"/>
                          </a:solidFill>
                        </a:rPr>
                        <a:t>Responsibilities</a:t>
                      </a:r>
                      <a:endParaRPr lang="en-US" sz="800" cap="none" dirty="0">
                        <a:solidFill>
                          <a:schemeClr val="bg1"/>
                        </a:solidFill>
                      </a:endParaRPr>
                    </a:p>
                  </a:txBody>
                  <a:tcPr/>
                </a:tc>
              </a:tr>
              <a:tr h="326598">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800" dirty="0" smtClean="0"/>
                        <a:t>Initiative Owner / Project</a:t>
                      </a:r>
                      <a:r>
                        <a:rPr lang="en-US" sz="800" baseline="0" dirty="0" smtClean="0"/>
                        <a:t> Sponsor</a:t>
                      </a:r>
                      <a:endParaRPr lang="en-US" sz="800" dirty="0" smtClean="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b="0" cap="none" dirty="0" smtClean="0"/>
                        <a:t>Jeff </a:t>
                      </a:r>
                      <a:r>
                        <a:rPr lang="en-US" sz="800" b="0" cap="none" dirty="0" err="1" smtClean="0"/>
                        <a:t>Reveley</a:t>
                      </a:r>
                      <a:endParaRPr lang="en-US" sz="800" b="0" cap="none" dirty="0" smtClean="0"/>
                    </a:p>
                  </a:txBody>
                  <a:tcPr/>
                </a:tc>
                <a:tc>
                  <a:txBody>
                    <a:bodyPr/>
                    <a:lstStyle/>
                    <a:p>
                      <a:pPr algn="l"/>
                      <a:r>
                        <a:rPr lang="en-US" sz="600" cap="none" dirty="0" smtClean="0"/>
                        <a:t>(Business)</a:t>
                      </a:r>
                      <a:r>
                        <a:rPr lang="en-US" sz="600" cap="none" baseline="0" dirty="0" smtClean="0"/>
                        <a:t> </a:t>
                      </a:r>
                      <a:r>
                        <a:rPr lang="en-US" sz="600" cap="none" dirty="0" smtClean="0"/>
                        <a:t>Overall responsibility for defining initiative objectives/benefits and day-to-day sponsorship of the initiative, actively participating in decision making and escalation processes.</a:t>
                      </a:r>
                      <a:endParaRPr lang="en-US" sz="600" cap="none" dirty="0"/>
                    </a:p>
                  </a:txBody>
                  <a:tcPr/>
                </a:tc>
              </a:tr>
              <a:tr h="193766">
                <a:tc>
                  <a:txBody>
                    <a:bodyPr/>
                    <a:lstStyle/>
                    <a:p>
                      <a:pPr algn="r"/>
                      <a:r>
                        <a:rPr lang="en-US" sz="800" dirty="0" smtClean="0"/>
                        <a:t>IT Initiative Delivery</a:t>
                      </a:r>
                      <a:r>
                        <a:rPr lang="en-US" sz="800" baseline="0" dirty="0" smtClean="0"/>
                        <a:t> Owner</a:t>
                      </a:r>
                      <a:endParaRPr lang="en-US" sz="800" dirty="0"/>
                    </a:p>
                  </a:txBody>
                  <a:tcPr/>
                </a:tc>
                <a:tc>
                  <a:txBody>
                    <a:bodyPr/>
                    <a:lstStyle/>
                    <a:p>
                      <a:pPr algn="l"/>
                      <a:r>
                        <a:rPr lang="en-US" sz="800" b="0" cap="none" dirty="0" smtClean="0"/>
                        <a:t>TBD</a:t>
                      </a:r>
                      <a:endParaRPr lang="en-US" sz="800" b="0" cap="none" dirty="0"/>
                    </a:p>
                  </a:txBody>
                  <a:tcPr/>
                </a:tc>
                <a:tc>
                  <a:txBody>
                    <a:bodyPr/>
                    <a:lstStyle/>
                    <a:p>
                      <a:pPr algn="l"/>
                      <a:r>
                        <a:rPr lang="en-US" sz="600" cap="none" dirty="0" smtClean="0"/>
                        <a:t>(IT) Accountable for the delivery of the solution knowing that it may involve coordination with other IT Leadership, if necessary.</a:t>
                      </a:r>
                      <a:endParaRPr lang="en-US" sz="600" cap="none" dirty="0"/>
                    </a:p>
                  </a:txBody>
                  <a:tcPr/>
                </a:tc>
              </a:tr>
              <a:tr h="0">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800" dirty="0" smtClean="0"/>
                        <a:t>Initiation</a:t>
                      </a:r>
                      <a:r>
                        <a:rPr lang="en-US" sz="800" baseline="0" dirty="0" smtClean="0"/>
                        <a:t> Manager</a:t>
                      </a:r>
                      <a:endParaRPr lang="en-US" sz="800" dirty="0" smtClean="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b="0" cap="none" dirty="0" smtClean="0"/>
                        <a:t>Mark Willcox</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600" cap="none" dirty="0" smtClean="0"/>
                        <a:t>(IT)</a:t>
                      </a:r>
                      <a:r>
                        <a:rPr lang="en-US" sz="600" cap="none" baseline="0" dirty="0" smtClean="0"/>
                        <a:t> </a:t>
                      </a:r>
                      <a:r>
                        <a:rPr lang="en-US" sz="600" cap="none" dirty="0" smtClean="0"/>
                        <a:t>Coordinates all Initiation phase activities &amp; deliverables.</a:t>
                      </a:r>
                    </a:p>
                  </a:txBody>
                  <a:tcPr/>
                </a:tc>
              </a:tr>
              <a:tr h="120584">
                <a:tc>
                  <a:txBody>
                    <a:bodyPr/>
                    <a:lstStyle/>
                    <a:p>
                      <a:pPr algn="r"/>
                      <a:r>
                        <a:rPr lang="en-US" sz="800" dirty="0" smtClean="0"/>
                        <a:t>Initiation Analyst</a:t>
                      </a:r>
                      <a:endParaRPr lang="en-US" sz="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b="0" cap="none" dirty="0" smtClean="0"/>
                        <a:t>Judy Thomas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600" cap="none" dirty="0" smtClean="0"/>
                        <a:t>(IT) Documents &amp; refines the initial high level business requirements/epics and capabilities.</a:t>
                      </a:r>
                    </a:p>
                  </a:txBody>
                  <a:tcPr/>
                </a:tc>
              </a:tr>
              <a:tr h="173306">
                <a:tc>
                  <a:txBody>
                    <a:bodyPr/>
                    <a:lstStyle/>
                    <a:p>
                      <a:pPr algn="r"/>
                      <a:r>
                        <a:rPr lang="en-US" sz="800" dirty="0" smtClean="0"/>
                        <a:t>Delivery Manager (IT</a:t>
                      </a:r>
                      <a:r>
                        <a:rPr lang="en-US" sz="800" baseline="0" dirty="0" smtClean="0"/>
                        <a:t> PM)</a:t>
                      </a:r>
                      <a:endParaRPr lang="en-US" sz="800" dirty="0"/>
                    </a:p>
                  </a:txBody>
                  <a:tcPr/>
                </a:tc>
                <a:tc>
                  <a:txBody>
                    <a:bodyPr/>
                    <a:lstStyle/>
                    <a:p>
                      <a:pPr algn="l"/>
                      <a:r>
                        <a:rPr lang="en-US" sz="800" b="0" cap="none" dirty="0" smtClean="0"/>
                        <a:t>Shavonne Porter </a:t>
                      </a:r>
                      <a:endParaRPr lang="en-US" sz="800" b="0" cap="none" dirty="0"/>
                    </a:p>
                  </a:txBody>
                  <a:tcPr/>
                </a:tc>
                <a:tc>
                  <a:txBody>
                    <a:bodyPr/>
                    <a:lstStyle/>
                    <a:p>
                      <a:pPr algn="l"/>
                      <a:r>
                        <a:rPr lang="en-US" sz="600" cap="none" dirty="0" smtClean="0"/>
                        <a:t>(IT) Overall responsibility for managing technical component of the project</a:t>
                      </a:r>
                      <a:r>
                        <a:rPr lang="en-US" sz="600" cap="none" baseline="0" dirty="0" smtClean="0"/>
                        <a:t> execution.</a:t>
                      </a:r>
                      <a:endParaRPr lang="en-US" sz="600" cap="none" dirty="0"/>
                    </a:p>
                  </a:txBody>
                  <a:tcPr/>
                </a:tc>
              </a:tr>
              <a:tr h="178403">
                <a:tc>
                  <a:txBody>
                    <a:bodyPr/>
                    <a:lstStyle/>
                    <a:p>
                      <a:pPr algn="r"/>
                      <a:r>
                        <a:rPr lang="en-US" sz="800" dirty="0" smtClean="0"/>
                        <a:t>Business PM</a:t>
                      </a:r>
                      <a:endParaRPr lang="en-US" sz="800" dirty="0"/>
                    </a:p>
                  </a:txBody>
                  <a:tcPr/>
                </a:tc>
                <a:tc>
                  <a:txBody>
                    <a:bodyPr/>
                    <a:lstStyle/>
                    <a:p>
                      <a:pPr algn="l"/>
                      <a:r>
                        <a:rPr lang="en-US" sz="800" b="0" cap="none" dirty="0" smtClean="0"/>
                        <a:t>Jeff Reveley</a:t>
                      </a:r>
                      <a:endParaRPr lang="en-US" sz="800" b="0" cap="none" dirty="0"/>
                    </a:p>
                  </a:txBody>
                  <a:tcPr/>
                </a:tc>
                <a:tc>
                  <a:txBody>
                    <a:bodyPr/>
                    <a:lstStyle/>
                    <a:p>
                      <a:pPr algn="l"/>
                      <a:r>
                        <a:rPr lang="en-US" sz="600" cap="none" dirty="0" smtClean="0"/>
                        <a:t>(Business) Overall responsibility for managing the initiative </a:t>
                      </a:r>
                      <a:r>
                        <a:rPr lang="en-US" sz="600" cap="none" baseline="0" dirty="0" smtClean="0"/>
                        <a:t>and c</a:t>
                      </a:r>
                      <a:r>
                        <a:rPr lang="en-US" sz="600" cap="none" dirty="0" smtClean="0"/>
                        <a:t>oordinates any business process changes required to implement the project.</a:t>
                      </a:r>
                      <a:endParaRPr lang="en-US" sz="600" cap="none" dirty="0"/>
                    </a:p>
                  </a:txBody>
                  <a:tcPr/>
                </a:tc>
              </a:tr>
              <a:tr h="175655">
                <a:tc>
                  <a:txBody>
                    <a:bodyPr/>
                    <a:lstStyle/>
                    <a:p>
                      <a:pPr algn="r"/>
                      <a:r>
                        <a:rPr lang="en-US" sz="800" dirty="0" smtClean="0"/>
                        <a:t>Enterprise</a:t>
                      </a:r>
                      <a:r>
                        <a:rPr lang="en-US" sz="800" baseline="0" dirty="0" smtClean="0"/>
                        <a:t> Architect</a:t>
                      </a:r>
                      <a:endParaRPr lang="en-US" sz="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800" b="0" cap="none"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600" cap="none" dirty="0" smtClean="0"/>
                        <a:t>(IT) Assists Lead Solution Architect by ensuring enterprise architecture standards are considered in Solution Design.</a:t>
                      </a:r>
                      <a:endParaRPr lang="en-US" sz="600" cap="none" dirty="0"/>
                    </a:p>
                  </a:txBody>
                  <a:tcPr/>
                </a:tc>
              </a:tr>
              <a:tr h="0">
                <a:tc>
                  <a:txBody>
                    <a:bodyPr/>
                    <a:lstStyle/>
                    <a:p>
                      <a:pPr algn="r"/>
                      <a:r>
                        <a:rPr lang="en-US" sz="800" dirty="0" smtClean="0"/>
                        <a:t>Lead Solution Architect</a:t>
                      </a:r>
                      <a:endParaRPr lang="en-US" sz="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b="0" cap="none" dirty="0" smtClean="0"/>
                        <a:t>TBD</a:t>
                      </a:r>
                      <a:endParaRPr lang="en-US" sz="800" b="0" cap="none"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600" cap="none" dirty="0" smtClean="0"/>
                        <a:t>(IT) Documents a high level conceptual solution, identifying</a:t>
                      </a:r>
                      <a:r>
                        <a:rPr lang="en-US" sz="600" cap="none" baseline="0" dirty="0" smtClean="0"/>
                        <a:t> systems impacted, </a:t>
                      </a:r>
                      <a:r>
                        <a:rPr lang="en-US" sz="600" cap="none" dirty="0" smtClean="0"/>
                        <a:t>based on the high level requirements</a:t>
                      </a:r>
                      <a:r>
                        <a:rPr lang="en-US" sz="600" cap="none" baseline="0" dirty="0" smtClean="0"/>
                        <a:t> captured</a:t>
                      </a:r>
                      <a:r>
                        <a:rPr lang="en-US" sz="600" cap="none" dirty="0" smtClean="0"/>
                        <a:t>. Will work with other technical SMEs to create this vision.</a:t>
                      </a:r>
                      <a:endParaRPr lang="en-US" sz="600" cap="none" dirty="0"/>
                    </a:p>
                  </a:txBody>
                  <a:tcPr/>
                </a:tc>
              </a:tr>
              <a:tr h="0">
                <a:tc>
                  <a:txBody>
                    <a:bodyPr/>
                    <a:lstStyle/>
                    <a:p>
                      <a:pPr algn="r"/>
                      <a:r>
                        <a:rPr lang="en-US" sz="800" dirty="0" smtClean="0"/>
                        <a:t>Planning Lead</a:t>
                      </a:r>
                      <a:endParaRPr lang="en-US" sz="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800" b="0" cap="none"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600" cap="none" dirty="0" smtClean="0"/>
                        <a:t>(Business) Supports</a:t>
                      </a:r>
                      <a:r>
                        <a:rPr lang="en-US" sz="600" cap="none" baseline="0" dirty="0" smtClean="0"/>
                        <a:t> the business in terms of planning and execution issues.</a:t>
                      </a:r>
                      <a:endParaRPr lang="en-US" sz="600" cap="none" dirty="0"/>
                    </a:p>
                  </a:txBody>
                  <a:tcPr/>
                </a:tc>
              </a:tr>
              <a:tr h="146681">
                <a:tc>
                  <a:txBody>
                    <a:bodyPr/>
                    <a:lstStyle/>
                    <a:p>
                      <a:pPr algn="r"/>
                      <a:r>
                        <a:rPr lang="en-US" sz="800" dirty="0" smtClean="0"/>
                        <a:t>Execution Lead</a:t>
                      </a:r>
                      <a:endParaRPr lang="en-US" sz="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b="0" cap="none" dirty="0" smtClean="0"/>
                        <a:t>Michael </a:t>
                      </a:r>
                      <a:r>
                        <a:rPr lang="en-US" sz="800" b="0" cap="none" dirty="0" err="1" smtClean="0"/>
                        <a:t>Lumpinski</a:t>
                      </a:r>
                      <a:endParaRPr lang="en-US" sz="800" b="0" cap="none"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600" cap="none" dirty="0" smtClean="0"/>
                        <a:t>(Business) Overall responsibility for initiative</a:t>
                      </a:r>
                      <a:r>
                        <a:rPr lang="en-US" sz="600" cap="none" baseline="0" dirty="0" smtClean="0"/>
                        <a:t> </a:t>
                      </a:r>
                      <a:r>
                        <a:rPr lang="en-US" sz="600" cap="none" dirty="0" smtClean="0"/>
                        <a:t>execution.  The Delivery Manager generally rolls up to the Execution Lead.</a:t>
                      </a:r>
                      <a:r>
                        <a:rPr lang="en-US" sz="600" cap="none" baseline="0" dirty="0" smtClean="0"/>
                        <a:t> Escalation point for delivery issues.</a:t>
                      </a:r>
                      <a:endParaRPr lang="en-US" sz="600" cap="none" dirty="0"/>
                    </a:p>
                  </a:txBody>
                  <a:tcPr/>
                </a:tc>
              </a:tr>
              <a:tr h="210608">
                <a:tc>
                  <a:txBody>
                    <a:bodyPr/>
                    <a:lstStyle/>
                    <a:p>
                      <a:pPr algn="r"/>
                      <a:r>
                        <a:rPr lang="en-US" sz="800" dirty="0" smtClean="0"/>
                        <a:t>Business</a:t>
                      </a:r>
                      <a:r>
                        <a:rPr lang="en-US" sz="800" baseline="0" dirty="0" smtClean="0"/>
                        <a:t> Account Manager / Portfolio Support</a:t>
                      </a:r>
                      <a:endParaRPr lang="en-US" sz="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800" b="0" cap="none"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600" cap="none" dirty="0" smtClean="0"/>
                        <a:t>(Business) Primary Portfolio Support assigned to each initiative to represent the interests of the Initiative Owner during the end-to-end project lifecycle.  Assists business SME coordination, funding decisions, and project support.</a:t>
                      </a:r>
                      <a:endParaRPr lang="en-US" sz="600" cap="none" dirty="0"/>
                    </a:p>
                  </a:txBody>
                  <a:tcPr/>
                </a:tc>
              </a:tr>
              <a:tr h="0">
                <a:tc>
                  <a:txBody>
                    <a:bodyPr/>
                    <a:lstStyle/>
                    <a:p>
                      <a:pPr algn="r"/>
                      <a:r>
                        <a:rPr lang="en-US" sz="800" kern="1200" dirty="0" smtClean="0">
                          <a:solidFill>
                            <a:schemeClr val="dk1"/>
                          </a:solidFill>
                          <a:latin typeface="+mn-lt"/>
                          <a:ea typeface="+mn-ea"/>
                          <a:cs typeface="+mn-cs"/>
                        </a:rPr>
                        <a:t>Provider Collaboration</a:t>
                      </a:r>
                      <a:endParaRPr lang="en-US" sz="800" kern="1200" dirty="0">
                        <a:solidFill>
                          <a:schemeClr val="dk1"/>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b="0" kern="1200" cap="none" dirty="0" err="1" smtClean="0">
                          <a:solidFill>
                            <a:schemeClr val="dk1"/>
                          </a:solidFill>
                          <a:latin typeface="+mn-lt"/>
                          <a:ea typeface="+mn-ea"/>
                          <a:cs typeface="+mn-cs"/>
                        </a:rPr>
                        <a:t>Joely</a:t>
                      </a:r>
                      <a:r>
                        <a:rPr lang="en-US" sz="800" b="0" kern="1200" cap="none" dirty="0" smtClean="0">
                          <a:solidFill>
                            <a:schemeClr val="dk1"/>
                          </a:solidFill>
                          <a:latin typeface="+mn-lt"/>
                          <a:ea typeface="+mn-ea"/>
                          <a:cs typeface="+mn-cs"/>
                        </a:rPr>
                        <a:t> Porter, Aimee Sessler</a:t>
                      </a:r>
                      <a:endParaRPr lang="en-US" sz="800" b="0" kern="1200" cap="none" dirty="0">
                        <a:solidFill>
                          <a:schemeClr val="dk1"/>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600" cap="none" dirty="0" smtClean="0"/>
                        <a:t>Additional key</a:t>
                      </a:r>
                      <a:r>
                        <a:rPr lang="en-US" sz="600" cap="none" baseline="0" dirty="0" smtClean="0"/>
                        <a:t> participants that are supporting the Initiative.</a:t>
                      </a:r>
                      <a:endParaRPr lang="en-US" sz="600" cap="none" dirty="0"/>
                    </a:p>
                  </a:txBody>
                  <a:tcPr/>
                </a:tc>
              </a:tr>
              <a:tr h="192530">
                <a:tc>
                  <a:txBody>
                    <a:bodyPr/>
                    <a:lstStyle/>
                    <a:p>
                      <a:pPr algn="r"/>
                      <a:r>
                        <a:rPr lang="en-US" sz="800" kern="1200" dirty="0" smtClean="0">
                          <a:solidFill>
                            <a:schemeClr val="dk1"/>
                          </a:solidFill>
                          <a:latin typeface="+mn-lt"/>
                          <a:ea typeface="+mn-ea"/>
                          <a:cs typeface="+mn-cs"/>
                        </a:rPr>
                        <a:t>SOA Team</a:t>
                      </a:r>
                      <a:endParaRPr lang="en-US" sz="800" kern="1200" dirty="0">
                        <a:solidFill>
                          <a:schemeClr val="dk1"/>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b="0" kern="1200" cap="none" dirty="0" err="1" smtClean="0">
                          <a:solidFill>
                            <a:schemeClr val="dk1"/>
                          </a:solidFill>
                          <a:latin typeface="+mn-lt"/>
                          <a:ea typeface="+mn-ea"/>
                          <a:cs typeface="+mn-cs"/>
                        </a:rPr>
                        <a:t>Rajkumar</a:t>
                      </a:r>
                      <a:r>
                        <a:rPr lang="en-US" sz="800" b="0" kern="1200" cap="none" dirty="0" smtClean="0">
                          <a:solidFill>
                            <a:schemeClr val="dk1"/>
                          </a:solidFill>
                          <a:latin typeface="+mn-lt"/>
                          <a:ea typeface="+mn-ea"/>
                          <a:cs typeface="+mn-cs"/>
                        </a:rPr>
                        <a:t> S. Ayyasamy, Pattabhi Ponugupati,</a:t>
                      </a:r>
                      <a:endParaRPr lang="en-US" sz="800" b="0" strike="sngStrike" kern="1200" cap="none" dirty="0">
                        <a:solidFill>
                          <a:schemeClr val="dk1"/>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600" cap="none" dirty="0"/>
                    </a:p>
                  </a:txBody>
                  <a:tcPr/>
                </a:tc>
              </a:tr>
              <a:tr h="141095">
                <a:tc>
                  <a:txBody>
                    <a:bodyPr/>
                    <a:lstStyle/>
                    <a:p>
                      <a:pPr algn="r"/>
                      <a:r>
                        <a:rPr lang="en-US" sz="800" kern="1200" dirty="0" smtClean="0">
                          <a:solidFill>
                            <a:schemeClr val="dk1"/>
                          </a:solidFill>
                          <a:latin typeface="+mn-lt"/>
                          <a:ea typeface="+mn-ea"/>
                          <a:cs typeface="+mn-cs"/>
                        </a:rPr>
                        <a:t>HCA</a:t>
                      </a:r>
                      <a:endParaRPr lang="en-US" sz="800" kern="1200" dirty="0">
                        <a:solidFill>
                          <a:schemeClr val="dk1"/>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b="0" kern="1200" cap="none" dirty="0" smtClean="0">
                          <a:solidFill>
                            <a:schemeClr val="dk1"/>
                          </a:solidFill>
                          <a:latin typeface="+mn-lt"/>
                          <a:ea typeface="+mn-ea"/>
                          <a:cs typeface="+mn-cs"/>
                        </a:rPr>
                        <a:t>Mike </a:t>
                      </a:r>
                      <a:r>
                        <a:rPr lang="en-US" sz="800" b="0" kern="1200" cap="none" dirty="0" err="1" smtClean="0">
                          <a:solidFill>
                            <a:schemeClr val="dk1"/>
                          </a:solidFill>
                          <a:latin typeface="+mn-lt"/>
                          <a:ea typeface="+mn-ea"/>
                          <a:cs typeface="+mn-cs"/>
                        </a:rPr>
                        <a:t>Culleiton</a:t>
                      </a:r>
                      <a:endParaRPr lang="en-US" sz="800" b="0" kern="1200" cap="none" dirty="0">
                        <a:solidFill>
                          <a:schemeClr val="dk1"/>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600" cap="none" dirty="0"/>
                    </a:p>
                  </a:txBody>
                  <a:tcPr/>
                </a:tc>
              </a:tr>
              <a:tr h="146810">
                <a:tc>
                  <a:txBody>
                    <a:bodyPr/>
                    <a:lstStyle/>
                    <a:p>
                      <a:pPr algn="r"/>
                      <a:r>
                        <a:rPr lang="en-US" sz="800" kern="1200" dirty="0" smtClean="0">
                          <a:solidFill>
                            <a:schemeClr val="dk1"/>
                          </a:solidFill>
                          <a:latin typeface="+mn-lt"/>
                          <a:ea typeface="+mn-ea"/>
                          <a:cs typeface="+mn-cs"/>
                        </a:rPr>
                        <a:t>Digital Solutions</a:t>
                      </a:r>
                      <a:endParaRPr lang="en-US" sz="800" kern="1200" dirty="0">
                        <a:solidFill>
                          <a:schemeClr val="dk1"/>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b="0" kern="1200" cap="none" dirty="0" smtClean="0">
                          <a:solidFill>
                            <a:schemeClr val="dk1"/>
                          </a:solidFill>
                          <a:latin typeface="+mn-lt"/>
                          <a:ea typeface="+mn-ea"/>
                          <a:cs typeface="+mn-cs"/>
                        </a:rPr>
                        <a:t>Kerry </a:t>
                      </a:r>
                      <a:r>
                        <a:rPr lang="en-US" sz="800" b="0" kern="1200" cap="none" dirty="0" err="1" smtClean="0">
                          <a:solidFill>
                            <a:schemeClr val="dk1"/>
                          </a:solidFill>
                          <a:latin typeface="+mn-lt"/>
                          <a:ea typeface="+mn-ea"/>
                          <a:cs typeface="+mn-cs"/>
                        </a:rPr>
                        <a:t>Milewski</a:t>
                      </a:r>
                      <a:r>
                        <a:rPr lang="en-US" sz="800" b="0" kern="1200" cap="none" dirty="0" smtClean="0">
                          <a:solidFill>
                            <a:schemeClr val="dk1"/>
                          </a:solidFill>
                          <a:latin typeface="+mn-lt"/>
                          <a:ea typeface="+mn-ea"/>
                          <a:cs typeface="+mn-cs"/>
                        </a:rPr>
                        <a:t>, Scott Bamford</a:t>
                      </a:r>
                      <a:endParaRPr lang="en-US" sz="800" b="0" kern="1200" cap="none" dirty="0">
                        <a:solidFill>
                          <a:schemeClr val="dk1"/>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600" cap="none" dirty="0"/>
                    </a:p>
                  </a:txBody>
                  <a:tcPr/>
                </a:tc>
              </a:tr>
              <a:tr h="0">
                <a:tc>
                  <a:txBody>
                    <a:bodyPr/>
                    <a:lstStyle/>
                    <a:p>
                      <a:pPr algn="r"/>
                      <a:r>
                        <a:rPr lang="en-US" sz="800" kern="1200" dirty="0" smtClean="0">
                          <a:solidFill>
                            <a:schemeClr val="dk1"/>
                          </a:solidFill>
                          <a:latin typeface="+mn-lt"/>
                          <a:ea typeface="+mn-ea"/>
                          <a:cs typeface="+mn-cs"/>
                        </a:rPr>
                        <a:t>Online Store</a:t>
                      </a:r>
                      <a:endParaRPr lang="en-US" sz="800" kern="1200" dirty="0">
                        <a:solidFill>
                          <a:schemeClr val="dk1"/>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b="0" kern="1200" cap="none" dirty="0" smtClean="0">
                          <a:solidFill>
                            <a:schemeClr val="dk1"/>
                          </a:solidFill>
                          <a:latin typeface="+mn-lt"/>
                          <a:ea typeface="+mn-ea"/>
                          <a:cs typeface="+mn-cs"/>
                        </a:rPr>
                        <a:t>Rebecca Bates</a:t>
                      </a:r>
                      <a:endParaRPr lang="en-US" sz="800" b="0" kern="1200" cap="none" dirty="0">
                        <a:solidFill>
                          <a:schemeClr val="dk1"/>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600" cap="none" dirty="0"/>
                    </a:p>
                  </a:txBody>
                  <a:tcPr/>
                </a:tc>
              </a:tr>
              <a:tr h="0">
                <a:tc>
                  <a:txBody>
                    <a:bodyPr/>
                    <a:lstStyle/>
                    <a:p>
                      <a:pPr algn="r"/>
                      <a:r>
                        <a:rPr lang="en-US" sz="800" dirty="0" smtClean="0"/>
                        <a:t>Business Change</a:t>
                      </a:r>
                      <a:r>
                        <a:rPr lang="en-US" sz="800" baseline="0" dirty="0" smtClean="0"/>
                        <a:t> Director QAT</a:t>
                      </a:r>
                      <a:endParaRPr lang="en-US" sz="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b="0" cap="none" dirty="0" smtClean="0"/>
                        <a:t>Amy Philipps</a:t>
                      </a:r>
                      <a:endParaRPr lang="en-US" sz="800" b="0" cap="none"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600" cap="none" dirty="0"/>
                    </a:p>
                  </a:txBody>
                  <a:tcPr/>
                </a:tc>
              </a:tr>
              <a:tr h="0">
                <a:tc>
                  <a:txBody>
                    <a:bodyPr/>
                    <a:lstStyle/>
                    <a:p>
                      <a:pPr algn="r"/>
                      <a:r>
                        <a:rPr lang="en-US" sz="800" dirty="0" smtClean="0"/>
                        <a:t>Medicare Ops &amp; Network Strategy</a:t>
                      </a:r>
                      <a:endParaRPr lang="en-US" sz="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b="0" cap="none" dirty="0" smtClean="0"/>
                        <a:t>Douglas Johnson</a:t>
                      </a:r>
                      <a:endParaRPr lang="en-US" sz="800" b="0" cap="none"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600" cap="none" dirty="0"/>
                    </a:p>
                  </a:txBody>
                  <a:tcPr/>
                </a:tc>
              </a:tr>
              <a:tr h="0">
                <a:tc>
                  <a:txBody>
                    <a:bodyPr/>
                    <a:lstStyle/>
                    <a:p>
                      <a:pPr algn="r"/>
                      <a:r>
                        <a:rPr lang="en-US" sz="800" dirty="0" smtClean="0"/>
                        <a:t>Provider Economics</a:t>
                      </a:r>
                      <a:endParaRPr lang="en-US" sz="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b="0" cap="none" dirty="0" smtClean="0"/>
                        <a:t>Thomas Killian</a:t>
                      </a:r>
                      <a:endParaRPr lang="en-US" sz="800" b="0" cap="none"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600" cap="none" dirty="0"/>
                    </a:p>
                  </a:txBody>
                  <a:tcPr/>
                </a:tc>
              </a:tr>
              <a:tr h="118235">
                <a:tc>
                  <a:txBody>
                    <a:bodyPr/>
                    <a:lstStyle/>
                    <a:p>
                      <a:pPr algn="r"/>
                      <a:r>
                        <a:rPr lang="en-US" sz="800" dirty="0" smtClean="0"/>
                        <a:t>Member Portal</a:t>
                      </a:r>
                      <a:endParaRPr lang="en-US" sz="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b="0" cap="none" dirty="0" smtClean="0"/>
                        <a:t>Xenos</a:t>
                      </a:r>
                      <a:r>
                        <a:rPr lang="en-US" sz="800" b="0" cap="none" baseline="0" dirty="0" smtClean="0"/>
                        <a:t> Sroka</a:t>
                      </a:r>
                      <a:endParaRPr lang="en-US" sz="800" b="0" cap="none"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600" cap="none" dirty="0"/>
                    </a:p>
                  </a:txBody>
                  <a:tcPr/>
                </a:tc>
              </a:tr>
              <a:tr h="118235">
                <a:tc>
                  <a:txBody>
                    <a:bodyPr/>
                    <a:lstStyle/>
                    <a:p>
                      <a:pPr algn="r"/>
                      <a:r>
                        <a:rPr lang="en-US" sz="800" dirty="0" smtClean="0"/>
                        <a:t>Medicare Sales Platform &amp; Chan</a:t>
                      </a:r>
                      <a:endParaRPr lang="en-US" sz="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b="0" cap="none" dirty="0" smtClean="0"/>
                        <a:t>Maribel</a:t>
                      </a:r>
                      <a:r>
                        <a:rPr lang="en-US" sz="800" b="0" cap="none" baseline="0" dirty="0" smtClean="0"/>
                        <a:t> </a:t>
                      </a:r>
                      <a:r>
                        <a:rPr lang="en-US" sz="800" b="0" cap="none" baseline="0" dirty="0" err="1" smtClean="0"/>
                        <a:t>Brogden</a:t>
                      </a:r>
                      <a:endParaRPr lang="en-US" sz="800" b="0" cap="none"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600" cap="none" dirty="0"/>
                    </a:p>
                  </a:txBody>
                  <a:tcPr/>
                </a:tc>
              </a:tr>
            </a:tbl>
          </a:graphicData>
        </a:graphic>
      </p:graphicFrame>
      <p:sp>
        <p:nvSpPr>
          <p:cNvPr id="4" name="Footer Placeholder 3"/>
          <p:cNvSpPr>
            <a:spLocks noGrp="1"/>
          </p:cNvSpPr>
          <p:nvPr>
            <p:ph type="ftr" sz="quarter" idx="13"/>
          </p:nvPr>
        </p:nvSpPr>
        <p:spPr/>
        <p:txBody>
          <a:bodyPr/>
          <a:lstStyle/>
          <a:p>
            <a:r>
              <a:rPr lang="en-US" dirty="0" smtClean="0"/>
              <a:t>COMPANY CONFIDENTIAL  |  FOR INTERNAL USE ONLY  |  DO NOT COPY</a:t>
            </a:r>
            <a:endParaRPr lang="en-US" dirty="0"/>
          </a:p>
        </p:txBody>
      </p:sp>
    </p:spTree>
    <p:extLst>
      <p:ext uri="{BB962C8B-B14F-4D97-AF65-F5344CB8AC3E}">
        <p14:creationId xmlns:p14="http://schemas.microsoft.com/office/powerpoint/2010/main" val="22787893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B39F3810-4318-4880-9D52-993D34A84442}" type="slidenum">
              <a:rPr lang="en-US" smtClean="0"/>
              <a:pPr/>
              <a:t>4</a:t>
            </a:fld>
            <a:endParaRPr lang="en-US"/>
          </a:p>
        </p:txBody>
      </p:sp>
      <p:sp>
        <p:nvSpPr>
          <p:cNvPr id="6" name="Title 5"/>
          <p:cNvSpPr>
            <a:spLocks noGrp="1"/>
          </p:cNvSpPr>
          <p:nvPr>
            <p:ph type="title"/>
          </p:nvPr>
        </p:nvSpPr>
        <p:spPr/>
        <p:txBody>
          <a:bodyPr/>
          <a:lstStyle/>
          <a:p>
            <a:r>
              <a:rPr lang="en-US" dirty="0" smtClean="0"/>
              <a:t>Meeting Objective</a:t>
            </a:r>
            <a:endParaRPr lang="en-US" dirty="0"/>
          </a:p>
        </p:txBody>
      </p:sp>
      <p:sp>
        <p:nvSpPr>
          <p:cNvPr id="14" name="Footer Placeholder 13"/>
          <p:cNvSpPr>
            <a:spLocks noGrp="1"/>
          </p:cNvSpPr>
          <p:nvPr>
            <p:ph type="ftr" sz="quarter" idx="13"/>
          </p:nvPr>
        </p:nvSpPr>
        <p:spPr/>
        <p:txBody>
          <a:bodyPr/>
          <a:lstStyle/>
          <a:p>
            <a:r>
              <a:rPr lang="en-US" smtClean="0"/>
              <a:t>COMPANY CONFIDENTIAL  |  FOR INTERNAL USE ONLY  |  DO NOT COPY</a:t>
            </a:r>
            <a:endParaRPr lang="en-US" dirty="0"/>
          </a:p>
        </p:txBody>
      </p:sp>
      <p:sp>
        <p:nvSpPr>
          <p:cNvPr id="3" name="Content Placeholder 2"/>
          <p:cNvSpPr>
            <a:spLocks noGrp="1"/>
          </p:cNvSpPr>
          <p:nvPr>
            <p:ph sz="quarter" idx="10"/>
          </p:nvPr>
        </p:nvSpPr>
        <p:spPr/>
        <p:txBody>
          <a:bodyPr/>
          <a:lstStyle/>
          <a:p>
            <a:pPr marL="0" indent="0">
              <a:buNone/>
            </a:pPr>
            <a:r>
              <a:rPr lang="en-US" dirty="0"/>
              <a:t>The purpose of this meeting is to </a:t>
            </a:r>
            <a:r>
              <a:rPr lang="en-US" dirty="0" smtClean="0"/>
              <a:t>document and agree upon the scope as well as elicit the high level business requirements for </a:t>
            </a:r>
            <a:r>
              <a:rPr lang="en-US" dirty="0"/>
              <a:t>the </a:t>
            </a:r>
            <a:r>
              <a:rPr lang="en-US" dirty="0" smtClean="0"/>
              <a:t>“</a:t>
            </a:r>
            <a:r>
              <a:rPr lang="da-DK" b="1" dirty="0">
                <a:solidFill>
                  <a:schemeClr val="tx1"/>
                </a:solidFill>
              </a:rPr>
              <a:t>0037647 Medicare -Smart- Provider Finder</a:t>
            </a:r>
            <a:r>
              <a:rPr lang="en-US" dirty="0" smtClean="0"/>
              <a:t>” initiative. </a:t>
            </a:r>
            <a:endParaRPr lang="en-US" dirty="0"/>
          </a:p>
          <a:p>
            <a:pPr marL="0" indent="0">
              <a:buNone/>
            </a:pPr>
            <a:r>
              <a:rPr lang="en-US" b="1" dirty="0">
                <a:solidFill>
                  <a:schemeClr val="accent1"/>
                </a:solidFill>
              </a:rPr>
              <a:t>On this call we will:</a:t>
            </a:r>
          </a:p>
          <a:p>
            <a:pPr marL="342900" indent="-342900"/>
            <a:r>
              <a:rPr lang="en-US" dirty="0" smtClean="0"/>
              <a:t>Make sure our scope is clearly documented and agreed upon.</a:t>
            </a:r>
            <a:endParaRPr lang="en-US" dirty="0"/>
          </a:p>
          <a:p>
            <a:pPr marL="342900" indent="-342900"/>
            <a:r>
              <a:rPr lang="en-US" dirty="0" smtClean="0"/>
              <a:t>Create/Update High Level Business Requirements (Capabilities/Epics), as needed, in alignment with scope.</a:t>
            </a:r>
          </a:p>
          <a:p>
            <a:pPr marL="342900" indent="-342900"/>
            <a:r>
              <a:rPr lang="en-US" dirty="0" smtClean="0"/>
              <a:t>Develop draft BRD document.</a:t>
            </a:r>
            <a:endParaRPr lang="en-US" dirty="0"/>
          </a:p>
          <a:p>
            <a:pPr marL="342900" indent="-342900"/>
            <a:r>
              <a:rPr lang="en-US" dirty="0" smtClean="0"/>
              <a:t>Draft any applicable process flow diagrams.</a:t>
            </a:r>
            <a:endParaRPr lang="en-US" dirty="0"/>
          </a:p>
        </p:txBody>
      </p:sp>
    </p:spTree>
    <p:extLst>
      <p:ext uri="{BB962C8B-B14F-4D97-AF65-F5344CB8AC3E}">
        <p14:creationId xmlns:p14="http://schemas.microsoft.com/office/powerpoint/2010/main" val="9792989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Scope Finalization</a:t>
            </a:r>
            <a:endParaRPr lang="en-US" dirty="0"/>
          </a:p>
        </p:txBody>
      </p:sp>
      <p:sp>
        <p:nvSpPr>
          <p:cNvPr id="4" name="Text Placeholder 3"/>
          <p:cNvSpPr>
            <a:spLocks noGrp="1"/>
          </p:cNvSpPr>
          <p:nvPr>
            <p:ph type="body" sz="quarter" idx="14"/>
          </p:nvPr>
        </p:nvSpPr>
        <p:spPr/>
        <p:txBody>
          <a:bodyPr/>
          <a:lstStyle/>
          <a:p>
            <a:r>
              <a:rPr lang="en-US" dirty="0" smtClean="0"/>
              <a:t>Initiative Introduction</a:t>
            </a:r>
            <a:endParaRPr lang="en-US" dirty="0"/>
          </a:p>
          <a:p>
            <a:r>
              <a:rPr lang="en-US" dirty="0"/>
              <a:t>Scope Boundaries</a:t>
            </a:r>
          </a:p>
          <a:p>
            <a:r>
              <a:rPr lang="en-US" dirty="0"/>
              <a:t>Requested </a:t>
            </a:r>
            <a:r>
              <a:rPr lang="en-US" dirty="0" smtClean="0"/>
              <a:t>Initiative Dates</a:t>
            </a:r>
            <a:endParaRPr lang="en-US" dirty="0"/>
          </a:p>
          <a:p>
            <a:r>
              <a:rPr lang="en-US" dirty="0"/>
              <a:t>Risks / Known Issues</a:t>
            </a:r>
          </a:p>
          <a:p>
            <a:r>
              <a:rPr lang="en-US" dirty="0"/>
              <a:t>Dependencies / Constraints</a:t>
            </a:r>
          </a:p>
        </p:txBody>
      </p:sp>
      <p:sp>
        <p:nvSpPr>
          <p:cNvPr id="2" name="Slide Number Placeholder 1"/>
          <p:cNvSpPr>
            <a:spLocks noGrp="1"/>
          </p:cNvSpPr>
          <p:nvPr>
            <p:ph type="sldNum" sz="quarter" idx="4"/>
          </p:nvPr>
        </p:nvSpPr>
        <p:spPr/>
        <p:txBody>
          <a:bodyPr/>
          <a:lstStyle/>
          <a:p>
            <a:fld id="{B39F3810-4318-4880-9D52-993D34A84442}" type="slidenum">
              <a:rPr lang="en-US" smtClean="0"/>
              <a:pPr/>
              <a:t>5</a:t>
            </a:fld>
            <a:endParaRPr lang="en-US"/>
          </a:p>
        </p:txBody>
      </p:sp>
      <p:sp>
        <p:nvSpPr>
          <p:cNvPr id="6" name="Footer Placeholder 5"/>
          <p:cNvSpPr>
            <a:spLocks noGrp="1"/>
          </p:cNvSpPr>
          <p:nvPr>
            <p:ph type="ftr" sz="quarter" idx="13"/>
          </p:nvPr>
        </p:nvSpPr>
        <p:spPr/>
        <p:txBody>
          <a:bodyPr/>
          <a:lstStyle/>
          <a:p>
            <a:r>
              <a:rPr lang="en-US" smtClean="0"/>
              <a:t>COMPANY CONFIDENTIAL  |  FOR INTERNAL USE ONLY  |  DO NOT COPY</a:t>
            </a:r>
            <a:endParaRPr lang="en-US" dirty="0"/>
          </a:p>
        </p:txBody>
      </p:sp>
      <p:pic>
        <p:nvPicPr>
          <p:cNvPr id="7" name="Picture Placeholder 6"/>
          <p:cNvPicPr>
            <a:picLocks noGrp="1" noChangeAspect="1"/>
          </p:cNvPicPr>
          <p:nvPr>
            <p:ph type="pic" sz="quarter" idx="15"/>
          </p:nvPr>
        </p:nvPicPr>
        <p:blipFill>
          <a:blip r:embed="rId3">
            <a:extLs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17821130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B39F3810-4318-4880-9D52-993D34A84442}" type="slidenum">
              <a:rPr lang="en-US" smtClean="0"/>
              <a:pPr/>
              <a:t>6</a:t>
            </a:fld>
            <a:endParaRPr lang="en-US"/>
          </a:p>
        </p:txBody>
      </p:sp>
      <p:sp>
        <p:nvSpPr>
          <p:cNvPr id="6" name="Title 5"/>
          <p:cNvSpPr>
            <a:spLocks noGrp="1"/>
          </p:cNvSpPr>
          <p:nvPr>
            <p:ph type="title"/>
          </p:nvPr>
        </p:nvSpPr>
        <p:spPr/>
        <p:txBody>
          <a:bodyPr/>
          <a:lstStyle/>
          <a:p>
            <a:r>
              <a:rPr lang="en-US" dirty="0" smtClean="0"/>
              <a:t>Initiative Introduction</a:t>
            </a:r>
            <a:endParaRPr lang="en-US" dirty="0"/>
          </a:p>
        </p:txBody>
      </p:sp>
      <p:sp>
        <p:nvSpPr>
          <p:cNvPr id="7" name="Content Placeholder 6"/>
          <p:cNvSpPr>
            <a:spLocks noGrp="1"/>
          </p:cNvSpPr>
          <p:nvPr>
            <p:ph sz="quarter" idx="10"/>
          </p:nvPr>
        </p:nvSpPr>
        <p:spPr>
          <a:xfrm>
            <a:off x="528638" y="1277865"/>
            <a:ext cx="11141075" cy="4661975"/>
          </a:xfrm>
        </p:spPr>
        <p:txBody>
          <a:bodyPr>
            <a:normAutofit fontScale="92500"/>
          </a:bodyPr>
          <a:lstStyle/>
          <a:p>
            <a:pPr marL="0" indent="0">
              <a:buNone/>
            </a:pPr>
            <a:r>
              <a:rPr lang="en-US" dirty="0"/>
              <a:t>Use Member Default Optimization (MDO) data and/or CMS Quality data to determine how providers get displayed to members when they are searching for a provider </a:t>
            </a:r>
            <a:r>
              <a:rPr lang="en-US" dirty="0" smtClean="0"/>
              <a:t>within the </a:t>
            </a:r>
            <a:r>
              <a:rPr lang="en-US" dirty="0"/>
              <a:t>online provider directory. This solution would allow us to present members with high quality, low cost providers at the top of their search results for PCPs and specialists. </a:t>
            </a:r>
            <a:endParaRPr lang="en-US" dirty="0" smtClean="0"/>
          </a:p>
          <a:p>
            <a:pPr marL="0" indent="0">
              <a:buNone/>
            </a:pPr>
            <a:r>
              <a:rPr lang="en-US" dirty="0" smtClean="0"/>
              <a:t>Notes:</a:t>
            </a:r>
          </a:p>
          <a:p>
            <a:r>
              <a:rPr lang="en-US" dirty="0" smtClean="0"/>
              <a:t>There </a:t>
            </a:r>
            <a:r>
              <a:rPr lang="en-US" dirty="0"/>
              <a:t>may be work that can be leveraged from a similar CSBD-focused initiative (Wave #845 – “Smart” Provider Finder).</a:t>
            </a:r>
          </a:p>
          <a:p>
            <a:r>
              <a:rPr lang="en-US" dirty="0" smtClean="0"/>
              <a:t>Per </a:t>
            </a:r>
            <a:r>
              <a:rPr lang="en-US" dirty="0" err="1"/>
              <a:t>Joely</a:t>
            </a:r>
            <a:r>
              <a:rPr lang="en-US" dirty="0"/>
              <a:t> Porter: We started at the end of </a:t>
            </a:r>
            <a:r>
              <a:rPr lang="en-US" dirty="0" smtClean="0"/>
              <a:t>last year (2017) </a:t>
            </a:r>
            <a:r>
              <a:rPr lang="en-US" dirty="0"/>
              <a:t>implementing MDO in Medicare. Issue we are having is most markets are too small to measure provider performance in our current statistically valid methodology. We are finding only 3 or 5 provider groups with 150 or more members. Our methodology uses 150 as a cutoff for measurement. We have an upcoming Steering Committee call next week (4/1/18) to discuss this issue</a:t>
            </a:r>
            <a:r>
              <a:rPr lang="en-US" dirty="0" smtClean="0"/>
              <a:t>.</a:t>
            </a:r>
            <a:endParaRPr lang="en-US" dirty="0"/>
          </a:p>
        </p:txBody>
      </p:sp>
      <p:sp>
        <p:nvSpPr>
          <p:cNvPr id="3" name="Footer Placeholder 2"/>
          <p:cNvSpPr>
            <a:spLocks noGrp="1"/>
          </p:cNvSpPr>
          <p:nvPr>
            <p:ph type="ftr" sz="quarter" idx="13"/>
          </p:nvPr>
        </p:nvSpPr>
        <p:spPr/>
        <p:txBody>
          <a:bodyPr/>
          <a:lstStyle/>
          <a:p>
            <a:r>
              <a:rPr lang="en-US" smtClean="0"/>
              <a:t>COMPANY CONFIDENTIAL  |  FOR INTERNAL USE ONLY  |  DO NOT COPY</a:t>
            </a:r>
            <a:endParaRPr lang="en-US" dirty="0"/>
          </a:p>
        </p:txBody>
      </p:sp>
    </p:spTree>
    <p:extLst>
      <p:ext uri="{BB962C8B-B14F-4D97-AF65-F5344CB8AC3E}">
        <p14:creationId xmlns:p14="http://schemas.microsoft.com/office/powerpoint/2010/main" val="1874652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B39F3810-4318-4880-9D52-993D34A84442}" type="slidenum">
              <a:rPr lang="en-US" smtClean="0"/>
              <a:pPr/>
              <a:t>7</a:t>
            </a:fld>
            <a:endParaRPr lang="en-US"/>
          </a:p>
        </p:txBody>
      </p:sp>
      <p:sp>
        <p:nvSpPr>
          <p:cNvPr id="6" name="Title 5"/>
          <p:cNvSpPr>
            <a:spLocks noGrp="1"/>
          </p:cNvSpPr>
          <p:nvPr>
            <p:ph type="title"/>
          </p:nvPr>
        </p:nvSpPr>
        <p:spPr/>
        <p:txBody>
          <a:bodyPr/>
          <a:lstStyle/>
          <a:p>
            <a:r>
              <a:rPr lang="en-US" dirty="0" smtClean="0"/>
              <a:t>Scope Boundaries</a:t>
            </a:r>
            <a:endParaRPr lang="en-US" dirty="0"/>
          </a:p>
        </p:txBody>
      </p:sp>
      <p:graphicFrame>
        <p:nvGraphicFramePr>
          <p:cNvPr id="8" name="Content Placeholder 7"/>
          <p:cNvGraphicFramePr>
            <a:graphicFrameLocks noGrp="1"/>
          </p:cNvGraphicFramePr>
          <p:nvPr>
            <p:ph sz="quarter" idx="10"/>
            <p:extLst>
              <p:ext uri="{D42A27DB-BD31-4B8C-83A1-F6EECF244321}">
                <p14:modId xmlns:p14="http://schemas.microsoft.com/office/powerpoint/2010/main" val="3006907737"/>
              </p:ext>
            </p:extLst>
          </p:nvPr>
        </p:nvGraphicFramePr>
        <p:xfrm>
          <a:off x="529302" y="1123746"/>
          <a:ext cx="11141076" cy="5308600"/>
        </p:xfrm>
        <a:graphic>
          <a:graphicData uri="http://schemas.openxmlformats.org/drawingml/2006/table">
            <a:tbl>
              <a:tblPr firstRow="1" bandRow="1">
                <a:tableStyleId>{5C22544A-7EE6-4342-B048-85BDC9FD1C3A}</a:tableStyleId>
              </a:tblPr>
              <a:tblGrid>
                <a:gridCol w="1483042"/>
                <a:gridCol w="5477027"/>
                <a:gridCol w="4181007"/>
              </a:tblGrid>
              <a:tr h="370840">
                <a:tc>
                  <a:txBody>
                    <a:bodyPr/>
                    <a:lstStyle/>
                    <a:p>
                      <a:pPr algn="ctr"/>
                      <a:r>
                        <a:rPr lang="en-US" dirty="0" smtClean="0"/>
                        <a:t>Category</a:t>
                      </a:r>
                      <a:endParaRPr lang="en-US" dirty="0"/>
                    </a:p>
                  </a:txBody>
                  <a:tcPr/>
                </a:tc>
                <a:tc>
                  <a:txBody>
                    <a:bodyPr/>
                    <a:lstStyle/>
                    <a:p>
                      <a:pPr algn="ctr"/>
                      <a:r>
                        <a:rPr lang="en-US" dirty="0" smtClean="0"/>
                        <a:t>In Scope</a:t>
                      </a:r>
                      <a:endParaRPr lang="en-US" dirty="0"/>
                    </a:p>
                  </a:txBody>
                  <a:tcPr/>
                </a:tc>
                <a:tc>
                  <a:txBody>
                    <a:bodyPr/>
                    <a:lstStyle/>
                    <a:p>
                      <a:pPr algn="ctr"/>
                      <a:r>
                        <a:rPr lang="en-US" dirty="0" smtClean="0"/>
                        <a:t>Out of Scope</a:t>
                      </a:r>
                      <a:endParaRPr lang="en-US" dirty="0"/>
                    </a:p>
                  </a:txBody>
                  <a:tcPr/>
                </a:tc>
              </a:tr>
              <a:tr h="37084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600" b="1" kern="1200" noProof="0" dirty="0" smtClean="0">
                          <a:effectLst/>
                        </a:rPr>
                        <a:t>Markets</a:t>
                      </a:r>
                      <a:r>
                        <a:rPr lang="en-US" sz="1600" b="1" kern="1200" baseline="0" noProof="0" dirty="0" smtClean="0">
                          <a:effectLst/>
                        </a:rPr>
                        <a:t> / Regions</a:t>
                      </a:r>
                      <a:endParaRPr lang="en-US" sz="1600" b="1" kern="1200" noProof="0" dirty="0" smtClean="0">
                        <a:solidFill>
                          <a:schemeClr val="dk1"/>
                        </a:solidFill>
                        <a:effectLst/>
                        <a:latin typeface="+mn-lt"/>
                        <a:ea typeface="+mn-ea"/>
                        <a:cs typeface="+mn-cs"/>
                      </a:endParaRPr>
                    </a:p>
                  </a:txBody>
                  <a:tcPr/>
                </a:tc>
                <a:tc>
                  <a:txBody>
                    <a:bodyPr/>
                    <a:lstStyle/>
                    <a:p>
                      <a:pPr marL="119063" marR="0" lvl="0" indent="-119063" algn="l" defTabSz="914400" rtl="0" eaLnBrk="0" fontAlgn="base" latinLnBrk="0" hangingPunct="0">
                        <a:lnSpc>
                          <a:spcPct val="100000"/>
                        </a:lnSpc>
                        <a:spcBef>
                          <a:spcPct val="0"/>
                        </a:spcBef>
                        <a:spcAft>
                          <a:spcPct val="0"/>
                        </a:spcAft>
                        <a:buClrTx/>
                        <a:buSzTx/>
                        <a:buFont typeface="Arial" pitchFamily="34" charset="0"/>
                        <a:buChar char="•"/>
                        <a:tabLst/>
                        <a:defRPr/>
                      </a:pPr>
                      <a:r>
                        <a:rPr kumimoji="0" lang="en-US" sz="1200" b="0" i="0" u="none" strike="noStrike" kern="1200" cap="none" spc="0" normalizeH="0" baseline="0" noProof="0" dirty="0" err="1" smtClean="0">
                          <a:ln>
                            <a:noFill/>
                          </a:ln>
                          <a:solidFill>
                            <a:schemeClr val="tx1"/>
                          </a:solidFill>
                          <a:effectLst/>
                          <a:uLnTx/>
                          <a:uFillTx/>
                          <a:latin typeface="+mn-lt"/>
                          <a:ea typeface="Times New Roman"/>
                          <a:cs typeface="+mn-cs"/>
                        </a:rPr>
                        <a:t>CareMore</a:t>
                      </a:r>
                      <a:r>
                        <a:rPr kumimoji="0" lang="en-US" sz="1200" b="0" i="0" u="none" strike="noStrike" kern="1200" cap="none" spc="0" normalizeH="0" baseline="0" noProof="0" dirty="0" smtClean="0">
                          <a:ln>
                            <a:noFill/>
                          </a:ln>
                          <a:solidFill>
                            <a:schemeClr val="tx1"/>
                          </a:solidFill>
                          <a:effectLst/>
                          <a:uLnTx/>
                          <a:uFillTx/>
                          <a:latin typeface="+mn-lt"/>
                          <a:ea typeface="Times New Roman"/>
                          <a:cs typeface="+mn-cs"/>
                        </a:rPr>
                        <a:t>; </a:t>
                      </a:r>
                    </a:p>
                    <a:p>
                      <a:pPr marL="119063" marR="0" lvl="0" indent="-119063" algn="l" defTabSz="914400" rtl="0" eaLnBrk="0" fontAlgn="base" latinLnBrk="0" hangingPunct="0">
                        <a:lnSpc>
                          <a:spcPct val="100000"/>
                        </a:lnSpc>
                        <a:spcBef>
                          <a:spcPct val="0"/>
                        </a:spcBef>
                        <a:spcAft>
                          <a:spcPct val="0"/>
                        </a:spcAft>
                        <a:buClrTx/>
                        <a:buSzTx/>
                        <a:buFont typeface="Arial" pitchFamily="34" charset="0"/>
                        <a:buChar char="•"/>
                        <a:tabLst/>
                        <a:defRPr/>
                      </a:pPr>
                      <a:r>
                        <a:rPr kumimoji="0" lang="en-US" sz="1200" b="0" i="0" u="none" strike="noStrike" kern="1200" cap="none" spc="0" normalizeH="0" baseline="0" noProof="0" dirty="0" smtClean="0">
                          <a:ln>
                            <a:noFill/>
                          </a:ln>
                          <a:solidFill>
                            <a:schemeClr val="tx1"/>
                          </a:solidFill>
                          <a:effectLst/>
                          <a:uLnTx/>
                          <a:uFillTx/>
                          <a:latin typeface="+mn-lt"/>
                          <a:ea typeface="Times New Roman"/>
                          <a:cs typeface="+mn-cs"/>
                        </a:rPr>
                        <a:t>Anthem Plan States (CA; CO; CT; GA; IN; KY; ME; MO; NH; NV; NY; OH; VA; WI)</a:t>
                      </a:r>
                    </a:p>
                    <a:p>
                      <a:pPr marL="119063" marR="0" lvl="0" indent="-119063" algn="l" defTabSz="914400" rtl="0" eaLnBrk="0" fontAlgn="base" latinLnBrk="0" hangingPunct="0">
                        <a:lnSpc>
                          <a:spcPct val="100000"/>
                        </a:lnSpc>
                        <a:spcBef>
                          <a:spcPct val="0"/>
                        </a:spcBef>
                        <a:spcAft>
                          <a:spcPct val="0"/>
                        </a:spcAft>
                        <a:buClrTx/>
                        <a:buSzTx/>
                        <a:buFont typeface="Arial" pitchFamily="34" charset="0"/>
                        <a:buChar char="•"/>
                        <a:tabLst/>
                        <a:defRPr/>
                      </a:pPr>
                      <a:r>
                        <a:rPr kumimoji="0" lang="en-US" sz="1200" b="0" i="0" u="none" strike="noStrike" kern="1200" cap="none" spc="0" normalizeH="0" baseline="0" noProof="0" dirty="0" smtClean="0">
                          <a:ln>
                            <a:noFill/>
                          </a:ln>
                          <a:solidFill>
                            <a:schemeClr val="tx1"/>
                          </a:solidFill>
                          <a:effectLst/>
                          <a:uLnTx/>
                          <a:uFillTx/>
                          <a:latin typeface="+mn-lt"/>
                          <a:ea typeface="Times New Roman"/>
                          <a:cs typeface="+mn-cs"/>
                        </a:rPr>
                        <a:t>All Markets where we are using legacy provider finder tool</a:t>
                      </a:r>
                    </a:p>
                  </a:txBody>
                  <a:tcPr/>
                </a:tc>
                <a:tc>
                  <a:txBody>
                    <a:bodyPr/>
                    <a:lstStyle/>
                    <a:p>
                      <a:pPr marL="119063" marR="0" lvl="0" indent="-119063" algn="l" defTabSz="914400" rtl="0" eaLnBrk="0" fontAlgn="base" latinLnBrk="0" hangingPunct="0">
                        <a:lnSpc>
                          <a:spcPct val="100000"/>
                        </a:lnSpc>
                        <a:spcBef>
                          <a:spcPct val="0"/>
                        </a:spcBef>
                        <a:spcAft>
                          <a:spcPct val="0"/>
                        </a:spcAft>
                        <a:buClrTx/>
                        <a:buSzTx/>
                        <a:buFont typeface="Arial" pitchFamily="34" charset="0"/>
                        <a:buChar char="•"/>
                        <a:tabLst/>
                        <a:defRPr/>
                      </a:pPr>
                      <a:r>
                        <a:rPr kumimoji="0" lang="en-US" sz="1200" b="0" i="0" u="none" strike="noStrike" kern="1200" cap="none" spc="0" normalizeH="0" baseline="0" noProof="0" dirty="0" smtClean="0">
                          <a:ln>
                            <a:noFill/>
                          </a:ln>
                          <a:solidFill>
                            <a:schemeClr val="tx1"/>
                          </a:solidFill>
                          <a:effectLst/>
                          <a:uLnTx/>
                          <a:uFillTx/>
                          <a:latin typeface="+mn-lt"/>
                          <a:ea typeface="Times New Roman"/>
                          <a:cs typeface="+mn-cs"/>
                        </a:rPr>
                        <a:t>Commercial</a:t>
                      </a:r>
                    </a:p>
                    <a:p>
                      <a:pPr marL="119063" marR="0" lvl="0" indent="-119063" algn="l" defTabSz="914400" rtl="0" eaLnBrk="0" fontAlgn="base" latinLnBrk="0" hangingPunct="0">
                        <a:lnSpc>
                          <a:spcPct val="100000"/>
                        </a:lnSpc>
                        <a:spcBef>
                          <a:spcPct val="0"/>
                        </a:spcBef>
                        <a:spcAft>
                          <a:spcPct val="0"/>
                        </a:spcAft>
                        <a:buClrTx/>
                        <a:buSzTx/>
                        <a:buFont typeface="Arial" pitchFamily="34" charset="0"/>
                        <a:buChar char="•"/>
                        <a:tabLst/>
                        <a:defRPr/>
                      </a:pPr>
                      <a:r>
                        <a:rPr kumimoji="0" lang="en-US" sz="1200" b="0" i="0" u="none" strike="noStrike" kern="1200" cap="none" spc="0" normalizeH="0" baseline="0" noProof="0" dirty="0" err="1" smtClean="0">
                          <a:ln>
                            <a:noFill/>
                          </a:ln>
                          <a:solidFill>
                            <a:schemeClr val="tx1"/>
                          </a:solidFill>
                          <a:effectLst/>
                          <a:uLnTx/>
                          <a:uFillTx/>
                          <a:latin typeface="+mn-lt"/>
                          <a:ea typeface="Times New Roman"/>
                          <a:cs typeface="+mn-cs"/>
                        </a:rPr>
                        <a:t>HealthLink</a:t>
                      </a:r>
                      <a:endParaRPr kumimoji="0" lang="en-US" sz="1200" b="0" i="0" u="none" strike="noStrike" kern="1200" cap="none" spc="0" normalizeH="0" baseline="0" noProof="0" dirty="0" smtClean="0">
                        <a:ln>
                          <a:noFill/>
                        </a:ln>
                        <a:solidFill>
                          <a:schemeClr val="tx1"/>
                        </a:solidFill>
                        <a:effectLst/>
                        <a:uLnTx/>
                        <a:uFillTx/>
                        <a:latin typeface="+mn-lt"/>
                        <a:ea typeface="Times New Roman"/>
                        <a:cs typeface="+mn-cs"/>
                      </a:endParaRPr>
                    </a:p>
                    <a:p>
                      <a:pPr marL="119063" marR="0" lvl="0" indent="-119063" algn="l" defTabSz="914400" rtl="0" eaLnBrk="0" fontAlgn="base" latinLnBrk="0" hangingPunct="0">
                        <a:lnSpc>
                          <a:spcPct val="100000"/>
                        </a:lnSpc>
                        <a:spcBef>
                          <a:spcPct val="0"/>
                        </a:spcBef>
                        <a:spcAft>
                          <a:spcPct val="0"/>
                        </a:spcAft>
                        <a:buClrTx/>
                        <a:buSzTx/>
                        <a:buFont typeface="Arial" pitchFamily="34" charset="0"/>
                        <a:buChar char="•"/>
                        <a:tabLst/>
                        <a:defRPr/>
                      </a:pPr>
                      <a:r>
                        <a:rPr kumimoji="0" lang="en-US" sz="1200" b="0" i="0" u="none" strike="noStrike" kern="1200" cap="none" spc="0" normalizeH="0" baseline="0" noProof="0" dirty="0" err="1" smtClean="0">
                          <a:ln>
                            <a:noFill/>
                          </a:ln>
                          <a:solidFill>
                            <a:schemeClr val="tx1"/>
                          </a:solidFill>
                          <a:effectLst/>
                          <a:uLnTx/>
                          <a:uFillTx/>
                          <a:latin typeface="+mn-lt"/>
                          <a:ea typeface="Times New Roman"/>
                          <a:cs typeface="+mn-cs"/>
                        </a:rPr>
                        <a:t>UniCare</a:t>
                      </a:r>
                      <a:endParaRPr kumimoji="0" lang="en-US" sz="1200" b="0" i="0" u="none" strike="noStrike" kern="1200" cap="none" spc="0" normalizeH="0" baseline="0" noProof="0" dirty="0" smtClean="0">
                        <a:ln>
                          <a:noFill/>
                        </a:ln>
                        <a:solidFill>
                          <a:schemeClr val="tx1"/>
                        </a:solidFill>
                        <a:effectLst/>
                        <a:uLnTx/>
                        <a:uFillTx/>
                        <a:latin typeface="+mn-lt"/>
                        <a:ea typeface="Times New Roman"/>
                        <a:cs typeface="+mn-cs"/>
                      </a:endParaRPr>
                    </a:p>
                    <a:p>
                      <a:pPr marL="119063" marR="0" lvl="0" indent="-119063" algn="l" defTabSz="914400" rtl="0" eaLnBrk="0" fontAlgn="base" latinLnBrk="0" hangingPunct="0">
                        <a:lnSpc>
                          <a:spcPct val="100000"/>
                        </a:lnSpc>
                        <a:spcBef>
                          <a:spcPct val="0"/>
                        </a:spcBef>
                        <a:spcAft>
                          <a:spcPct val="0"/>
                        </a:spcAft>
                        <a:buClrTx/>
                        <a:buSzTx/>
                        <a:buFont typeface="Arial" pitchFamily="34" charset="0"/>
                        <a:buChar char="•"/>
                        <a:tabLst/>
                        <a:defRPr/>
                      </a:pPr>
                      <a:r>
                        <a:rPr kumimoji="0" lang="en-US" sz="1200" b="0" i="0" u="none" strike="noStrike" kern="1200" cap="none" spc="0" normalizeH="0" baseline="0" noProof="0" dirty="0" smtClean="0">
                          <a:ln>
                            <a:noFill/>
                          </a:ln>
                          <a:solidFill>
                            <a:schemeClr val="tx1"/>
                          </a:solidFill>
                          <a:effectLst/>
                          <a:uLnTx/>
                          <a:uFillTx/>
                          <a:latin typeface="+mn-lt"/>
                          <a:ea typeface="Times New Roman"/>
                          <a:cs typeface="+mn-cs"/>
                        </a:rPr>
                        <a:t>Medicare markets using </a:t>
                      </a:r>
                      <a:r>
                        <a:rPr kumimoji="0" lang="en-US" sz="1200" b="0" i="0" u="none" strike="noStrike" kern="1200" cap="none" spc="0" normalizeH="0" baseline="0" noProof="0" dirty="0" err="1" smtClean="0">
                          <a:ln>
                            <a:noFill/>
                          </a:ln>
                          <a:solidFill>
                            <a:schemeClr val="tx1"/>
                          </a:solidFill>
                          <a:effectLst/>
                          <a:uLnTx/>
                          <a:uFillTx/>
                          <a:latin typeface="+mn-lt"/>
                          <a:ea typeface="Times New Roman"/>
                          <a:cs typeface="+mn-cs"/>
                        </a:rPr>
                        <a:t>HealthSparq</a:t>
                      </a:r>
                      <a:r>
                        <a:rPr kumimoji="0" lang="en-US" sz="1200" b="0" i="0" u="none" strike="noStrike" kern="1200" cap="none" spc="0" normalizeH="0" baseline="0" noProof="0" dirty="0" smtClean="0">
                          <a:ln>
                            <a:noFill/>
                          </a:ln>
                          <a:solidFill>
                            <a:schemeClr val="tx1"/>
                          </a:solidFill>
                          <a:effectLst/>
                          <a:uLnTx/>
                          <a:uFillTx/>
                          <a:latin typeface="+mn-lt"/>
                          <a:ea typeface="Times New Roman"/>
                          <a:cs typeface="+mn-cs"/>
                        </a:rPr>
                        <a:t> (AZ, FL, NJ, NM, TN, TX, and WA)</a:t>
                      </a:r>
                    </a:p>
                  </a:txBody>
                  <a:tcPr/>
                </a:tc>
              </a:tr>
              <a:tr h="37084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600" b="1" kern="1200" noProof="0" dirty="0" smtClean="0">
                          <a:solidFill>
                            <a:schemeClr val="dk1"/>
                          </a:solidFill>
                          <a:effectLst/>
                          <a:latin typeface="+mn-lt"/>
                          <a:ea typeface="+mn-ea"/>
                          <a:cs typeface="+mn-cs"/>
                        </a:rPr>
                        <a:t>LOB</a:t>
                      </a:r>
                      <a:r>
                        <a:rPr lang="en-US" sz="1600" b="1" kern="1200" baseline="0" noProof="0" dirty="0" smtClean="0">
                          <a:solidFill>
                            <a:schemeClr val="dk1"/>
                          </a:solidFill>
                          <a:effectLst/>
                          <a:latin typeface="+mn-lt"/>
                          <a:ea typeface="+mn-ea"/>
                          <a:cs typeface="+mn-cs"/>
                        </a:rPr>
                        <a:t> / Products</a:t>
                      </a:r>
                      <a:endParaRPr lang="en-US" sz="1600" b="1" kern="1200" noProof="0" dirty="0" smtClean="0">
                        <a:solidFill>
                          <a:schemeClr val="dk1"/>
                        </a:solidFill>
                        <a:effectLst/>
                        <a:latin typeface="+mn-lt"/>
                        <a:ea typeface="+mn-ea"/>
                        <a:cs typeface="+mn-cs"/>
                      </a:endParaRPr>
                    </a:p>
                  </a:txBody>
                  <a:tcPr/>
                </a:tc>
                <a:tc>
                  <a:txBody>
                    <a:bodyPr/>
                    <a:lstStyle/>
                    <a:p>
                      <a:pPr marL="119063" marR="0" lvl="0" indent="-119063" algn="l" defTabSz="914400" rtl="0" eaLnBrk="0" fontAlgn="base" latinLnBrk="0" hangingPunct="0">
                        <a:lnSpc>
                          <a:spcPct val="100000"/>
                        </a:lnSpc>
                        <a:spcBef>
                          <a:spcPct val="0"/>
                        </a:spcBef>
                        <a:spcAft>
                          <a:spcPct val="0"/>
                        </a:spcAft>
                        <a:buClrTx/>
                        <a:buSzTx/>
                        <a:buFont typeface="Arial" pitchFamily="34" charset="0"/>
                        <a:buChar char="•"/>
                        <a:tabLst/>
                        <a:defRPr/>
                      </a:pPr>
                      <a:r>
                        <a:rPr lang="en-US" sz="1200" dirty="0" smtClean="0">
                          <a:solidFill>
                            <a:schemeClr val="tx1"/>
                          </a:solidFill>
                        </a:rPr>
                        <a:t>Medical Plan</a:t>
                      </a:r>
                      <a:endParaRPr kumimoji="0" lang="en-US" sz="1200" b="0" i="0" u="none" strike="noStrike" kern="1200" cap="none" spc="0" normalizeH="0" baseline="0" noProof="0" dirty="0" smtClean="0">
                        <a:ln>
                          <a:noFill/>
                        </a:ln>
                        <a:solidFill>
                          <a:schemeClr val="tx1"/>
                        </a:solidFill>
                        <a:effectLst/>
                        <a:uLnTx/>
                        <a:uFillTx/>
                        <a:latin typeface="+mn-lt"/>
                        <a:ea typeface="Times New Roman"/>
                        <a:cs typeface="+mn-cs"/>
                      </a:endParaRPr>
                    </a:p>
                  </a:txBody>
                  <a:tcPr/>
                </a:tc>
                <a:tc>
                  <a:txBody>
                    <a:bodyPr/>
                    <a:lstStyle/>
                    <a:p>
                      <a:pPr marL="119063" marR="0" lvl="0" indent="-119063" algn="l" defTabSz="914400" rtl="0" eaLnBrk="0" fontAlgn="base" latinLnBrk="0" hangingPunct="0">
                        <a:lnSpc>
                          <a:spcPct val="100000"/>
                        </a:lnSpc>
                        <a:spcBef>
                          <a:spcPct val="0"/>
                        </a:spcBef>
                        <a:spcAft>
                          <a:spcPct val="0"/>
                        </a:spcAft>
                        <a:buClrTx/>
                        <a:buSzTx/>
                        <a:buFont typeface="Arial" pitchFamily="34" charset="0"/>
                        <a:buChar char="•"/>
                        <a:tabLst/>
                        <a:defRPr/>
                      </a:pPr>
                      <a:r>
                        <a:rPr kumimoji="0" lang="en-US" sz="1200" b="0" i="0" u="none" strike="noStrike" kern="1200" cap="none" spc="0" normalizeH="0" baseline="0" noProof="0" dirty="0" smtClean="0">
                          <a:ln>
                            <a:noFill/>
                          </a:ln>
                          <a:solidFill>
                            <a:schemeClr val="tx1"/>
                          </a:solidFill>
                          <a:effectLst/>
                          <a:uLnTx/>
                          <a:uFillTx/>
                          <a:latin typeface="+mn-lt"/>
                          <a:ea typeface="Times New Roman"/>
                          <a:cs typeface="+mn-cs"/>
                        </a:rPr>
                        <a:t>Commercial Labor &amp; Trust</a:t>
                      </a:r>
                    </a:p>
                    <a:p>
                      <a:pPr marL="119063" marR="0" lvl="0" indent="-119063" algn="l" defTabSz="914400" rtl="0" eaLnBrk="0" fontAlgn="base" latinLnBrk="0" hangingPunct="0">
                        <a:lnSpc>
                          <a:spcPct val="100000"/>
                        </a:lnSpc>
                        <a:spcBef>
                          <a:spcPct val="0"/>
                        </a:spcBef>
                        <a:spcAft>
                          <a:spcPct val="0"/>
                        </a:spcAft>
                        <a:buClrTx/>
                        <a:buSzTx/>
                        <a:buFont typeface="Arial" pitchFamily="34" charset="0"/>
                        <a:buChar char="•"/>
                        <a:tabLst/>
                        <a:defRPr/>
                      </a:pPr>
                      <a:r>
                        <a:rPr lang="en-US" sz="1200" dirty="0" smtClean="0">
                          <a:solidFill>
                            <a:schemeClr val="tx1"/>
                          </a:solidFill>
                        </a:rPr>
                        <a:t>CDHP (Consumer Driven Health Plan), HRA, HSA, FSA, Commuter (Parking, Transit)</a:t>
                      </a:r>
                    </a:p>
                    <a:p>
                      <a:pPr marL="119063" marR="0" lvl="0" indent="-119063" algn="l" defTabSz="914400" rtl="0" eaLnBrk="0" fontAlgn="base" latinLnBrk="0" hangingPunct="0">
                        <a:lnSpc>
                          <a:spcPct val="100000"/>
                        </a:lnSpc>
                        <a:spcBef>
                          <a:spcPct val="0"/>
                        </a:spcBef>
                        <a:spcAft>
                          <a:spcPct val="0"/>
                        </a:spcAft>
                        <a:buClrTx/>
                        <a:buSzTx/>
                        <a:buFont typeface="Arial" pitchFamily="34" charset="0"/>
                        <a:buChar char="•"/>
                        <a:tabLst/>
                        <a:defRPr/>
                      </a:pPr>
                      <a:r>
                        <a:rPr lang="en-US" sz="1200" dirty="0" smtClean="0">
                          <a:solidFill>
                            <a:schemeClr val="tx1"/>
                          </a:solidFill>
                        </a:rPr>
                        <a:t>Health Plan BPO Services (Analytics Services; Subrogation Services; TPA Services; Utilization Management Services)</a:t>
                      </a:r>
                    </a:p>
                    <a:p>
                      <a:pPr marL="119063" marR="0" lvl="0" indent="-119063" algn="l" defTabSz="914400" rtl="0" eaLnBrk="0" fontAlgn="base" latinLnBrk="0" hangingPunct="0">
                        <a:lnSpc>
                          <a:spcPct val="100000"/>
                        </a:lnSpc>
                        <a:spcBef>
                          <a:spcPct val="0"/>
                        </a:spcBef>
                        <a:spcAft>
                          <a:spcPct val="0"/>
                        </a:spcAft>
                        <a:buClrTx/>
                        <a:buSzTx/>
                        <a:buFont typeface="Arial" pitchFamily="34" charset="0"/>
                        <a:buChar char="•"/>
                        <a:tabLst/>
                        <a:defRPr/>
                      </a:pPr>
                      <a:r>
                        <a:rPr kumimoji="0" lang="en-US" sz="1200" b="0" i="0" u="none" strike="noStrike" kern="1200" cap="none" spc="0" normalizeH="0" baseline="0" noProof="0" dirty="0" smtClean="0">
                          <a:ln>
                            <a:noFill/>
                          </a:ln>
                          <a:solidFill>
                            <a:schemeClr val="tx1"/>
                          </a:solidFill>
                          <a:effectLst/>
                          <a:uLnTx/>
                          <a:uFillTx/>
                          <a:latin typeface="+mn-lt"/>
                          <a:ea typeface="Times New Roman"/>
                          <a:cs typeface="+mn-cs"/>
                        </a:rPr>
                        <a:t>Pharmacy</a:t>
                      </a:r>
                    </a:p>
                    <a:p>
                      <a:pPr marL="119063" marR="0" lvl="0" indent="-119063" algn="l" defTabSz="914400" rtl="0" eaLnBrk="0" fontAlgn="base" latinLnBrk="0" hangingPunct="0">
                        <a:lnSpc>
                          <a:spcPct val="100000"/>
                        </a:lnSpc>
                        <a:spcBef>
                          <a:spcPct val="0"/>
                        </a:spcBef>
                        <a:spcAft>
                          <a:spcPct val="0"/>
                        </a:spcAft>
                        <a:buClrTx/>
                        <a:buSzTx/>
                        <a:buFont typeface="Arial" pitchFamily="34" charset="0"/>
                        <a:buChar char="•"/>
                        <a:tabLst/>
                        <a:defRPr/>
                      </a:pPr>
                      <a:r>
                        <a:rPr lang="en-US" sz="1200" dirty="0" smtClean="0">
                          <a:solidFill>
                            <a:schemeClr val="tx1"/>
                          </a:solidFill>
                        </a:rPr>
                        <a:t>Specialty (Dental; Employee Assistance Program; Hearing; Life &amp; Disability; Vision; Voluntary; Worker’s Compensation)</a:t>
                      </a:r>
                    </a:p>
                    <a:p>
                      <a:pPr marL="119063" marR="0" lvl="0" indent="-119063" algn="l" defTabSz="914400" rtl="0" eaLnBrk="0" fontAlgn="base" latinLnBrk="0" hangingPunct="0">
                        <a:lnSpc>
                          <a:spcPct val="100000"/>
                        </a:lnSpc>
                        <a:spcBef>
                          <a:spcPct val="0"/>
                        </a:spcBef>
                        <a:spcAft>
                          <a:spcPct val="0"/>
                        </a:spcAft>
                        <a:buClrTx/>
                        <a:buSzTx/>
                        <a:buFont typeface="Arial" pitchFamily="34" charset="0"/>
                        <a:buChar char="•"/>
                        <a:tabLst/>
                        <a:defRPr/>
                      </a:pPr>
                      <a:r>
                        <a:rPr lang="en-US" sz="1200" dirty="0" smtClean="0">
                          <a:solidFill>
                            <a:schemeClr val="tx1"/>
                          </a:solidFill>
                        </a:rPr>
                        <a:t>Other (supplemental benefits)</a:t>
                      </a:r>
                    </a:p>
                    <a:p>
                      <a:pPr marL="119063" marR="0" lvl="0" indent="-119063" algn="l" defTabSz="914400" rtl="0" eaLnBrk="0" fontAlgn="base" latinLnBrk="0" hangingPunct="0">
                        <a:lnSpc>
                          <a:spcPct val="100000"/>
                        </a:lnSpc>
                        <a:spcBef>
                          <a:spcPct val="0"/>
                        </a:spcBef>
                        <a:spcAft>
                          <a:spcPct val="0"/>
                        </a:spcAft>
                        <a:buClrTx/>
                        <a:buSzTx/>
                        <a:buFont typeface="Arial" pitchFamily="34" charset="0"/>
                        <a:buChar char="•"/>
                        <a:tabLst/>
                        <a:defRPr/>
                      </a:pPr>
                      <a:r>
                        <a:rPr lang="en-US" sz="1200" dirty="0" smtClean="0">
                          <a:solidFill>
                            <a:schemeClr val="tx1"/>
                          </a:solidFill>
                        </a:rPr>
                        <a:t>Blue Card, EPO, PPO, POS, HMO,</a:t>
                      </a:r>
                      <a:r>
                        <a:rPr lang="en-US" sz="1200" baseline="0" dirty="0" smtClean="0">
                          <a:solidFill>
                            <a:schemeClr val="tx1"/>
                          </a:solidFill>
                        </a:rPr>
                        <a:t> Fee-for-Service (FFS)</a:t>
                      </a:r>
                      <a:endParaRPr kumimoji="0" lang="en-US" sz="1200" b="0" i="0" u="none" strike="noStrike" kern="1200" cap="none" spc="0" normalizeH="0" baseline="0" noProof="0" dirty="0" smtClean="0">
                        <a:ln>
                          <a:noFill/>
                        </a:ln>
                        <a:solidFill>
                          <a:schemeClr val="tx1"/>
                        </a:solidFill>
                        <a:effectLst/>
                        <a:uLnTx/>
                        <a:uFillTx/>
                        <a:latin typeface="+mn-lt"/>
                        <a:ea typeface="Times New Roman"/>
                        <a:cs typeface="+mn-cs"/>
                      </a:endParaRPr>
                    </a:p>
                  </a:txBody>
                  <a:tcPr/>
                </a:tc>
              </a:tr>
              <a:tr h="37084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600" b="1" kern="1200" noProof="0" dirty="0" smtClean="0">
                          <a:solidFill>
                            <a:schemeClr val="dk1"/>
                          </a:solidFill>
                          <a:effectLst/>
                          <a:latin typeface="+mn-lt"/>
                          <a:ea typeface="+mn-ea"/>
                          <a:cs typeface="+mn-cs"/>
                        </a:rPr>
                        <a:t>Business Segments</a:t>
                      </a:r>
                    </a:p>
                  </a:txBody>
                  <a:tcPr/>
                </a:tc>
                <a:tc>
                  <a:txBody>
                    <a:bodyPr/>
                    <a:lstStyle/>
                    <a:p>
                      <a:pPr marL="119063" marR="0" lvl="0" indent="-119063" algn="l" defTabSz="914400" rtl="0" eaLnBrk="0" fontAlgn="base" latinLnBrk="0" hangingPunct="0">
                        <a:lnSpc>
                          <a:spcPct val="100000"/>
                        </a:lnSpc>
                        <a:spcBef>
                          <a:spcPct val="0"/>
                        </a:spcBef>
                        <a:spcAft>
                          <a:spcPct val="0"/>
                        </a:spcAft>
                        <a:buClrTx/>
                        <a:buSzTx/>
                        <a:buFont typeface="Arial" pitchFamily="34" charset="0"/>
                        <a:buChar char="•"/>
                        <a:tabLst/>
                        <a:defRPr/>
                      </a:pPr>
                      <a:r>
                        <a:rPr kumimoji="0" lang="en-US" sz="1200" b="0" i="0" u="none" strike="noStrike" kern="1200" cap="none" spc="0" normalizeH="0" baseline="0" noProof="0" dirty="0" smtClean="0">
                          <a:ln>
                            <a:noFill/>
                          </a:ln>
                          <a:solidFill>
                            <a:schemeClr val="tx1"/>
                          </a:solidFill>
                          <a:effectLst/>
                          <a:uLnTx/>
                          <a:uFillTx/>
                          <a:latin typeface="+mn-lt"/>
                          <a:ea typeface="Times New Roman"/>
                          <a:cs typeface="+mn-cs"/>
                        </a:rPr>
                        <a:t>Medicare</a:t>
                      </a:r>
                    </a:p>
                  </a:txBody>
                  <a:tcPr/>
                </a:tc>
                <a:tc>
                  <a:txBody>
                    <a:bodyPr/>
                    <a:lstStyle/>
                    <a:p>
                      <a:pPr marL="119063" marR="0" lvl="0" indent="-119063" algn="l" defTabSz="914400" rtl="0" eaLnBrk="0" fontAlgn="base" latinLnBrk="0" hangingPunct="0">
                        <a:lnSpc>
                          <a:spcPct val="100000"/>
                        </a:lnSpc>
                        <a:spcBef>
                          <a:spcPct val="0"/>
                        </a:spcBef>
                        <a:spcAft>
                          <a:spcPct val="0"/>
                        </a:spcAft>
                        <a:buClrTx/>
                        <a:buSzTx/>
                        <a:buFont typeface="Arial" pitchFamily="34" charset="0"/>
                        <a:buChar char="•"/>
                        <a:tabLst/>
                        <a:defRPr/>
                      </a:pPr>
                      <a:r>
                        <a:rPr kumimoji="0" lang="en-US" sz="1200" b="0" i="0" u="none" strike="noStrike" kern="1200" cap="none" spc="0" normalizeH="0" baseline="0" noProof="0" dirty="0" smtClean="0">
                          <a:ln>
                            <a:noFill/>
                          </a:ln>
                          <a:solidFill>
                            <a:schemeClr val="tx1"/>
                          </a:solidFill>
                          <a:effectLst/>
                          <a:uLnTx/>
                          <a:uFillTx/>
                          <a:latin typeface="+mn-lt"/>
                          <a:ea typeface="Times New Roman"/>
                          <a:cs typeface="+mn-cs"/>
                        </a:rPr>
                        <a:t>Commercial Individual (On/Off Exchange)</a:t>
                      </a:r>
                    </a:p>
                    <a:p>
                      <a:pPr marL="119063" marR="0" lvl="0" indent="-119063" algn="l" defTabSz="914400" rtl="0" eaLnBrk="0" fontAlgn="base" latinLnBrk="0" hangingPunct="0">
                        <a:lnSpc>
                          <a:spcPct val="100000"/>
                        </a:lnSpc>
                        <a:spcBef>
                          <a:spcPct val="0"/>
                        </a:spcBef>
                        <a:spcAft>
                          <a:spcPct val="0"/>
                        </a:spcAft>
                        <a:buClrTx/>
                        <a:buSzTx/>
                        <a:buFont typeface="Arial" pitchFamily="34" charset="0"/>
                        <a:buChar char="•"/>
                        <a:tabLst/>
                        <a:defRPr/>
                      </a:pPr>
                      <a:r>
                        <a:rPr kumimoji="0" lang="en-US" sz="1200" b="0" i="0" u="none" strike="noStrike" kern="1200" cap="none" spc="0" normalizeH="0" baseline="0" noProof="0" dirty="0" smtClean="0">
                          <a:ln>
                            <a:noFill/>
                          </a:ln>
                          <a:solidFill>
                            <a:schemeClr val="tx1"/>
                          </a:solidFill>
                          <a:effectLst/>
                          <a:uLnTx/>
                          <a:uFillTx/>
                          <a:latin typeface="+mn-lt"/>
                          <a:ea typeface="Times New Roman"/>
                          <a:cs typeface="+mn-cs"/>
                        </a:rPr>
                        <a:t>Commercial Small Group (On/Off Exchange)</a:t>
                      </a:r>
                    </a:p>
                    <a:p>
                      <a:pPr marL="119063" marR="0" lvl="0" indent="-119063" algn="l" defTabSz="914400" rtl="0" eaLnBrk="0" fontAlgn="base" latinLnBrk="0" hangingPunct="0">
                        <a:lnSpc>
                          <a:spcPct val="100000"/>
                        </a:lnSpc>
                        <a:spcBef>
                          <a:spcPct val="0"/>
                        </a:spcBef>
                        <a:spcAft>
                          <a:spcPct val="0"/>
                        </a:spcAft>
                        <a:buClrTx/>
                        <a:buSzTx/>
                        <a:buFont typeface="Arial" pitchFamily="34" charset="0"/>
                        <a:buChar char="•"/>
                        <a:tabLst/>
                        <a:defRPr/>
                      </a:pPr>
                      <a:r>
                        <a:rPr kumimoji="0" lang="en-US" sz="1200" b="0" i="0" u="none" strike="noStrike" kern="1200" cap="none" spc="0" normalizeH="0" baseline="0" noProof="0" dirty="0" smtClean="0">
                          <a:ln>
                            <a:noFill/>
                          </a:ln>
                          <a:solidFill>
                            <a:schemeClr val="tx1"/>
                          </a:solidFill>
                          <a:effectLst/>
                          <a:uLnTx/>
                          <a:uFillTx/>
                          <a:latin typeface="+mn-lt"/>
                          <a:ea typeface="Times New Roman"/>
                          <a:cs typeface="+mn-cs"/>
                        </a:rPr>
                        <a:t>Commercial Large Group</a:t>
                      </a:r>
                    </a:p>
                    <a:p>
                      <a:pPr marL="119063" marR="0" lvl="0" indent="-119063" algn="l" defTabSz="914400" rtl="0" eaLnBrk="0" fontAlgn="base" latinLnBrk="0" hangingPunct="0">
                        <a:lnSpc>
                          <a:spcPct val="100000"/>
                        </a:lnSpc>
                        <a:spcBef>
                          <a:spcPct val="0"/>
                        </a:spcBef>
                        <a:spcAft>
                          <a:spcPct val="0"/>
                        </a:spcAft>
                        <a:buClrTx/>
                        <a:buSzTx/>
                        <a:buFont typeface="Arial" pitchFamily="34" charset="0"/>
                        <a:buChar char="•"/>
                        <a:tabLst/>
                        <a:defRPr/>
                      </a:pPr>
                      <a:r>
                        <a:rPr kumimoji="0" lang="en-US" sz="1200" b="0" i="0" u="none" strike="noStrike" kern="1200" cap="none" spc="0" normalizeH="0" baseline="0" noProof="0" dirty="0" smtClean="0">
                          <a:ln>
                            <a:noFill/>
                          </a:ln>
                          <a:solidFill>
                            <a:schemeClr val="tx1"/>
                          </a:solidFill>
                          <a:effectLst/>
                          <a:uLnTx/>
                          <a:uFillTx/>
                          <a:latin typeface="+mn-lt"/>
                          <a:ea typeface="Times New Roman"/>
                          <a:cs typeface="+mn-cs"/>
                        </a:rPr>
                        <a:t>Commercial National</a:t>
                      </a:r>
                    </a:p>
                    <a:p>
                      <a:pPr marL="119063" marR="0" lvl="0" indent="-119063" algn="l" defTabSz="914400" rtl="0" eaLnBrk="0" fontAlgn="base" latinLnBrk="0" hangingPunct="0">
                        <a:lnSpc>
                          <a:spcPct val="100000"/>
                        </a:lnSpc>
                        <a:spcBef>
                          <a:spcPct val="0"/>
                        </a:spcBef>
                        <a:spcAft>
                          <a:spcPct val="0"/>
                        </a:spcAft>
                        <a:buClrTx/>
                        <a:buSzTx/>
                        <a:buFont typeface="Arial" pitchFamily="34" charset="0"/>
                        <a:buChar char="•"/>
                        <a:tabLst/>
                        <a:defRPr/>
                      </a:pPr>
                      <a:r>
                        <a:rPr kumimoji="0" lang="en-US" sz="1200" b="0" i="0" u="none" strike="noStrike" kern="1200" cap="none" spc="0" normalizeH="0" baseline="0" noProof="0" dirty="0" smtClean="0">
                          <a:ln>
                            <a:noFill/>
                          </a:ln>
                          <a:solidFill>
                            <a:schemeClr val="tx1"/>
                          </a:solidFill>
                          <a:effectLst/>
                          <a:uLnTx/>
                          <a:uFillTx/>
                          <a:latin typeface="+mn-lt"/>
                          <a:ea typeface="Times New Roman"/>
                          <a:cs typeface="+mn-cs"/>
                        </a:rPr>
                        <a:t>Commercial Employer Group Retiree</a:t>
                      </a:r>
                    </a:p>
                    <a:p>
                      <a:pPr marL="119063" marR="0" lvl="0" indent="-119063" algn="l" defTabSz="914400" rtl="0" eaLnBrk="0" fontAlgn="base" latinLnBrk="0" hangingPunct="0">
                        <a:lnSpc>
                          <a:spcPct val="100000"/>
                        </a:lnSpc>
                        <a:spcBef>
                          <a:spcPct val="0"/>
                        </a:spcBef>
                        <a:spcAft>
                          <a:spcPct val="0"/>
                        </a:spcAft>
                        <a:buClrTx/>
                        <a:buSzTx/>
                        <a:buFont typeface="Arial" pitchFamily="34" charset="0"/>
                        <a:buChar char="•"/>
                        <a:tabLst/>
                        <a:defRPr/>
                      </a:pPr>
                      <a:r>
                        <a:rPr kumimoji="0" lang="en-US" sz="1200" b="0" i="0" u="none" strike="noStrike" kern="1200" cap="none" spc="0" normalizeH="0" baseline="0" noProof="0" dirty="0" smtClean="0">
                          <a:ln>
                            <a:noFill/>
                          </a:ln>
                          <a:solidFill>
                            <a:schemeClr val="tx1"/>
                          </a:solidFill>
                          <a:effectLst/>
                          <a:uLnTx/>
                          <a:uFillTx/>
                          <a:latin typeface="+mn-lt"/>
                          <a:ea typeface="Times New Roman"/>
                          <a:cs typeface="+mn-cs"/>
                        </a:rPr>
                        <a:t>GBD (Medical Plans Duals – Medicare &amp; Medicaid – MMP; Medicaid)</a:t>
                      </a:r>
                    </a:p>
                    <a:p>
                      <a:pPr marL="119063" marR="0" lvl="0" indent="-119063" algn="l" defTabSz="914400" rtl="0" eaLnBrk="0" fontAlgn="base" latinLnBrk="0" hangingPunct="0">
                        <a:lnSpc>
                          <a:spcPct val="100000"/>
                        </a:lnSpc>
                        <a:spcBef>
                          <a:spcPct val="0"/>
                        </a:spcBef>
                        <a:spcAft>
                          <a:spcPct val="0"/>
                        </a:spcAft>
                        <a:buClrTx/>
                        <a:buSzTx/>
                        <a:buFont typeface="Arial" pitchFamily="34" charset="0"/>
                        <a:buChar char="•"/>
                        <a:tabLst/>
                        <a:defRPr/>
                      </a:pPr>
                      <a:r>
                        <a:rPr kumimoji="0" lang="en-US" sz="1200" b="0" i="0" u="none" strike="noStrike" kern="1200" cap="none" spc="0" normalizeH="0" baseline="0" noProof="0" dirty="0" smtClean="0">
                          <a:ln>
                            <a:noFill/>
                          </a:ln>
                          <a:solidFill>
                            <a:schemeClr val="tx1"/>
                          </a:solidFill>
                          <a:effectLst/>
                          <a:uLnTx/>
                          <a:uFillTx/>
                          <a:latin typeface="+mn-lt"/>
                          <a:ea typeface="Times New Roman"/>
                          <a:cs typeface="+mn-cs"/>
                        </a:rPr>
                        <a:t>FEP</a:t>
                      </a:r>
                    </a:p>
                  </a:txBody>
                  <a:tcPr/>
                </a:tc>
              </a:tr>
              <a:tr h="37084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600" b="1" dirty="0" smtClean="0">
                          <a:solidFill>
                            <a:schemeClr val="tx1"/>
                          </a:solidFill>
                        </a:rPr>
                        <a:t>Other</a:t>
                      </a:r>
                    </a:p>
                  </a:txBody>
                  <a:tcPr/>
                </a:tc>
                <a:tc>
                  <a:txBody>
                    <a:bodyPr/>
                    <a:lstStyle/>
                    <a:p>
                      <a:pPr marL="119063" marR="0" lvl="0" indent="-119063" algn="l" defTabSz="914400" rtl="0" eaLnBrk="0" fontAlgn="base" latinLnBrk="0" hangingPunct="0">
                        <a:lnSpc>
                          <a:spcPct val="100000"/>
                        </a:lnSpc>
                        <a:spcBef>
                          <a:spcPct val="0"/>
                        </a:spcBef>
                        <a:spcAft>
                          <a:spcPct val="0"/>
                        </a:spcAft>
                        <a:buClrTx/>
                        <a:buSzTx/>
                        <a:buFont typeface="Arial" pitchFamily="34" charset="0"/>
                        <a:buChar char="•"/>
                        <a:tabLst/>
                        <a:defRPr/>
                      </a:pPr>
                      <a:r>
                        <a:rPr lang="en-US" sz="1200" dirty="0" smtClean="0">
                          <a:solidFill>
                            <a:schemeClr val="tx1"/>
                          </a:solidFill>
                        </a:rPr>
                        <a:t>Secure and non-secure sites (members and guests) – legacy provider finder and online shopper (over 65)</a:t>
                      </a:r>
                    </a:p>
                  </a:txBody>
                  <a:tcPr/>
                </a:tc>
                <a:tc>
                  <a:txBody>
                    <a:bodyPr/>
                    <a:lstStyle/>
                    <a:p>
                      <a:r>
                        <a:rPr lang="en-US" sz="1200" dirty="0" smtClean="0"/>
                        <a:t>Cost and Care Finder</a:t>
                      </a:r>
                      <a:r>
                        <a:rPr lang="en-US" sz="1200" baseline="0" dirty="0" smtClean="0"/>
                        <a:t> (CCF) Tool</a:t>
                      </a:r>
                      <a:endParaRPr lang="en-US" sz="1200" dirty="0"/>
                    </a:p>
                  </a:txBody>
                  <a:tcPr/>
                </a:tc>
              </a:tr>
            </a:tbl>
          </a:graphicData>
        </a:graphic>
      </p:graphicFrame>
      <p:sp>
        <p:nvSpPr>
          <p:cNvPr id="4" name="Footer Placeholder 3"/>
          <p:cNvSpPr>
            <a:spLocks noGrp="1"/>
          </p:cNvSpPr>
          <p:nvPr>
            <p:ph type="ftr" sz="quarter" idx="13"/>
          </p:nvPr>
        </p:nvSpPr>
        <p:spPr/>
        <p:txBody>
          <a:bodyPr/>
          <a:lstStyle/>
          <a:p>
            <a:r>
              <a:rPr lang="en-US" smtClean="0"/>
              <a:t>COMPANY CONFIDENTIAL  |  FOR INTERNAL USE ONLY  |  DO NOT COPY</a:t>
            </a:r>
            <a:endParaRPr lang="en-US" dirty="0"/>
          </a:p>
        </p:txBody>
      </p:sp>
    </p:spTree>
    <p:extLst>
      <p:ext uri="{BB962C8B-B14F-4D97-AF65-F5344CB8AC3E}">
        <p14:creationId xmlns:p14="http://schemas.microsoft.com/office/powerpoint/2010/main" val="6860972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B39F3810-4318-4880-9D52-993D34A84442}" type="slidenum">
              <a:rPr lang="en-US" smtClean="0"/>
              <a:pPr/>
              <a:t>8</a:t>
            </a:fld>
            <a:endParaRPr lang="en-US"/>
          </a:p>
        </p:txBody>
      </p:sp>
      <p:sp>
        <p:nvSpPr>
          <p:cNvPr id="3" name="Title 2"/>
          <p:cNvSpPr>
            <a:spLocks noGrp="1"/>
          </p:cNvSpPr>
          <p:nvPr>
            <p:ph type="title"/>
          </p:nvPr>
        </p:nvSpPr>
        <p:spPr/>
        <p:txBody>
          <a:bodyPr/>
          <a:lstStyle/>
          <a:p>
            <a:r>
              <a:rPr lang="en-US" dirty="0" smtClean="0"/>
              <a:t>Requested Initiative Dates</a:t>
            </a:r>
            <a:endParaRPr lang="en-US" dirty="0"/>
          </a:p>
        </p:txBody>
      </p:sp>
      <p:graphicFrame>
        <p:nvGraphicFramePr>
          <p:cNvPr id="5" name="Content Placeholder 4"/>
          <p:cNvGraphicFramePr>
            <a:graphicFrameLocks noGrp="1"/>
          </p:cNvGraphicFramePr>
          <p:nvPr>
            <p:ph sz="quarter" idx="10"/>
            <p:extLst/>
          </p:nvPr>
        </p:nvGraphicFramePr>
        <p:xfrm>
          <a:off x="528638" y="1632856"/>
          <a:ext cx="11141075" cy="42479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Rounded Rectangle 5"/>
          <p:cNvSpPr/>
          <p:nvPr/>
        </p:nvSpPr>
        <p:spPr>
          <a:xfrm>
            <a:off x="528638" y="1141592"/>
            <a:ext cx="11137392" cy="491263"/>
          </a:xfrm>
          <a:prstGeom prst="roundRect">
            <a:avLst/>
          </a:prstGeom>
          <a:solidFill>
            <a:srgbClr val="F2F2F2"/>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400" b="1" i="1" u="none" strike="noStrike" kern="0" cap="none" spc="0" normalizeH="0" baseline="0" noProof="0" dirty="0" smtClean="0">
                <a:ln>
                  <a:noFill/>
                </a:ln>
                <a:solidFill>
                  <a:srgbClr val="0079C2"/>
                </a:solidFill>
                <a:effectLst/>
                <a:uLnTx/>
                <a:uFillTx/>
                <a:latin typeface="Calibri"/>
              </a:rPr>
              <a:t>*Targeted</a:t>
            </a:r>
            <a:r>
              <a:rPr kumimoji="0" lang="en-US" sz="2400" b="1" i="1" u="none" strike="noStrike" kern="0" cap="none" spc="0" normalizeH="0" noProof="0" dirty="0" smtClean="0">
                <a:ln>
                  <a:noFill/>
                </a:ln>
                <a:solidFill>
                  <a:srgbClr val="0079C2"/>
                </a:solidFill>
                <a:effectLst/>
                <a:uLnTx/>
                <a:uFillTx/>
                <a:latin typeface="Calibri"/>
              </a:rPr>
              <a:t> Dates are subject to change.</a:t>
            </a:r>
            <a:endParaRPr kumimoji="0" lang="en-US" sz="2400" b="0" i="0" u="none" strike="noStrike" kern="0" cap="none" spc="0" normalizeH="0" baseline="0" noProof="0" dirty="0" smtClean="0">
              <a:ln>
                <a:noFill/>
              </a:ln>
              <a:solidFill>
                <a:srgbClr val="0079C2"/>
              </a:solidFill>
              <a:effectLst/>
              <a:uLnTx/>
              <a:uFillTx/>
              <a:latin typeface="Calibri"/>
            </a:endParaRPr>
          </a:p>
        </p:txBody>
      </p:sp>
      <p:sp>
        <p:nvSpPr>
          <p:cNvPr id="4" name="Footer Placeholder 3"/>
          <p:cNvSpPr>
            <a:spLocks noGrp="1"/>
          </p:cNvSpPr>
          <p:nvPr>
            <p:ph type="ftr" sz="quarter" idx="13"/>
          </p:nvPr>
        </p:nvSpPr>
        <p:spPr/>
        <p:txBody>
          <a:bodyPr/>
          <a:lstStyle/>
          <a:p>
            <a:r>
              <a:rPr lang="en-US" smtClean="0"/>
              <a:t>COMPANY CONFIDENTIAL  |  FOR INTERNAL USE ONLY  |  DO NOT COPY</a:t>
            </a:r>
            <a:endParaRPr lang="en-US" dirty="0"/>
          </a:p>
        </p:txBody>
      </p:sp>
    </p:spTree>
    <p:extLst>
      <p:ext uri="{BB962C8B-B14F-4D97-AF65-F5344CB8AC3E}">
        <p14:creationId xmlns:p14="http://schemas.microsoft.com/office/powerpoint/2010/main" val="29589248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B39F3810-4318-4880-9D52-993D34A84442}" type="slidenum">
              <a:rPr lang="en-US" smtClean="0"/>
              <a:pPr/>
              <a:t>9</a:t>
            </a:fld>
            <a:endParaRPr lang="en-US"/>
          </a:p>
        </p:txBody>
      </p:sp>
      <p:sp>
        <p:nvSpPr>
          <p:cNvPr id="3" name="Title 2"/>
          <p:cNvSpPr>
            <a:spLocks noGrp="1"/>
          </p:cNvSpPr>
          <p:nvPr>
            <p:ph type="title"/>
          </p:nvPr>
        </p:nvSpPr>
        <p:spPr/>
        <p:txBody>
          <a:bodyPr/>
          <a:lstStyle/>
          <a:p>
            <a:r>
              <a:rPr lang="en-US" dirty="0" smtClean="0"/>
              <a:t>Risks / Known Issues</a:t>
            </a:r>
            <a:endParaRPr lang="en-US" dirty="0"/>
          </a:p>
        </p:txBody>
      </p:sp>
      <p:sp>
        <p:nvSpPr>
          <p:cNvPr id="4" name="Content Placeholder 3"/>
          <p:cNvSpPr>
            <a:spLocks noGrp="1"/>
          </p:cNvSpPr>
          <p:nvPr>
            <p:ph sz="quarter" idx="10"/>
          </p:nvPr>
        </p:nvSpPr>
        <p:spPr/>
        <p:txBody>
          <a:bodyPr/>
          <a:lstStyle/>
          <a:p>
            <a:pPr marL="0" indent="0">
              <a:buNone/>
            </a:pPr>
            <a:r>
              <a:rPr lang="en-US" dirty="0">
                <a:solidFill>
                  <a:schemeClr val="accent1"/>
                </a:solidFill>
              </a:rPr>
              <a:t>Risks  (Something that </a:t>
            </a:r>
            <a:r>
              <a:rPr lang="en-US" i="1" dirty="0">
                <a:solidFill>
                  <a:schemeClr val="accent1"/>
                </a:solidFill>
              </a:rPr>
              <a:t>may</a:t>
            </a:r>
            <a:r>
              <a:rPr lang="en-US" dirty="0">
                <a:solidFill>
                  <a:schemeClr val="accent1"/>
                </a:solidFill>
              </a:rPr>
              <a:t> happen</a:t>
            </a:r>
            <a:r>
              <a:rPr lang="en-US" dirty="0" smtClean="0">
                <a:solidFill>
                  <a:schemeClr val="accent1"/>
                </a:solidFill>
              </a:rPr>
              <a:t>)</a:t>
            </a:r>
          </a:p>
          <a:p>
            <a:r>
              <a:rPr lang="en-US" dirty="0" smtClean="0"/>
              <a:t>IT resource availability to support timeline</a:t>
            </a:r>
            <a:endParaRPr lang="en-US" dirty="0"/>
          </a:p>
          <a:p>
            <a:pPr marL="0" indent="0">
              <a:buNone/>
            </a:pPr>
            <a:r>
              <a:rPr lang="en-US" dirty="0" smtClean="0">
                <a:solidFill>
                  <a:schemeClr val="accent1"/>
                </a:solidFill>
              </a:rPr>
              <a:t>Known Issues  </a:t>
            </a:r>
            <a:r>
              <a:rPr lang="en-US" dirty="0">
                <a:solidFill>
                  <a:schemeClr val="accent1"/>
                </a:solidFill>
              </a:rPr>
              <a:t>(Something that </a:t>
            </a:r>
            <a:r>
              <a:rPr lang="en-US" i="1" dirty="0">
                <a:solidFill>
                  <a:schemeClr val="accent1"/>
                </a:solidFill>
              </a:rPr>
              <a:t>has </a:t>
            </a:r>
            <a:r>
              <a:rPr lang="en-US" dirty="0">
                <a:solidFill>
                  <a:schemeClr val="accent1"/>
                </a:solidFill>
              </a:rPr>
              <a:t>happened</a:t>
            </a:r>
            <a:r>
              <a:rPr lang="en-US" dirty="0" smtClean="0">
                <a:solidFill>
                  <a:schemeClr val="accent1"/>
                </a:solidFill>
              </a:rPr>
              <a:t>)</a:t>
            </a:r>
          </a:p>
          <a:p>
            <a:r>
              <a:rPr lang="en-US" smtClean="0"/>
              <a:t>N/A</a:t>
            </a:r>
            <a:endParaRPr lang="en-US" dirty="0"/>
          </a:p>
        </p:txBody>
      </p:sp>
      <p:sp>
        <p:nvSpPr>
          <p:cNvPr id="5" name="Footer Placeholder 4"/>
          <p:cNvSpPr>
            <a:spLocks noGrp="1"/>
          </p:cNvSpPr>
          <p:nvPr>
            <p:ph type="ftr" sz="quarter" idx="13"/>
          </p:nvPr>
        </p:nvSpPr>
        <p:spPr/>
        <p:txBody>
          <a:bodyPr/>
          <a:lstStyle/>
          <a:p>
            <a:r>
              <a:rPr lang="en-US" smtClean="0"/>
              <a:t>COMPANY CONFIDENTIAL  |  FOR INTERNAL USE ONLY  |  DO NOT COPY</a:t>
            </a:r>
            <a:endParaRPr lang="en-US" dirty="0"/>
          </a:p>
        </p:txBody>
      </p:sp>
    </p:spTree>
    <p:extLst>
      <p:ext uri="{BB962C8B-B14F-4D97-AF65-F5344CB8AC3E}">
        <p14:creationId xmlns:p14="http://schemas.microsoft.com/office/powerpoint/2010/main" val="24743395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AnthemInc.2018_Initiation">
  <a:themeElements>
    <a:clrScheme name="Anthem099167">
      <a:dk1>
        <a:srgbClr val="000000"/>
      </a:dk1>
      <a:lt1>
        <a:sysClr val="window" lastClr="FFFFFF"/>
      </a:lt1>
      <a:dk2>
        <a:srgbClr val="5B6770"/>
      </a:dk2>
      <a:lt2>
        <a:srgbClr val="FFFFFF"/>
      </a:lt2>
      <a:accent1>
        <a:srgbClr val="0063A7"/>
      </a:accent1>
      <a:accent2>
        <a:srgbClr val="F3833D"/>
      </a:accent2>
      <a:accent3>
        <a:srgbClr val="98B460"/>
      </a:accent3>
      <a:accent4>
        <a:srgbClr val="FEC246"/>
      </a:accent4>
      <a:accent5>
        <a:srgbClr val="5D9674"/>
      </a:accent5>
      <a:accent6>
        <a:srgbClr val="D3D0A1"/>
      </a:accent6>
      <a:hlink>
        <a:srgbClr val="518CC9"/>
      </a:hlink>
      <a:folHlink>
        <a:srgbClr val="D9D9D9"/>
      </a:folHlink>
    </a:clrScheme>
    <a:fontScheme name="AnthemFeb2015">
      <a:majorFont>
        <a:latin typeface="Georgia"/>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79C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custClrLst>
    <a:custClr name="Custom Color 1">
      <a:srgbClr val="D9D9D9"/>
    </a:custClr>
    <a:custClr name="Custom Color 2">
      <a:srgbClr val="BA9D80"/>
    </a:custClr>
    <a:custClr name="Custom Color 3">
      <a:srgbClr val="518CC9"/>
    </a:custClr>
    <a:custClr name="Custom Color 4">
      <a:srgbClr val="815E90"/>
    </a:custClr>
    <a:custClr name="Custom Color 5">
      <a:srgbClr val="0C2577"/>
    </a:custClr>
    <a:custClr name="Custom Color 6">
      <a:srgbClr val="D90026"/>
    </a:custClr>
  </a:custClrLst>
  <a:extLst>
    <a:ext uri="{05A4C25C-085E-4340-85A3-A5531E510DB2}">
      <thm15:themeFamily xmlns:thm15="http://schemas.microsoft.com/office/thememl/2012/main" name="AnthemInc.2018_16x9" id="{04A4FD68-BA2D-9040-93EC-7E3BDC2D9EAF}" vid="{063A31DB-7BD8-5043-87F1-BAA239A417D0}"/>
    </a:ext>
  </a:extLst>
</a:theme>
</file>

<file path=ppt/theme/theme2.xml><?xml version="1.0" encoding="utf-8"?>
<a:theme xmlns:a="http://schemas.openxmlformats.org/drawingml/2006/main" name="AnthemInc.2018">
  <a:themeElements>
    <a:clrScheme name="Anthem099167">
      <a:dk1>
        <a:srgbClr val="000000"/>
      </a:dk1>
      <a:lt1>
        <a:sysClr val="window" lastClr="FFFFFF"/>
      </a:lt1>
      <a:dk2>
        <a:srgbClr val="5B6770"/>
      </a:dk2>
      <a:lt2>
        <a:srgbClr val="FFFFFF"/>
      </a:lt2>
      <a:accent1>
        <a:srgbClr val="0063A7"/>
      </a:accent1>
      <a:accent2>
        <a:srgbClr val="F3833D"/>
      </a:accent2>
      <a:accent3>
        <a:srgbClr val="98B460"/>
      </a:accent3>
      <a:accent4>
        <a:srgbClr val="FEC246"/>
      </a:accent4>
      <a:accent5>
        <a:srgbClr val="5D9674"/>
      </a:accent5>
      <a:accent6>
        <a:srgbClr val="D3D0A1"/>
      </a:accent6>
      <a:hlink>
        <a:srgbClr val="518CC9"/>
      </a:hlink>
      <a:folHlink>
        <a:srgbClr val="D9D9D9"/>
      </a:folHlink>
    </a:clrScheme>
    <a:fontScheme name="AnthemFeb2015">
      <a:majorFont>
        <a:latin typeface="Georgia"/>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79C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custClrLst>
    <a:custClr name="Custom Color 1">
      <a:srgbClr val="D9D9D9"/>
    </a:custClr>
    <a:custClr name="Custom Color 2">
      <a:srgbClr val="BA9D80"/>
    </a:custClr>
    <a:custClr name="Custom Color 3">
      <a:srgbClr val="518CC9"/>
    </a:custClr>
    <a:custClr name="Custom Color 4">
      <a:srgbClr val="815E90"/>
    </a:custClr>
    <a:custClr name="Custom Color 5">
      <a:srgbClr val="0C2577"/>
    </a:custClr>
    <a:custClr name="Custom Color 6">
      <a:srgbClr val="D90026"/>
    </a:custClr>
  </a:custClrLst>
  <a:extLst>
    <a:ext uri="{05A4C25C-085E-4340-85A3-A5531E510DB2}">
      <thm15:themeFamily xmlns:thm15="http://schemas.microsoft.com/office/thememl/2012/main" name="AnthemInc.2018_16x9" id="{04A4FD68-BA2D-9040-93EC-7E3BDC2D9EAF}" vid="{063A31DB-7BD8-5043-87F1-BAA239A417D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Override1.xml><?xml version="1.0" encoding="utf-8"?>
<a:themeOverride xmlns:a="http://schemas.openxmlformats.org/drawingml/2006/main">
  <a:clrScheme name="Anthem099167">
    <a:dk1>
      <a:srgbClr val="000000"/>
    </a:dk1>
    <a:lt1>
      <a:sysClr val="window" lastClr="FFFFFF"/>
    </a:lt1>
    <a:dk2>
      <a:srgbClr val="5B6770"/>
    </a:dk2>
    <a:lt2>
      <a:srgbClr val="FFFFFF"/>
    </a:lt2>
    <a:accent1>
      <a:srgbClr val="0063A7"/>
    </a:accent1>
    <a:accent2>
      <a:srgbClr val="F3833D"/>
    </a:accent2>
    <a:accent3>
      <a:srgbClr val="98B460"/>
    </a:accent3>
    <a:accent4>
      <a:srgbClr val="FEC246"/>
    </a:accent4>
    <a:accent5>
      <a:srgbClr val="5D9674"/>
    </a:accent5>
    <a:accent6>
      <a:srgbClr val="D3D0A1"/>
    </a:accent6>
    <a:hlink>
      <a:srgbClr val="518CC9"/>
    </a:hlink>
    <a:folHlink>
      <a:srgbClr val="D9D9D9"/>
    </a:folHlink>
  </a:clrScheme>
</a:themeOverride>
</file>

<file path=ppt/theme/themeOverride2.xml><?xml version="1.0" encoding="utf-8"?>
<a:themeOverride xmlns:a="http://schemas.openxmlformats.org/drawingml/2006/main">
  <a:clrScheme name="Anthem099167">
    <a:dk1>
      <a:srgbClr val="000000"/>
    </a:dk1>
    <a:lt1>
      <a:sysClr val="window" lastClr="FFFFFF"/>
    </a:lt1>
    <a:dk2>
      <a:srgbClr val="5B6770"/>
    </a:dk2>
    <a:lt2>
      <a:srgbClr val="FFFFFF"/>
    </a:lt2>
    <a:accent1>
      <a:srgbClr val="0063A7"/>
    </a:accent1>
    <a:accent2>
      <a:srgbClr val="F3833D"/>
    </a:accent2>
    <a:accent3>
      <a:srgbClr val="98B460"/>
    </a:accent3>
    <a:accent4>
      <a:srgbClr val="FEC246"/>
    </a:accent4>
    <a:accent5>
      <a:srgbClr val="5D9674"/>
    </a:accent5>
    <a:accent6>
      <a:srgbClr val="D3D0A1"/>
    </a:accent6>
    <a:hlink>
      <a:srgbClr val="518CC9"/>
    </a:hlink>
    <a:folHlink>
      <a:srgbClr val="D9D9D9"/>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hase xmlns="0e6c6d51-862c-41c1-bbbe-e37ae0c53545">03 Requirements</Phase>
    <Artifact_x0020_Function xmlns="0e6c6d51-862c-41c1-bbbe-e37ae0c5354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4FE5E80C8E1514F8CEF42708A5B3092" ma:contentTypeVersion="3" ma:contentTypeDescription="Create a new document." ma:contentTypeScope="" ma:versionID="fc5ae91964991c7f81ec00ea1dc5f811">
  <xsd:schema xmlns:xsd="http://www.w3.org/2001/XMLSchema" xmlns:xs="http://www.w3.org/2001/XMLSchema" xmlns:p="http://schemas.microsoft.com/office/2006/metadata/properties" xmlns:ns2="0e6c6d51-862c-41c1-bbbe-e37ae0c53545" targetNamespace="http://schemas.microsoft.com/office/2006/metadata/properties" ma:root="true" ma:fieldsID="2c473c0414bc28fcb400889d0bae58b5" ns2:_="">
    <xsd:import namespace="0e6c6d51-862c-41c1-bbbe-e37ae0c53545"/>
    <xsd:element name="properties">
      <xsd:complexType>
        <xsd:sequence>
          <xsd:element name="documentManagement">
            <xsd:complexType>
              <xsd:all>
                <xsd:element ref="ns2:Artifact_x0020_Function" minOccurs="0"/>
                <xsd:element ref="ns2:Phase"/>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e6c6d51-862c-41c1-bbbe-e37ae0c53545" elementFormDefault="qualified">
    <xsd:import namespace="http://schemas.microsoft.com/office/2006/documentManagement/types"/>
    <xsd:import namespace="http://schemas.microsoft.com/office/infopath/2007/PartnerControls"/>
    <xsd:element name="Artifact_x0020_Function" ma:index="8" nillable="true" ma:displayName="Artifact Functions" ma:format="Dropdown" ma:internalName="Artifact_x0020_Function">
      <xsd:simpleType>
        <xsd:restriction base="dms:Choice">
          <xsd:enumeration value="Project Management"/>
          <xsd:enumeration value="Requirements Management"/>
          <xsd:enumeration value="Technical Delivery"/>
          <xsd:enumeration value="Test Management"/>
          <xsd:enumeration value="Governance"/>
        </xsd:restriction>
      </xsd:simpleType>
    </xsd:element>
    <xsd:element name="Phase" ma:index="9" ma:displayName="Phases" ma:default="Initiation" ma:format="Dropdown" ma:internalName="Phase">
      <xsd:simpleType>
        <xsd:restriction base="dms:Choice">
          <xsd:enumeration value="Initiation"/>
          <xsd:enumeration value="Planning"/>
          <xsd:enumeration value="Execution"/>
          <xsd:enumeration value="Monitor &amp; Control"/>
          <xsd:enumeration value="Close"/>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3F340BC-B2A0-4F0C-9FD0-27549A29181E}">
  <ds:schemaRefs>
    <ds:schemaRef ds:uri="http://schemas.microsoft.com/sharepoint/v3/contenttype/forms"/>
  </ds:schemaRefs>
</ds:datastoreItem>
</file>

<file path=customXml/itemProps2.xml><?xml version="1.0" encoding="utf-8"?>
<ds:datastoreItem xmlns:ds="http://schemas.openxmlformats.org/officeDocument/2006/customXml" ds:itemID="{EA0A4F9E-4F0F-45DB-83B3-E8F9EE6121F0}">
  <ds:schemaRefs>
    <ds:schemaRef ds:uri="http://schemas.microsoft.com/office/2006/metadata/properties"/>
    <ds:schemaRef ds:uri="http://schemas.microsoft.com/office/infopath/2007/PartnerControls"/>
    <ds:schemaRef ds:uri="b16dbb43-8574-44a4-9da0-b5f9d20d3ac7"/>
  </ds:schemaRefs>
</ds:datastoreItem>
</file>

<file path=customXml/itemProps3.xml><?xml version="1.0" encoding="utf-8"?>
<ds:datastoreItem xmlns:ds="http://schemas.openxmlformats.org/officeDocument/2006/customXml" ds:itemID="{BA629CD2-B0B8-4C24-89EF-503613B42A71}"/>
</file>

<file path=docProps/app.xml><?xml version="1.0" encoding="utf-8"?>
<Properties xmlns="http://schemas.openxmlformats.org/officeDocument/2006/extended-properties" xmlns:vt="http://schemas.openxmlformats.org/officeDocument/2006/docPropsVTypes">
  <Template>AnthemInc.2018_16x9</Template>
  <TotalTime>9886</TotalTime>
  <Words>2096</Words>
  <Application>Microsoft Office PowerPoint</Application>
  <PresentationFormat>Custom</PresentationFormat>
  <Paragraphs>296</Paragraphs>
  <Slides>19</Slides>
  <Notes>3</Notes>
  <HiddenSlides>0</HiddenSlides>
  <MMClips>0</MMClips>
  <ScaleCrop>false</ScaleCrop>
  <HeadingPairs>
    <vt:vector size="8" baseType="variant">
      <vt:variant>
        <vt:lpstr>Fonts Used</vt:lpstr>
      </vt:variant>
      <vt:variant>
        <vt:i4>7</vt:i4>
      </vt:variant>
      <vt:variant>
        <vt:lpstr>Theme</vt:lpstr>
      </vt:variant>
      <vt:variant>
        <vt:i4>2</vt:i4>
      </vt:variant>
      <vt:variant>
        <vt:lpstr>Embedded OLE Servers</vt:lpstr>
      </vt:variant>
      <vt:variant>
        <vt:i4>1</vt:i4>
      </vt:variant>
      <vt:variant>
        <vt:lpstr>Slide Titles</vt:lpstr>
      </vt:variant>
      <vt:variant>
        <vt:i4>19</vt:i4>
      </vt:variant>
    </vt:vector>
  </HeadingPairs>
  <TitlesOfParts>
    <vt:vector size="29" baseType="lpstr">
      <vt:lpstr>Arial</vt:lpstr>
      <vt:lpstr>Arial Rounded MT Bold</vt:lpstr>
      <vt:lpstr>Calibri</vt:lpstr>
      <vt:lpstr>Cambria</vt:lpstr>
      <vt:lpstr>Corbel</vt:lpstr>
      <vt:lpstr>Georgia</vt:lpstr>
      <vt:lpstr>Times New Roman</vt:lpstr>
      <vt:lpstr>AnthemInc.2018_Initiation</vt:lpstr>
      <vt:lpstr>AnthemInc.2018</vt:lpstr>
      <vt:lpstr>think-cell Slide</vt:lpstr>
      <vt:lpstr>0037647 Medicare -Smart- Provider Finder </vt:lpstr>
      <vt:lpstr>Agenda</vt:lpstr>
      <vt:lpstr>Core Team Participants</vt:lpstr>
      <vt:lpstr>Meeting Objective</vt:lpstr>
      <vt:lpstr>Scope Finalization</vt:lpstr>
      <vt:lpstr>Initiative Introduction</vt:lpstr>
      <vt:lpstr>Scope Boundaries</vt:lpstr>
      <vt:lpstr>Requested Initiative Dates</vt:lpstr>
      <vt:lpstr>Risks / Known Issues</vt:lpstr>
      <vt:lpstr>Critical Assumptions</vt:lpstr>
      <vt:lpstr>Dependencies / Constraints</vt:lpstr>
      <vt:lpstr>BRD Elicitation</vt:lpstr>
      <vt:lpstr>Discussion Guidelines</vt:lpstr>
      <vt:lpstr>Appendix</vt:lpstr>
      <vt:lpstr>Why Use Initiation Facilitation?</vt:lpstr>
      <vt:lpstr>Initiation Deliverables Support Execution </vt:lpstr>
      <vt:lpstr>Initiation Service Options</vt:lpstr>
      <vt:lpstr>Agile Requirements</vt:lpstr>
      <vt:lpstr>Agile Requirements (continued)</vt:lpstr>
    </vt:vector>
  </TitlesOfParts>
  <Company>WellPoint INC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HLBR Workshop Session Project Initiation</dc:title>
  <dc:creator>Jeremy.Roever@Anthem.com</dc:creator>
  <cp:lastModifiedBy>Willcox, Mark</cp:lastModifiedBy>
  <cp:revision>211</cp:revision>
  <cp:lastPrinted>2015-03-19T15:32:49Z</cp:lastPrinted>
  <dcterms:created xsi:type="dcterms:W3CDTF">2018-01-08T20:44:02Z</dcterms:created>
  <dcterms:modified xsi:type="dcterms:W3CDTF">2019-02-26T15:37:31Z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0x01010074FE5E80C8E1514F8CEF42708A5B3092</vt:lpwstr>
  </property>
  <property fmtid="{D5CDD505-2E9C-101B-9397-08002B2CF9AE}" pid="3" name="Order">
    <vt:r8>17100</vt:r8>
  </property>
  <property fmtid="{D5CDD505-2E9C-101B-9397-08002B2CF9AE}" pid="4" name="URL">
    <vt:lpwstr/>
  </property>
  <property fmtid="{D5CDD505-2E9C-101B-9397-08002B2CF9AE}" pid="5" name="xd_ProgID">
    <vt:lpwstr/>
  </property>
  <property fmtid="{D5CDD505-2E9C-101B-9397-08002B2CF9AE}" pid="6" name="_SharedFileIndex">
    <vt:lpwstr/>
  </property>
  <property fmtid="{D5CDD505-2E9C-101B-9397-08002B2CF9AE}" pid="7" name="_SourceUrl">
    <vt:lpwstr/>
  </property>
  <property fmtid="{D5CDD505-2E9C-101B-9397-08002B2CF9AE}" pid="8" name="TemplateUrl">
    <vt:lpwstr/>
  </property>
</Properties>
</file>