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6710C-5C4D-45AD-A8DB-11B0136BC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E1DE28-02A4-47E1-8FDD-CADCA6D56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75E8E-5923-44ED-BBB4-D4743E03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3BF-0D82-4D18-B182-1CB9BCE5A862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11A0A-08B3-4C59-B96E-0F44D8B3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9E3EE-9199-4AFF-A106-B05A7BBF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2E1C-380E-42F6-B147-59B51B52A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EFD26-354C-45B7-9163-B8D1F22A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2BD67-E281-4C71-BACC-6C632565A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0925D-D1C9-4BA8-B1F3-8693C2D3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3BF-0D82-4D18-B182-1CB9BCE5A862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ECD64-8A69-4C07-80B9-4154050E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DB7AE-55C7-4B05-9706-9325487F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2E1C-380E-42F6-B147-59B51B52A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0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65C4DC-EFA9-44B8-AAA1-68EED86FD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2DEA61-841A-43FC-9D42-ADC360DF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1E768-3331-47BC-A49A-A454D3DD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3BF-0D82-4D18-B182-1CB9BCE5A862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436D4-8FAA-42C5-A58C-289D48D5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19BD7-A667-4815-891D-EB2852FA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2E1C-380E-42F6-B147-59B51B52A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30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D5BBC-41BC-4284-ADDD-941621DC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D0E5D-9A1F-4BCE-BF6B-9FFB5766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649CF-6201-4307-BF84-345ED0B3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3BF-0D82-4D18-B182-1CB9BCE5A862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AC9CF-0C0B-4CE6-9F2E-84317645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A8B10-F5EC-4E62-8023-95130C43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2E1C-380E-42F6-B147-59B51B52A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2159A-55FB-4AE1-B288-D9C9DA57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C7F0A-588F-416E-BD60-BF49C4ACE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3A848-307C-41AE-9FF3-6FB6D046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3BF-0D82-4D18-B182-1CB9BCE5A862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2AC87-DCD6-4AA6-AA3B-E595BE57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4074A-32AF-47D6-B6B4-AD187E19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2E1C-380E-42F6-B147-59B51B52A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9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3C5C3-BD8A-4FF7-84FE-DD4F86E8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F546A-9DC5-43C8-829E-A7A1FFBDF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CE3947-3C2B-473B-92B2-F4E483F43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BCE6D-C59A-4B18-815F-0085894E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3BF-0D82-4D18-B182-1CB9BCE5A862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87617-3747-4F8C-A5B7-B7612509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98135-AF4D-477B-BFDA-81A996E6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2E1C-380E-42F6-B147-59B51B52A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3DF06-FC4F-49B7-B8EF-64706DAF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0E8E24-FC3C-4501-A604-261BD0DD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DF95F3-FEE8-4381-AF3D-39E1C645F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80AF44-A26A-427A-9356-27A1D77E1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1F4F38-FC38-4293-8754-EE25E36F9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7D58EE-33D9-4F25-B32B-5547C627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3BF-0D82-4D18-B182-1CB9BCE5A862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AC3FEA-D017-4A44-93A1-7FC2923A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ACA574-F4AA-48AE-B2C7-DB210898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2E1C-380E-42F6-B147-59B51B52A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3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C6D42-249E-4549-BAB4-26A6CDF6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00B520-07C1-4F58-B9FF-4D436734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3BF-0D82-4D18-B182-1CB9BCE5A862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F14213-15BC-49F6-87E3-749B8211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93E45F-F488-4B83-98E9-9759F5AA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2E1C-380E-42F6-B147-59B51B52A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00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6458B0-6560-4E3D-8A9F-0840BB16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3BF-0D82-4D18-B182-1CB9BCE5A862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6D0263-E884-44E3-9654-B0A2DB7F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98A66-DAE5-44A8-BAC6-82FDE442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2E1C-380E-42F6-B147-59B51B52A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5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D9D06-0FA2-4A2D-886C-9ED4087C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C7C90-0E66-4BEC-B442-B7432073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64DCF2-DA6C-4145-AD22-CA8F36009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FB7AC-EDB4-46CE-B552-660E2AEF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3BF-0D82-4D18-B182-1CB9BCE5A862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8151FE-1E8A-45D7-9905-AF526805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431BB-55BC-463A-BF19-F8753305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2E1C-380E-42F6-B147-59B51B52A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173C-0389-40B6-AD80-0140F0D1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2A61E5-E6AD-4907-BE86-10958A0CE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2AD63-A3D6-42DA-B6FF-3F4C53C89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0E2BFA-B4EE-48E5-8DEA-FA201533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3BF-0D82-4D18-B182-1CB9BCE5A862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E975A-F539-41BB-AB06-F2C019EB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00913-401B-4789-AC9E-84D59AE6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2E1C-380E-42F6-B147-59B51B52A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6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E7D5A7-3980-4649-A9E1-8C6F368E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69517-90F9-47BE-BCD6-296AE7683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A80A0-CED2-486F-BA49-57BB7BE47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93BF-0D82-4D18-B182-1CB9BCE5A862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F9835-80DC-4487-870A-AD2A4798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CAFBA-E6FF-43F3-909A-2B7B83569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32E1C-380E-42F6-B147-59B51B52A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EBB2E655-6E94-420B-A003-3AAE7C47C700}"/>
              </a:ext>
            </a:extLst>
          </p:cNvPr>
          <p:cNvGrpSpPr/>
          <p:nvPr/>
        </p:nvGrpSpPr>
        <p:grpSpPr>
          <a:xfrm>
            <a:off x="527119" y="1064404"/>
            <a:ext cx="11137762" cy="4729191"/>
            <a:chOff x="527119" y="1168106"/>
            <a:chExt cx="11137762" cy="472919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F9776BA-C06B-4EF3-860D-9E501A1184F7}"/>
                </a:ext>
              </a:extLst>
            </p:cNvPr>
            <p:cNvGrpSpPr/>
            <p:nvPr/>
          </p:nvGrpSpPr>
          <p:grpSpPr>
            <a:xfrm>
              <a:off x="527119" y="1647483"/>
              <a:ext cx="11137762" cy="4249814"/>
              <a:chOff x="570321" y="1628629"/>
              <a:chExt cx="11137762" cy="4249814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6DBC5CF9-6376-41EC-82D0-A6C5097A2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6123" y="4366966"/>
                <a:ext cx="91659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01704CFD-E231-49C7-8329-6CE93B78A3D7}"/>
                  </a:ext>
                </a:extLst>
              </p:cNvPr>
              <p:cNvSpPr/>
              <p:nvPr/>
            </p:nvSpPr>
            <p:spPr>
              <a:xfrm>
                <a:off x="4287624" y="4277411"/>
                <a:ext cx="179110" cy="1791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26E97F8-2472-4FBE-BEDD-8F674143F8EB}"/>
                  </a:ext>
                </a:extLst>
              </p:cNvPr>
              <p:cNvSpPr/>
              <p:nvPr/>
            </p:nvSpPr>
            <p:spPr>
              <a:xfrm>
                <a:off x="7495094" y="4296264"/>
                <a:ext cx="179110" cy="1791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CBDE06C-878B-4EB5-9263-73E527B96482}"/>
                  </a:ext>
                </a:extLst>
              </p:cNvPr>
              <p:cNvSpPr/>
              <p:nvPr/>
            </p:nvSpPr>
            <p:spPr>
              <a:xfrm>
                <a:off x="10702564" y="4277411"/>
                <a:ext cx="179110" cy="1791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09AA151-411A-4A42-B580-0EC16366C2D9}"/>
                  </a:ext>
                </a:extLst>
              </p:cNvPr>
              <p:cNvSpPr/>
              <p:nvPr/>
            </p:nvSpPr>
            <p:spPr>
              <a:xfrm>
                <a:off x="1447013" y="4277411"/>
                <a:ext cx="179110" cy="17911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4D772B4-CADE-4C6A-9C13-CD56902A8B5D}"/>
                  </a:ext>
                </a:extLst>
              </p:cNvPr>
              <p:cNvSpPr txBox="1"/>
              <p:nvPr/>
            </p:nvSpPr>
            <p:spPr>
              <a:xfrm>
                <a:off x="703783" y="4159403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/>
                  <a:t>start</a:t>
                </a:r>
                <a:endParaRPr lang="zh-CN" altLang="en-US"/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F92AD0A3-0AA8-4D25-9402-44B038B76A80}"/>
                  </a:ext>
                </a:extLst>
              </p:cNvPr>
              <p:cNvCxnSpPr/>
              <p:nvPr/>
            </p:nvCxnSpPr>
            <p:spPr>
              <a:xfrm flipV="1">
                <a:off x="1536568" y="3016576"/>
                <a:ext cx="0" cy="116572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47A2BAFB-5B1E-4D4E-BE27-410A7A119BBB}"/>
                  </a:ext>
                </a:extLst>
              </p:cNvPr>
              <p:cNvCxnSpPr/>
              <p:nvPr/>
            </p:nvCxnSpPr>
            <p:spPr>
              <a:xfrm flipV="1">
                <a:off x="7584649" y="3016576"/>
                <a:ext cx="0" cy="116572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C3E46C23-EC53-4B7C-B7EB-010467389074}"/>
                  </a:ext>
                </a:extLst>
              </p:cNvPr>
              <p:cNvCxnSpPr/>
              <p:nvPr/>
            </p:nvCxnSpPr>
            <p:spPr>
              <a:xfrm flipV="1">
                <a:off x="10785834" y="3016576"/>
                <a:ext cx="0" cy="116572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5159F20C-CC0E-4BE4-AFCC-35E05A8443A5}"/>
                  </a:ext>
                </a:extLst>
              </p:cNvPr>
              <p:cNvCxnSpPr/>
              <p:nvPr/>
            </p:nvCxnSpPr>
            <p:spPr>
              <a:xfrm flipV="1">
                <a:off x="4391319" y="3016576"/>
                <a:ext cx="0" cy="116572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901F787-44A9-4C24-BA74-0589AA3C4010}"/>
                  </a:ext>
                </a:extLst>
              </p:cNvPr>
              <p:cNvSpPr txBox="1"/>
              <p:nvPr/>
            </p:nvSpPr>
            <p:spPr>
              <a:xfrm>
                <a:off x="570321" y="2427227"/>
                <a:ext cx="2420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/>
                  <a:t>gen = </a:t>
                </a:r>
                <a:r>
                  <a:rPr lang="en-US" altLang="zh-CN" err="1"/>
                  <a:t>generatorFunc</a:t>
                </a:r>
                <a:r>
                  <a:rPr lang="en-US" altLang="zh-CN"/>
                  <a:t>()</a:t>
                </a:r>
                <a:endParaRPr lang="zh-CN" altLang="en-US"/>
              </a:p>
            </p:txBody>
          </p:sp>
          <p:sp>
            <p:nvSpPr>
              <p:cNvPr id="25" name="箭头: 下弧形 24">
                <a:extLst>
                  <a:ext uri="{FF2B5EF4-FFF2-40B4-BE49-F238E27FC236}">
                    <a16:creationId xmlns:a16="http://schemas.microsoft.com/office/drawing/2014/main" id="{2DAF8211-8D8D-40F8-A69A-2643A16F428B}"/>
                  </a:ext>
                </a:extLst>
              </p:cNvPr>
              <p:cNvSpPr/>
              <p:nvPr/>
            </p:nvSpPr>
            <p:spPr>
              <a:xfrm>
                <a:off x="1660426" y="4675693"/>
                <a:ext cx="2661501" cy="791840"/>
              </a:xfrm>
              <a:prstGeom prst="curved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箭头: 下弧形 25">
                <a:extLst>
                  <a:ext uri="{FF2B5EF4-FFF2-40B4-BE49-F238E27FC236}">
                    <a16:creationId xmlns:a16="http://schemas.microsoft.com/office/drawing/2014/main" id="{E699133D-4989-4BE8-B0D2-AD2B68835D84}"/>
                  </a:ext>
                </a:extLst>
              </p:cNvPr>
              <p:cNvSpPr/>
              <p:nvPr/>
            </p:nvSpPr>
            <p:spPr>
              <a:xfrm>
                <a:off x="4716281" y="4675693"/>
                <a:ext cx="2661501" cy="791840"/>
              </a:xfrm>
              <a:prstGeom prst="curved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箭头: 下弧形 26">
                <a:extLst>
                  <a:ext uri="{FF2B5EF4-FFF2-40B4-BE49-F238E27FC236}">
                    <a16:creationId xmlns:a16="http://schemas.microsoft.com/office/drawing/2014/main" id="{927533AA-CD7B-425C-9EF3-A5B038586354}"/>
                  </a:ext>
                </a:extLst>
              </p:cNvPr>
              <p:cNvSpPr/>
              <p:nvPr/>
            </p:nvSpPr>
            <p:spPr>
              <a:xfrm>
                <a:off x="7951246" y="4694534"/>
                <a:ext cx="2661501" cy="791840"/>
              </a:xfrm>
              <a:prstGeom prst="curved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FA88E38-FB16-4D6D-A796-C462BF61112D}"/>
                  </a:ext>
                </a:extLst>
              </p:cNvPr>
              <p:cNvSpPr txBox="1"/>
              <p:nvPr/>
            </p:nvSpPr>
            <p:spPr>
              <a:xfrm>
                <a:off x="2395500" y="5509111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err="1"/>
                  <a:t>gen.next</a:t>
                </a:r>
                <a:r>
                  <a:rPr lang="en-US" altLang="zh-CN"/>
                  <a:t>()</a:t>
                </a:r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0E46F06-E2C7-4F11-99C7-4BD95232428B}"/>
                  </a:ext>
                </a:extLst>
              </p:cNvPr>
              <p:cNvSpPr txBox="1"/>
              <p:nvPr/>
            </p:nvSpPr>
            <p:spPr>
              <a:xfrm>
                <a:off x="5264605" y="550911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err="1"/>
                  <a:t>gen.next</a:t>
                </a:r>
                <a:r>
                  <a:rPr lang="en-US" altLang="zh-CN"/>
                  <a:t>(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val1</a:t>
                </a:r>
                <a:r>
                  <a:rPr lang="en-US" altLang="zh-CN"/>
                  <a:t>)</a:t>
                </a:r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F41C1B2-9D37-4F62-BCB9-1AE447CCC320}"/>
                  </a:ext>
                </a:extLst>
              </p:cNvPr>
              <p:cNvSpPr txBox="1"/>
              <p:nvPr/>
            </p:nvSpPr>
            <p:spPr>
              <a:xfrm>
                <a:off x="8499570" y="5509111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err="1"/>
                  <a:t>gen.next</a:t>
                </a:r>
                <a:r>
                  <a:rPr lang="en-US" altLang="zh-CN"/>
                  <a:t>(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val2</a:t>
                </a:r>
                <a:r>
                  <a:rPr lang="en-US" altLang="zh-CN"/>
                  <a:t>)</a:t>
                </a:r>
                <a:endParaRPr lang="zh-CN" altLang="en-US"/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0ED5547F-0E0B-401B-86F8-DB93EB23FF97}"/>
                  </a:ext>
                </a:extLst>
              </p:cNvPr>
              <p:cNvSpPr/>
              <p:nvPr/>
            </p:nvSpPr>
            <p:spPr>
              <a:xfrm>
                <a:off x="3454929" y="2427227"/>
                <a:ext cx="1844499" cy="36928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a = yield exp1</a:t>
                </a:r>
                <a:endParaRPr lang="zh-CN" altLang="en-US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EE20CAAB-9C48-483A-A519-F420C7E42A99}"/>
                  </a:ext>
                </a:extLst>
              </p:cNvPr>
              <p:cNvSpPr/>
              <p:nvPr/>
            </p:nvSpPr>
            <p:spPr>
              <a:xfrm>
                <a:off x="6662399" y="2427227"/>
                <a:ext cx="1844499" cy="36928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b = yield exp2</a:t>
                </a:r>
                <a:endParaRPr lang="zh-CN" altLang="en-US"/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BC18DDDE-35E9-4356-B94F-E539B0C56D50}"/>
                  </a:ext>
                </a:extLst>
              </p:cNvPr>
              <p:cNvSpPr/>
              <p:nvPr/>
            </p:nvSpPr>
            <p:spPr>
              <a:xfrm>
                <a:off x="9863584" y="2415737"/>
                <a:ext cx="1844499" cy="369287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return</a:t>
                </a:r>
                <a:endParaRPr lang="zh-CN" altLang="en-US"/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30B05E2E-1381-4D9E-8D87-ABBD37A6D2AD}"/>
                  </a:ext>
                </a:extLst>
              </p:cNvPr>
              <p:cNvCxnSpPr/>
              <p:nvPr/>
            </p:nvCxnSpPr>
            <p:spPr>
              <a:xfrm>
                <a:off x="5469996" y="3671618"/>
                <a:ext cx="1008668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348257CD-7FD6-4799-8749-011EF01D7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2018" y="3681638"/>
                <a:ext cx="1008668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B5E7C66-24CD-4CE7-A06E-92C7165F44E5}"/>
                  </a:ext>
                </a:extLst>
              </p:cNvPr>
              <p:cNvSpPr txBox="1"/>
              <p:nvPr/>
            </p:nvSpPr>
            <p:spPr>
              <a:xfrm>
                <a:off x="5481996" y="3302309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FF0000"/>
                    </a:solidFill>
                  </a:rPr>
                  <a:t>a = val1</a:t>
                </a:r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1F6D48-F7CB-4360-961F-997A54C17C6E}"/>
                  </a:ext>
                </a:extLst>
              </p:cNvPr>
              <p:cNvSpPr txBox="1"/>
              <p:nvPr/>
            </p:nvSpPr>
            <p:spPr>
              <a:xfrm>
                <a:off x="8656089" y="3297992"/>
                <a:ext cx="1039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FF0000"/>
                    </a:solidFill>
                  </a:rPr>
                  <a:t>b = val2</a:t>
                </a:r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箭头: 上 38">
                <a:extLst>
                  <a:ext uri="{FF2B5EF4-FFF2-40B4-BE49-F238E27FC236}">
                    <a16:creationId xmlns:a16="http://schemas.microsoft.com/office/drawing/2014/main" id="{92432907-240C-4F8C-8BF0-067115AC5C52}"/>
                  </a:ext>
                </a:extLst>
              </p:cNvPr>
              <p:cNvSpPr/>
              <p:nvPr/>
            </p:nvSpPr>
            <p:spPr>
              <a:xfrm>
                <a:off x="4326378" y="1628630"/>
                <a:ext cx="135273" cy="578535"/>
              </a:xfrm>
              <a:prstGeom prst="up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箭头: 上 40">
                <a:extLst>
                  <a:ext uri="{FF2B5EF4-FFF2-40B4-BE49-F238E27FC236}">
                    <a16:creationId xmlns:a16="http://schemas.microsoft.com/office/drawing/2014/main" id="{DD5BD53A-45AF-4C99-892A-5E698EAA51AA}"/>
                  </a:ext>
                </a:extLst>
              </p:cNvPr>
              <p:cNvSpPr/>
              <p:nvPr/>
            </p:nvSpPr>
            <p:spPr>
              <a:xfrm>
                <a:off x="7517011" y="1628629"/>
                <a:ext cx="135273" cy="578535"/>
              </a:xfrm>
              <a:prstGeom prst="up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9B43E96-457C-4C33-8091-1F74324147AF}"/>
                  </a:ext>
                </a:extLst>
              </p:cNvPr>
              <p:cNvSpPr txBox="1"/>
              <p:nvPr/>
            </p:nvSpPr>
            <p:spPr>
              <a:xfrm>
                <a:off x="10971229" y="4159403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/>
                  <a:t>end</a:t>
                </a:r>
                <a:endParaRPr lang="zh-CN" altLang="en-US"/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86E99DE-9540-4594-A9E5-F287B3479362}"/>
                </a:ext>
              </a:extLst>
            </p:cNvPr>
            <p:cNvSpPr txBox="1"/>
            <p:nvPr/>
          </p:nvSpPr>
          <p:spPr>
            <a:xfrm>
              <a:off x="3787707" y="118117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/>
                <a:t>exp1</a:t>
              </a:r>
              <a:r>
                <a:rPr lang="zh-CN" altLang="en-US"/>
                <a:t>的值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218952C-B649-4D12-816F-F8A568A4D9BF}"/>
                </a:ext>
              </a:extLst>
            </p:cNvPr>
            <p:cNvSpPr txBox="1"/>
            <p:nvPr/>
          </p:nvSpPr>
          <p:spPr>
            <a:xfrm>
              <a:off x="6981035" y="1168106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/>
                <a:t>exp2</a:t>
              </a:r>
              <a:r>
                <a:rPr lang="zh-CN" altLang="en-US"/>
                <a:t>的值</a:t>
              </a:r>
            </a:p>
          </p:txBody>
        </p:sp>
        <p:sp>
          <p:nvSpPr>
            <p:cNvPr id="48" name="箭头: 上 47">
              <a:extLst>
                <a:ext uri="{FF2B5EF4-FFF2-40B4-BE49-F238E27FC236}">
                  <a16:creationId xmlns:a16="http://schemas.microsoft.com/office/drawing/2014/main" id="{2AD84104-55E5-4758-9E91-F78817F5BB46}"/>
                </a:ext>
              </a:extLst>
            </p:cNvPr>
            <p:cNvSpPr/>
            <p:nvPr/>
          </p:nvSpPr>
          <p:spPr>
            <a:xfrm>
              <a:off x="10674994" y="1647483"/>
              <a:ext cx="135273" cy="578535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F7028C0-1BB1-4F18-ADA4-FA5104841774}"/>
                </a:ext>
              </a:extLst>
            </p:cNvPr>
            <p:cNvSpPr txBox="1"/>
            <p:nvPr/>
          </p:nvSpPr>
          <p:spPr>
            <a:xfrm>
              <a:off x="10309571" y="11885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/>
                <a:t>返回值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15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Xianfeng Zeng</dc:creator>
  <cp:lastModifiedBy>Xianfeng Zeng</cp:lastModifiedBy>
  <cp:revision>33</cp:revision>
  <dcterms:created xsi:type="dcterms:W3CDTF">2019-05-20T03:13:31Z</dcterms:created>
  <dcterms:modified xsi:type="dcterms:W3CDTF">2019-05-21T02:29:19Z</dcterms:modified>
</cp:coreProperties>
</file>