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997" r:id="rId2"/>
    <p:sldId id="998" r:id="rId3"/>
  </p:sldIdLst>
  <p:sldSz cx="4810125" cy="2001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94660"/>
  </p:normalViewPr>
  <p:slideViewPr>
    <p:cSldViewPr snapToGrid="0">
      <p:cViewPr varScale="1">
        <p:scale>
          <a:sx n="279" d="100"/>
          <a:sy n="279" d="100"/>
        </p:scale>
        <p:origin x="10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F1AB-686F-4DCD-8791-96D4682F5AE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7813" y="1143000"/>
            <a:ext cx="74136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5F7FC-4230-4D7C-AC4F-4988A0A4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6898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1pPr>
    <a:lvl2pPr marL="163449" algn="l" defTabSz="326898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2pPr>
    <a:lvl3pPr marL="326898" algn="l" defTabSz="326898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3pPr>
    <a:lvl4pPr marL="490347" algn="l" defTabSz="326898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4pPr>
    <a:lvl5pPr marL="653796" algn="l" defTabSz="326898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5pPr>
    <a:lvl6pPr marL="817245" algn="l" defTabSz="326898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6pPr>
    <a:lvl7pPr marL="980694" algn="l" defTabSz="326898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7pPr>
    <a:lvl8pPr marL="1144143" algn="l" defTabSz="326898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8pPr>
    <a:lvl9pPr marL="1307592" algn="l" defTabSz="326898" rtl="0" eaLnBrk="1" latinLnBrk="0" hangingPunct="1">
      <a:defRPr sz="4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7813" y="1143000"/>
            <a:ext cx="74136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5F7FC-4230-4D7C-AC4F-4988A0A46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5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7813" y="1143000"/>
            <a:ext cx="74136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5F7FC-4230-4D7C-AC4F-4988A0A46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266" y="327616"/>
            <a:ext cx="3607594" cy="696936"/>
          </a:xfrm>
        </p:spPr>
        <p:txBody>
          <a:bodyPr anchor="b"/>
          <a:lstStyle>
            <a:lvl1pPr algn="ctr">
              <a:defRPr sz="1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266" y="1051428"/>
            <a:ext cx="3607594" cy="483314"/>
          </a:xfrm>
        </p:spPr>
        <p:txBody>
          <a:bodyPr/>
          <a:lstStyle>
            <a:lvl1pPr marL="0" indent="0" algn="ctr">
              <a:buNone/>
              <a:defRPr sz="701"/>
            </a:lvl1pPr>
            <a:lvl2pPr marL="133457" indent="0" algn="ctr">
              <a:buNone/>
              <a:defRPr sz="584"/>
            </a:lvl2pPr>
            <a:lvl3pPr marL="266913" indent="0" algn="ctr">
              <a:buNone/>
              <a:defRPr sz="525"/>
            </a:lvl3pPr>
            <a:lvl4pPr marL="400370" indent="0" algn="ctr">
              <a:buNone/>
              <a:defRPr sz="467"/>
            </a:lvl4pPr>
            <a:lvl5pPr marL="533827" indent="0" algn="ctr">
              <a:buNone/>
              <a:defRPr sz="467"/>
            </a:lvl5pPr>
            <a:lvl6pPr marL="667283" indent="0" algn="ctr">
              <a:buNone/>
              <a:defRPr sz="467"/>
            </a:lvl6pPr>
            <a:lvl7pPr marL="800740" indent="0" algn="ctr">
              <a:buNone/>
              <a:defRPr sz="467"/>
            </a:lvl7pPr>
            <a:lvl8pPr marL="934197" indent="0" algn="ctr">
              <a:buNone/>
              <a:defRPr sz="467"/>
            </a:lvl8pPr>
            <a:lvl9pPr marL="1067653" indent="0" algn="ctr">
              <a:buNone/>
              <a:defRPr sz="4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4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42246" y="106579"/>
            <a:ext cx="1037183" cy="16964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696" y="106579"/>
            <a:ext cx="3051423" cy="1696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4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F09D2-01D3-D62A-5CDF-792692576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4741" y="490311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>
            <a:extLst>
              <a:ext uri="{FF2B5EF4-FFF2-40B4-BE49-F238E27FC236}">
                <a16:creationId xmlns:a16="http://schemas.microsoft.com/office/drawing/2014/main" id="{505B8FE3-551D-81EC-8C1F-FAA2C6C5E31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058692" y="490311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>
            <a:extLst>
              <a:ext uri="{FF2B5EF4-FFF2-40B4-BE49-F238E27FC236}">
                <a16:creationId xmlns:a16="http://schemas.microsoft.com/office/drawing/2014/main" id="{79D38A6A-9DA7-A46D-2346-539775A8A35D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1552643" y="490311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图片占位符 2">
            <a:extLst>
              <a:ext uri="{FF2B5EF4-FFF2-40B4-BE49-F238E27FC236}">
                <a16:creationId xmlns:a16="http://schemas.microsoft.com/office/drawing/2014/main" id="{63F4603A-69D5-910B-9210-B2ED7C40FB25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4741" y="859145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1" name="图片占位符 2">
            <a:extLst>
              <a:ext uri="{FF2B5EF4-FFF2-40B4-BE49-F238E27FC236}">
                <a16:creationId xmlns:a16="http://schemas.microsoft.com/office/drawing/2014/main" id="{E88AD110-D512-5B5C-5A5A-C209E3835F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58692" y="859145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5C0E92BE-D206-BA81-6819-E014995C52F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1552643" y="859145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3" name="图片占位符 2">
            <a:extLst>
              <a:ext uri="{FF2B5EF4-FFF2-40B4-BE49-F238E27FC236}">
                <a16:creationId xmlns:a16="http://schemas.microsoft.com/office/drawing/2014/main" id="{AA8C5951-573E-BA40-5137-1DDB3E3B84E1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64741" y="1227978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4" name="图片占位符 2">
            <a:extLst>
              <a:ext uri="{FF2B5EF4-FFF2-40B4-BE49-F238E27FC236}">
                <a16:creationId xmlns:a16="http://schemas.microsoft.com/office/drawing/2014/main" id="{3F0A26B9-CAF9-9132-E3BE-AC3B1F0BC298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1058692" y="1227978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5" name="图片占位符 2">
            <a:extLst>
              <a:ext uri="{FF2B5EF4-FFF2-40B4-BE49-F238E27FC236}">
                <a16:creationId xmlns:a16="http://schemas.microsoft.com/office/drawing/2014/main" id="{DC01D17C-6073-C6EC-B297-66EAB494E78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1552643" y="1227978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6" name="图片占位符 2">
            <a:extLst>
              <a:ext uri="{FF2B5EF4-FFF2-40B4-BE49-F238E27FC236}">
                <a16:creationId xmlns:a16="http://schemas.microsoft.com/office/drawing/2014/main" id="{0412AC6B-D274-EC5E-87C8-4D9CF8D97384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564741" y="1596812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7" name="图片占位符 2">
            <a:extLst>
              <a:ext uri="{FF2B5EF4-FFF2-40B4-BE49-F238E27FC236}">
                <a16:creationId xmlns:a16="http://schemas.microsoft.com/office/drawing/2014/main" id="{8F535553-968C-3FD8-442F-A1898823B540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058692" y="1596812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8" name="图片占位符 2">
            <a:extLst>
              <a:ext uri="{FF2B5EF4-FFF2-40B4-BE49-F238E27FC236}">
                <a16:creationId xmlns:a16="http://schemas.microsoft.com/office/drawing/2014/main" id="{5367B554-A9A5-1247-BB7D-DD85F8D53DBB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1552643" y="1596812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9" name="图片占位符 2">
            <a:extLst>
              <a:ext uri="{FF2B5EF4-FFF2-40B4-BE49-F238E27FC236}">
                <a16:creationId xmlns:a16="http://schemas.microsoft.com/office/drawing/2014/main" id="{01135323-3E67-9FA3-92C5-C025E8870A0B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2550483" y="490311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A012E54D-68C3-55CF-8230-E6CFB33D3CDA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044435" y="490311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1" name="图片占位符 2">
            <a:extLst>
              <a:ext uri="{FF2B5EF4-FFF2-40B4-BE49-F238E27FC236}">
                <a16:creationId xmlns:a16="http://schemas.microsoft.com/office/drawing/2014/main" id="{9BD733C6-8416-9609-AD17-A4AE97F75571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3538386" y="490311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2" name="图片占位符 2">
            <a:extLst>
              <a:ext uri="{FF2B5EF4-FFF2-40B4-BE49-F238E27FC236}">
                <a16:creationId xmlns:a16="http://schemas.microsoft.com/office/drawing/2014/main" id="{1B66C05D-185F-2C0F-3784-E67253364FDA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2550483" y="859145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3" name="图片占位符 2">
            <a:extLst>
              <a:ext uri="{FF2B5EF4-FFF2-40B4-BE49-F238E27FC236}">
                <a16:creationId xmlns:a16="http://schemas.microsoft.com/office/drawing/2014/main" id="{00822C7F-7EEC-EE13-43C0-E230CB1F86B8}"/>
              </a:ext>
            </a:extLst>
          </p:cNvPr>
          <p:cNvSpPr>
            <a:spLocks noGrp="1"/>
          </p:cNvSpPr>
          <p:nvPr>
            <p:ph type="pic" idx="25"/>
          </p:nvPr>
        </p:nvSpPr>
        <p:spPr>
          <a:xfrm>
            <a:off x="3044435" y="859145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4" name="图片占位符 2">
            <a:extLst>
              <a:ext uri="{FF2B5EF4-FFF2-40B4-BE49-F238E27FC236}">
                <a16:creationId xmlns:a16="http://schemas.microsoft.com/office/drawing/2014/main" id="{2EEE94DB-C7B9-3C68-E46F-4838C746D58D}"/>
              </a:ext>
            </a:extLst>
          </p:cNvPr>
          <p:cNvSpPr>
            <a:spLocks noGrp="1"/>
          </p:cNvSpPr>
          <p:nvPr>
            <p:ph type="pic" idx="26"/>
          </p:nvPr>
        </p:nvSpPr>
        <p:spPr>
          <a:xfrm>
            <a:off x="3538386" y="859145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5" name="图片占位符 2">
            <a:extLst>
              <a:ext uri="{FF2B5EF4-FFF2-40B4-BE49-F238E27FC236}">
                <a16:creationId xmlns:a16="http://schemas.microsoft.com/office/drawing/2014/main" id="{DA27A92D-C7A3-DE32-7BDF-B27794C92DF2}"/>
              </a:ext>
            </a:extLst>
          </p:cNvPr>
          <p:cNvSpPr>
            <a:spLocks noGrp="1"/>
          </p:cNvSpPr>
          <p:nvPr>
            <p:ph type="pic" idx="27"/>
          </p:nvPr>
        </p:nvSpPr>
        <p:spPr>
          <a:xfrm>
            <a:off x="2550483" y="1227978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6" name="图片占位符 2">
            <a:extLst>
              <a:ext uri="{FF2B5EF4-FFF2-40B4-BE49-F238E27FC236}">
                <a16:creationId xmlns:a16="http://schemas.microsoft.com/office/drawing/2014/main" id="{0BA0CE7A-8C04-76D4-27D9-A119FF19C25D}"/>
              </a:ext>
            </a:extLst>
          </p:cNvPr>
          <p:cNvSpPr>
            <a:spLocks noGrp="1"/>
          </p:cNvSpPr>
          <p:nvPr>
            <p:ph type="pic" idx="28"/>
          </p:nvPr>
        </p:nvSpPr>
        <p:spPr>
          <a:xfrm>
            <a:off x="3044435" y="1227978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7" name="图片占位符 2">
            <a:extLst>
              <a:ext uri="{FF2B5EF4-FFF2-40B4-BE49-F238E27FC236}">
                <a16:creationId xmlns:a16="http://schemas.microsoft.com/office/drawing/2014/main" id="{D2F91FDE-74CC-DA3F-02A7-F72756328414}"/>
              </a:ext>
            </a:extLst>
          </p:cNvPr>
          <p:cNvSpPr>
            <a:spLocks noGrp="1"/>
          </p:cNvSpPr>
          <p:nvPr>
            <p:ph type="pic" idx="29"/>
          </p:nvPr>
        </p:nvSpPr>
        <p:spPr>
          <a:xfrm>
            <a:off x="3538386" y="1227978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8" name="图片占位符 2">
            <a:extLst>
              <a:ext uri="{FF2B5EF4-FFF2-40B4-BE49-F238E27FC236}">
                <a16:creationId xmlns:a16="http://schemas.microsoft.com/office/drawing/2014/main" id="{F40F7B1D-FC9B-83AA-8F35-C51A8EF83D35}"/>
              </a:ext>
            </a:extLst>
          </p:cNvPr>
          <p:cNvSpPr>
            <a:spLocks noGrp="1"/>
          </p:cNvSpPr>
          <p:nvPr>
            <p:ph type="pic" idx="30"/>
          </p:nvPr>
        </p:nvSpPr>
        <p:spPr>
          <a:xfrm>
            <a:off x="2550483" y="1596812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9" name="图片占位符 2">
            <a:extLst>
              <a:ext uri="{FF2B5EF4-FFF2-40B4-BE49-F238E27FC236}">
                <a16:creationId xmlns:a16="http://schemas.microsoft.com/office/drawing/2014/main" id="{E08AC5B5-B9FA-E294-6DE3-F330F301F19B}"/>
              </a:ext>
            </a:extLst>
          </p:cNvPr>
          <p:cNvSpPr>
            <a:spLocks noGrp="1"/>
          </p:cNvSpPr>
          <p:nvPr>
            <p:ph type="pic" idx="31"/>
          </p:nvPr>
        </p:nvSpPr>
        <p:spPr>
          <a:xfrm>
            <a:off x="3044435" y="1596812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30" name="图片占位符 2">
            <a:extLst>
              <a:ext uri="{FF2B5EF4-FFF2-40B4-BE49-F238E27FC236}">
                <a16:creationId xmlns:a16="http://schemas.microsoft.com/office/drawing/2014/main" id="{0039A9BB-C6E2-BEEB-652A-35EF08D9D0FA}"/>
              </a:ext>
            </a:extLst>
          </p:cNvPr>
          <p:cNvSpPr>
            <a:spLocks noGrp="1"/>
          </p:cNvSpPr>
          <p:nvPr>
            <p:ph type="pic" idx="32"/>
          </p:nvPr>
        </p:nvSpPr>
        <p:spPr>
          <a:xfrm>
            <a:off x="3538386" y="1596812"/>
            <a:ext cx="426094" cy="31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33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1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91" y="499070"/>
            <a:ext cx="4148733" cy="832709"/>
          </a:xfrm>
        </p:spPr>
        <p:txBody>
          <a:bodyPr anchor="b"/>
          <a:lstStyle>
            <a:lvl1pPr>
              <a:defRPr sz="1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191" y="1339656"/>
            <a:ext cx="4148733" cy="437902"/>
          </a:xfrm>
        </p:spPr>
        <p:txBody>
          <a:bodyPr/>
          <a:lstStyle>
            <a:lvl1pPr marL="0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1pPr>
            <a:lvl2pPr marL="133457" indent="0">
              <a:buNone/>
              <a:defRPr sz="584">
                <a:solidFill>
                  <a:schemeClr val="tx1">
                    <a:tint val="75000"/>
                  </a:schemeClr>
                </a:solidFill>
              </a:defRPr>
            </a:lvl2pPr>
            <a:lvl3pPr marL="266913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3pPr>
            <a:lvl4pPr marL="400370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4pPr>
            <a:lvl5pPr marL="533827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5pPr>
            <a:lvl6pPr marL="667283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6pPr>
            <a:lvl7pPr marL="800740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7pPr>
            <a:lvl8pPr marL="934197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8pPr>
            <a:lvl9pPr marL="1067653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8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696" y="532897"/>
            <a:ext cx="2044303" cy="1270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5126" y="532897"/>
            <a:ext cx="2044303" cy="1270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0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3" y="106580"/>
            <a:ext cx="4148733" cy="386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323" y="490729"/>
            <a:ext cx="2034908" cy="240498"/>
          </a:xfrm>
        </p:spPr>
        <p:txBody>
          <a:bodyPr anchor="b"/>
          <a:lstStyle>
            <a:lvl1pPr marL="0" indent="0">
              <a:buNone/>
              <a:defRPr sz="701" b="1"/>
            </a:lvl1pPr>
            <a:lvl2pPr marL="133457" indent="0">
              <a:buNone/>
              <a:defRPr sz="584" b="1"/>
            </a:lvl2pPr>
            <a:lvl3pPr marL="266913" indent="0">
              <a:buNone/>
              <a:defRPr sz="525" b="1"/>
            </a:lvl3pPr>
            <a:lvl4pPr marL="400370" indent="0">
              <a:buNone/>
              <a:defRPr sz="467" b="1"/>
            </a:lvl4pPr>
            <a:lvl5pPr marL="533827" indent="0">
              <a:buNone/>
              <a:defRPr sz="467" b="1"/>
            </a:lvl5pPr>
            <a:lvl6pPr marL="667283" indent="0">
              <a:buNone/>
              <a:defRPr sz="467" b="1"/>
            </a:lvl6pPr>
            <a:lvl7pPr marL="800740" indent="0">
              <a:buNone/>
              <a:defRPr sz="467" b="1"/>
            </a:lvl7pPr>
            <a:lvl8pPr marL="934197" indent="0">
              <a:buNone/>
              <a:defRPr sz="467" b="1"/>
            </a:lvl8pPr>
            <a:lvl9pPr marL="1067653" indent="0">
              <a:buNone/>
              <a:defRPr sz="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323" y="731227"/>
            <a:ext cx="2034908" cy="10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5126" y="490729"/>
            <a:ext cx="2044930" cy="240498"/>
          </a:xfrm>
        </p:spPr>
        <p:txBody>
          <a:bodyPr anchor="b"/>
          <a:lstStyle>
            <a:lvl1pPr marL="0" indent="0">
              <a:buNone/>
              <a:defRPr sz="701" b="1"/>
            </a:lvl1pPr>
            <a:lvl2pPr marL="133457" indent="0">
              <a:buNone/>
              <a:defRPr sz="584" b="1"/>
            </a:lvl2pPr>
            <a:lvl3pPr marL="266913" indent="0">
              <a:buNone/>
              <a:defRPr sz="525" b="1"/>
            </a:lvl3pPr>
            <a:lvl4pPr marL="400370" indent="0">
              <a:buNone/>
              <a:defRPr sz="467" b="1"/>
            </a:lvl4pPr>
            <a:lvl5pPr marL="533827" indent="0">
              <a:buNone/>
              <a:defRPr sz="467" b="1"/>
            </a:lvl5pPr>
            <a:lvl6pPr marL="667283" indent="0">
              <a:buNone/>
              <a:defRPr sz="467" b="1"/>
            </a:lvl6pPr>
            <a:lvl7pPr marL="800740" indent="0">
              <a:buNone/>
              <a:defRPr sz="467" b="1"/>
            </a:lvl7pPr>
            <a:lvl8pPr marL="934197" indent="0">
              <a:buNone/>
              <a:defRPr sz="467" b="1"/>
            </a:lvl8pPr>
            <a:lvl9pPr marL="1067653" indent="0">
              <a:buNone/>
              <a:defRPr sz="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5126" y="731227"/>
            <a:ext cx="2044930" cy="107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4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2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3" y="133456"/>
            <a:ext cx="1551390" cy="467096"/>
          </a:xfrm>
        </p:spPr>
        <p:txBody>
          <a:bodyPr anchor="b"/>
          <a:lstStyle>
            <a:lvl1pPr>
              <a:defRPr sz="9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930" y="288228"/>
            <a:ext cx="2435126" cy="1422602"/>
          </a:xfrm>
        </p:spPr>
        <p:txBody>
          <a:bodyPr/>
          <a:lstStyle>
            <a:lvl1pPr>
              <a:defRPr sz="934"/>
            </a:lvl1pPr>
            <a:lvl2pPr>
              <a:defRPr sz="817"/>
            </a:lvl2pPr>
            <a:lvl3pPr>
              <a:defRPr sz="701"/>
            </a:lvl3pPr>
            <a:lvl4pPr>
              <a:defRPr sz="584"/>
            </a:lvl4pPr>
            <a:lvl5pPr>
              <a:defRPr sz="584"/>
            </a:lvl5pPr>
            <a:lvl6pPr>
              <a:defRPr sz="584"/>
            </a:lvl6pPr>
            <a:lvl7pPr>
              <a:defRPr sz="584"/>
            </a:lvl7pPr>
            <a:lvl8pPr>
              <a:defRPr sz="584"/>
            </a:lvl8pPr>
            <a:lvl9pPr>
              <a:defRPr sz="5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323" y="600551"/>
            <a:ext cx="1551390" cy="1112596"/>
          </a:xfrm>
        </p:spPr>
        <p:txBody>
          <a:bodyPr/>
          <a:lstStyle>
            <a:lvl1pPr marL="0" indent="0">
              <a:buNone/>
              <a:defRPr sz="467"/>
            </a:lvl1pPr>
            <a:lvl2pPr marL="133457" indent="0">
              <a:buNone/>
              <a:defRPr sz="409"/>
            </a:lvl2pPr>
            <a:lvl3pPr marL="266913" indent="0">
              <a:buNone/>
              <a:defRPr sz="350"/>
            </a:lvl3pPr>
            <a:lvl4pPr marL="400370" indent="0">
              <a:buNone/>
              <a:defRPr sz="292"/>
            </a:lvl4pPr>
            <a:lvl5pPr marL="533827" indent="0">
              <a:buNone/>
              <a:defRPr sz="292"/>
            </a:lvl5pPr>
            <a:lvl6pPr marL="667283" indent="0">
              <a:buNone/>
              <a:defRPr sz="292"/>
            </a:lvl6pPr>
            <a:lvl7pPr marL="800740" indent="0">
              <a:buNone/>
              <a:defRPr sz="292"/>
            </a:lvl7pPr>
            <a:lvl8pPr marL="934197" indent="0">
              <a:buNone/>
              <a:defRPr sz="292"/>
            </a:lvl8pPr>
            <a:lvl9pPr marL="1067653" indent="0">
              <a:buNone/>
              <a:defRPr sz="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2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3" y="133456"/>
            <a:ext cx="1551390" cy="467096"/>
          </a:xfrm>
        </p:spPr>
        <p:txBody>
          <a:bodyPr anchor="b"/>
          <a:lstStyle>
            <a:lvl1pPr>
              <a:defRPr sz="9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4930" y="288228"/>
            <a:ext cx="2435126" cy="1422602"/>
          </a:xfrm>
        </p:spPr>
        <p:txBody>
          <a:bodyPr anchor="t"/>
          <a:lstStyle>
            <a:lvl1pPr marL="0" indent="0">
              <a:buNone/>
              <a:defRPr sz="934"/>
            </a:lvl1pPr>
            <a:lvl2pPr marL="133457" indent="0">
              <a:buNone/>
              <a:defRPr sz="817"/>
            </a:lvl2pPr>
            <a:lvl3pPr marL="266913" indent="0">
              <a:buNone/>
              <a:defRPr sz="701"/>
            </a:lvl3pPr>
            <a:lvl4pPr marL="400370" indent="0">
              <a:buNone/>
              <a:defRPr sz="584"/>
            </a:lvl4pPr>
            <a:lvl5pPr marL="533827" indent="0">
              <a:buNone/>
              <a:defRPr sz="584"/>
            </a:lvl5pPr>
            <a:lvl6pPr marL="667283" indent="0">
              <a:buNone/>
              <a:defRPr sz="584"/>
            </a:lvl6pPr>
            <a:lvl7pPr marL="800740" indent="0">
              <a:buNone/>
              <a:defRPr sz="584"/>
            </a:lvl7pPr>
            <a:lvl8pPr marL="934197" indent="0">
              <a:buNone/>
              <a:defRPr sz="584"/>
            </a:lvl8pPr>
            <a:lvl9pPr marL="1067653" indent="0">
              <a:buNone/>
              <a:defRPr sz="5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323" y="600551"/>
            <a:ext cx="1551390" cy="1112596"/>
          </a:xfrm>
        </p:spPr>
        <p:txBody>
          <a:bodyPr/>
          <a:lstStyle>
            <a:lvl1pPr marL="0" indent="0">
              <a:buNone/>
              <a:defRPr sz="467"/>
            </a:lvl1pPr>
            <a:lvl2pPr marL="133457" indent="0">
              <a:buNone/>
              <a:defRPr sz="409"/>
            </a:lvl2pPr>
            <a:lvl3pPr marL="266913" indent="0">
              <a:buNone/>
              <a:defRPr sz="350"/>
            </a:lvl3pPr>
            <a:lvl4pPr marL="400370" indent="0">
              <a:buNone/>
              <a:defRPr sz="292"/>
            </a:lvl4pPr>
            <a:lvl5pPr marL="533827" indent="0">
              <a:buNone/>
              <a:defRPr sz="292"/>
            </a:lvl5pPr>
            <a:lvl6pPr marL="667283" indent="0">
              <a:buNone/>
              <a:defRPr sz="292"/>
            </a:lvl6pPr>
            <a:lvl7pPr marL="800740" indent="0">
              <a:buNone/>
              <a:defRPr sz="292"/>
            </a:lvl7pPr>
            <a:lvl8pPr marL="934197" indent="0">
              <a:buNone/>
              <a:defRPr sz="292"/>
            </a:lvl8pPr>
            <a:lvl9pPr marL="1067653" indent="0">
              <a:buNone/>
              <a:defRPr sz="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7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696" y="106580"/>
            <a:ext cx="4148733" cy="386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96" y="532897"/>
            <a:ext cx="4148733" cy="127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696" y="1855408"/>
            <a:ext cx="1082278" cy="106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0EF7-B1F7-4134-A7B0-3C7B1FDEB16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354" y="1855408"/>
            <a:ext cx="1623417" cy="106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7151" y="1855408"/>
            <a:ext cx="1082278" cy="106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D744-63A6-4116-8EA9-1845AA29D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0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7" r:id="rId12"/>
  </p:sldLayoutIdLst>
  <p:txStyles>
    <p:titleStyle>
      <a:lvl1pPr algn="l" defTabSz="266913" rtl="0" eaLnBrk="1" latinLnBrk="0" hangingPunct="1">
        <a:lnSpc>
          <a:spcPct val="90000"/>
        </a:lnSpc>
        <a:spcBef>
          <a:spcPct val="0"/>
        </a:spcBef>
        <a:buNone/>
        <a:defRPr sz="12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728" indent="-66728" algn="l" defTabSz="266913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1pPr>
      <a:lvl2pPr marL="200185" indent="-66728" algn="l" defTabSz="266913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33642" indent="-66728" algn="l" defTabSz="266913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84" kern="1200">
          <a:solidFill>
            <a:schemeClr val="tx1"/>
          </a:solidFill>
          <a:latin typeface="+mn-lt"/>
          <a:ea typeface="+mn-ea"/>
          <a:cs typeface="+mn-cs"/>
        </a:defRPr>
      </a:lvl3pPr>
      <a:lvl4pPr marL="467098" indent="-66728" algn="l" defTabSz="266913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4pPr>
      <a:lvl5pPr marL="600555" indent="-66728" algn="l" defTabSz="266913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5pPr>
      <a:lvl6pPr marL="734012" indent="-66728" algn="l" defTabSz="266913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6pPr>
      <a:lvl7pPr marL="867468" indent="-66728" algn="l" defTabSz="266913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7pPr>
      <a:lvl8pPr marL="1000925" indent="-66728" algn="l" defTabSz="266913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8pPr>
      <a:lvl9pPr marL="1134382" indent="-66728" algn="l" defTabSz="266913" rtl="0" eaLnBrk="1" latinLnBrk="0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913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1pPr>
      <a:lvl2pPr marL="133457" algn="l" defTabSz="266913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2pPr>
      <a:lvl3pPr marL="266913" algn="l" defTabSz="266913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00370" algn="l" defTabSz="266913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4pPr>
      <a:lvl5pPr marL="533827" algn="l" defTabSz="266913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5pPr>
      <a:lvl6pPr marL="667283" algn="l" defTabSz="266913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6pPr>
      <a:lvl7pPr marL="800740" algn="l" defTabSz="266913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7pPr>
      <a:lvl8pPr marL="934197" algn="l" defTabSz="266913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8pPr>
      <a:lvl9pPr marL="1067653" algn="l" defTabSz="266913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ABE2972-FC97-F2F7-4238-8A32C3ECF399}"/>
              </a:ext>
            </a:extLst>
          </p:cNvPr>
          <p:cNvSpPr/>
          <p:nvPr/>
        </p:nvSpPr>
        <p:spPr>
          <a:xfrm>
            <a:off x="2632323" y="166175"/>
            <a:ext cx="2138208" cy="17978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F004AAE-BE1E-D817-EA6B-0434CC62E301}"/>
              </a:ext>
            </a:extLst>
          </p:cNvPr>
          <p:cNvSpPr/>
          <p:nvPr/>
        </p:nvSpPr>
        <p:spPr>
          <a:xfrm>
            <a:off x="39594" y="166175"/>
            <a:ext cx="2510663" cy="179785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4" name="图片 6" descr="模糊的照片&#10;&#10;描述已自动生成">
            <a:extLst>
              <a:ext uri="{FF2B5EF4-FFF2-40B4-BE49-F238E27FC236}">
                <a16:creationId xmlns:a16="http://schemas.microsoft.com/office/drawing/2014/main" id="{EC4EC864-9919-2533-1B58-50A9224E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4" y="464476"/>
            <a:ext cx="358920" cy="358920"/>
          </a:xfrm>
          <a:prstGeom prst="rect">
            <a:avLst/>
          </a:prstGeom>
        </p:spPr>
      </p:pic>
      <p:pic>
        <p:nvPicPr>
          <p:cNvPr id="2" name="图片 6" descr="模糊的照片&#10;&#10;描述已自动生成">
            <a:extLst>
              <a:ext uri="{FF2B5EF4-FFF2-40B4-BE49-F238E27FC236}">
                <a16:creationId xmlns:a16="http://schemas.microsoft.com/office/drawing/2014/main" id="{87EEA292-4969-7916-4FF5-96402BA9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3" y="1015003"/>
            <a:ext cx="358920" cy="358920"/>
          </a:xfrm>
          <a:prstGeom prst="rect">
            <a:avLst/>
          </a:prstGeom>
        </p:spPr>
      </p:pic>
      <p:pic>
        <p:nvPicPr>
          <p:cNvPr id="7" name="图片 6" descr="模糊的照片&#10;&#10;描述已自动生成">
            <a:extLst>
              <a:ext uri="{FF2B5EF4-FFF2-40B4-BE49-F238E27FC236}">
                <a16:creationId xmlns:a16="http://schemas.microsoft.com/office/drawing/2014/main" id="{E26E5F8E-8FD5-F7FA-1180-C9DB5CFF7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1" y="1066841"/>
            <a:ext cx="358920" cy="358920"/>
          </a:xfrm>
          <a:prstGeom prst="rect">
            <a:avLst/>
          </a:prstGeom>
        </p:spPr>
      </p:pic>
      <p:pic>
        <p:nvPicPr>
          <p:cNvPr id="11" name="图片 10" descr="模糊的黑白照片&#10;&#10;描述已自动生成">
            <a:extLst>
              <a:ext uri="{FF2B5EF4-FFF2-40B4-BE49-F238E27FC236}">
                <a16:creationId xmlns:a16="http://schemas.microsoft.com/office/drawing/2014/main" id="{07DC631B-C8D9-4456-4DF7-FB4BBEEF1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1" y="1135216"/>
            <a:ext cx="358920" cy="358920"/>
          </a:xfrm>
          <a:prstGeom prst="rect">
            <a:avLst/>
          </a:prstGeom>
        </p:spPr>
      </p:pic>
      <p:pic>
        <p:nvPicPr>
          <p:cNvPr id="13" name="图片 12" descr="模糊的照片&#10;&#10;描述已自动生成">
            <a:extLst>
              <a:ext uri="{FF2B5EF4-FFF2-40B4-BE49-F238E27FC236}">
                <a16:creationId xmlns:a16="http://schemas.microsoft.com/office/drawing/2014/main" id="{8FC923AA-0896-53F9-E057-7E037DA48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6" y="1203590"/>
            <a:ext cx="358920" cy="358920"/>
          </a:xfrm>
          <a:prstGeom prst="rect">
            <a:avLst/>
          </a:prstGeom>
        </p:spPr>
      </p:pic>
      <p:pic>
        <p:nvPicPr>
          <p:cNvPr id="9" name="图片 8" descr="模糊的照片&#10;&#10;描述已自动生成">
            <a:extLst>
              <a:ext uri="{FF2B5EF4-FFF2-40B4-BE49-F238E27FC236}">
                <a16:creationId xmlns:a16="http://schemas.microsoft.com/office/drawing/2014/main" id="{56732DE6-5941-7269-6A96-5F0E2C4AC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1" y="1280488"/>
            <a:ext cx="358920" cy="358920"/>
          </a:xfrm>
          <a:prstGeom prst="rect">
            <a:avLst/>
          </a:prstGeom>
        </p:spPr>
      </p:pic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1E1930FF-8611-B420-4B84-1041EEE1A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59" y="1484470"/>
            <a:ext cx="358920" cy="358920"/>
          </a:xfrm>
          <a:prstGeom prst="rect">
            <a:avLst/>
          </a:prstGeom>
        </p:spPr>
      </p:pic>
      <p:pic>
        <p:nvPicPr>
          <p:cNvPr id="21" name="图片 20" descr="图片包含 游戏机&#10;&#10;描述已自动生成">
            <a:extLst>
              <a:ext uri="{FF2B5EF4-FFF2-40B4-BE49-F238E27FC236}">
                <a16:creationId xmlns:a16="http://schemas.microsoft.com/office/drawing/2014/main" id="{23FFD37F-E122-57BF-AA73-A977EBCCBB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24" y="643936"/>
            <a:ext cx="358920" cy="35892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FD4DE28-7B8A-2955-DDDE-7EE565A95208}"/>
              </a:ext>
            </a:extLst>
          </p:cNvPr>
          <p:cNvSpPr txBox="1"/>
          <p:nvPr/>
        </p:nvSpPr>
        <p:spPr>
          <a:xfrm>
            <a:off x="3329015" y="47497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5238DD-E2E6-8ECC-8A95-3230E6B32929}"/>
              </a:ext>
            </a:extLst>
          </p:cNvPr>
          <p:cNvSpPr txBox="1"/>
          <p:nvPr/>
        </p:nvSpPr>
        <p:spPr>
          <a:xfrm>
            <a:off x="1717977" y="1267328"/>
            <a:ext cx="8322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2DB0E12-FCA5-9FA2-8D5C-62DE0C6183C7}"/>
              </a:ext>
            </a:extLst>
          </p:cNvPr>
          <p:cNvSpPr txBox="1"/>
          <p:nvPr/>
        </p:nvSpPr>
        <p:spPr>
          <a:xfrm>
            <a:off x="3616590" y="1304496"/>
            <a:ext cx="11017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Mean squared error Loss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E40B34C-8111-13F5-FD52-5B8ABBA09D33}"/>
              </a:ext>
            </a:extLst>
          </p:cNvPr>
          <p:cNvSpPr txBox="1"/>
          <p:nvPr/>
        </p:nvSpPr>
        <p:spPr>
          <a:xfrm>
            <a:off x="1936447" y="264532"/>
            <a:ext cx="5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Input dataset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40F34A-1753-94FB-E978-16266D4F5106}"/>
              </a:ext>
            </a:extLst>
          </p:cNvPr>
          <p:cNvCxnSpPr>
            <a:cxnSpLocks/>
          </p:cNvCxnSpPr>
          <p:nvPr/>
        </p:nvCxnSpPr>
        <p:spPr>
          <a:xfrm>
            <a:off x="3616590" y="1015003"/>
            <a:ext cx="179754" cy="289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5C311C-AE99-8599-6889-73AE70B2F2AA}"/>
              </a:ext>
            </a:extLst>
          </p:cNvPr>
          <p:cNvCxnSpPr>
            <a:cxnSpLocks/>
          </p:cNvCxnSpPr>
          <p:nvPr/>
        </p:nvCxnSpPr>
        <p:spPr>
          <a:xfrm flipV="1">
            <a:off x="2509144" y="832582"/>
            <a:ext cx="9163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4">
            <a:extLst>
              <a:ext uri="{FF2B5EF4-FFF2-40B4-BE49-F238E27FC236}">
                <a16:creationId xmlns:a16="http://schemas.microsoft.com/office/drawing/2014/main" id="{820F6DAA-D503-4DA0-4CE7-E75DF42D8F81}"/>
              </a:ext>
            </a:extLst>
          </p:cNvPr>
          <p:cNvCxnSpPr>
            <a:cxnSpLocks/>
          </p:cNvCxnSpPr>
          <p:nvPr/>
        </p:nvCxnSpPr>
        <p:spPr>
          <a:xfrm flipV="1">
            <a:off x="1295068" y="890151"/>
            <a:ext cx="5465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1E7061-9FEB-0793-D799-A984FE8C2A0C}"/>
              </a:ext>
            </a:extLst>
          </p:cNvPr>
          <p:cNvSpPr txBox="1"/>
          <p:nvPr/>
        </p:nvSpPr>
        <p:spPr>
          <a:xfrm rot="18323195">
            <a:off x="638759" y="77726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pic>
        <p:nvPicPr>
          <p:cNvPr id="8" name="图片 6" descr="模糊的照片&#10;&#10;描述已自动生成">
            <a:extLst>
              <a:ext uri="{FF2B5EF4-FFF2-40B4-BE49-F238E27FC236}">
                <a16:creationId xmlns:a16="http://schemas.microsoft.com/office/drawing/2014/main" id="{94D1F48F-AACE-913E-A570-D44BF4406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09" y="599606"/>
            <a:ext cx="358920" cy="358920"/>
          </a:xfrm>
          <a:prstGeom prst="rect">
            <a:avLst/>
          </a:prstGeom>
        </p:spPr>
      </p:pic>
      <p:pic>
        <p:nvPicPr>
          <p:cNvPr id="12" name="图片 10" descr="模糊的黑白照片&#10;&#10;描述已自动生成">
            <a:extLst>
              <a:ext uri="{FF2B5EF4-FFF2-40B4-BE49-F238E27FC236}">
                <a16:creationId xmlns:a16="http://schemas.microsoft.com/office/drawing/2014/main" id="{E0322633-6C2E-A59C-3ED1-667B57B54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9" y="667980"/>
            <a:ext cx="358920" cy="358920"/>
          </a:xfrm>
          <a:prstGeom prst="rect">
            <a:avLst/>
          </a:prstGeom>
        </p:spPr>
      </p:pic>
      <p:pic>
        <p:nvPicPr>
          <p:cNvPr id="14" name="图片 12" descr="模糊的照片&#10;&#10;描述已自动生成">
            <a:extLst>
              <a:ext uri="{FF2B5EF4-FFF2-40B4-BE49-F238E27FC236}">
                <a16:creationId xmlns:a16="http://schemas.microsoft.com/office/drawing/2014/main" id="{7E267960-279B-4628-8A54-8D8989707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34" y="736354"/>
            <a:ext cx="358920" cy="358920"/>
          </a:xfrm>
          <a:prstGeom prst="rect">
            <a:avLst/>
          </a:prstGeom>
        </p:spPr>
      </p:pic>
      <p:pic>
        <p:nvPicPr>
          <p:cNvPr id="16" name="图片 8" descr="模糊的照片&#10;&#10;描述已自动生成">
            <a:extLst>
              <a:ext uri="{FF2B5EF4-FFF2-40B4-BE49-F238E27FC236}">
                <a16:creationId xmlns:a16="http://schemas.microsoft.com/office/drawing/2014/main" id="{AF760D7A-3237-E566-55B6-2E2B8501A7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59" y="813253"/>
            <a:ext cx="358920" cy="358920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F077DD14-F5BD-81EF-A0FA-E33BC6BF52D8}"/>
              </a:ext>
            </a:extLst>
          </p:cNvPr>
          <p:cNvSpPr/>
          <p:nvPr/>
        </p:nvSpPr>
        <p:spPr>
          <a:xfrm rot="13196534">
            <a:off x="512776" y="393300"/>
            <a:ext cx="92771" cy="776901"/>
          </a:xfrm>
          <a:prstGeom prst="rightBrace">
            <a:avLst>
              <a:gd name="adj1" fmla="val 8333"/>
              <a:gd name="adj2" fmla="val 4857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B80D6-BD22-02C3-ADF9-3D63A612BE0B}"/>
              </a:ext>
            </a:extLst>
          </p:cNvPr>
          <p:cNvSpPr txBox="1"/>
          <p:nvPr/>
        </p:nvSpPr>
        <p:spPr>
          <a:xfrm rot="18589818">
            <a:off x="-25341" y="46864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32 frames of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OCT images</a:t>
            </a:r>
          </a:p>
        </p:txBody>
      </p:sp>
      <p:cxnSp>
        <p:nvCxnSpPr>
          <p:cNvPr id="22" name="直接箭头连接符 14">
            <a:extLst>
              <a:ext uri="{FF2B5EF4-FFF2-40B4-BE49-F238E27FC236}">
                <a16:creationId xmlns:a16="http://schemas.microsoft.com/office/drawing/2014/main" id="{D53BA456-C175-3BE0-7769-F111152F1BF0}"/>
              </a:ext>
            </a:extLst>
          </p:cNvPr>
          <p:cNvCxnSpPr>
            <a:cxnSpLocks/>
          </p:cNvCxnSpPr>
          <p:nvPr/>
        </p:nvCxnSpPr>
        <p:spPr>
          <a:xfrm>
            <a:off x="1236663" y="1145951"/>
            <a:ext cx="634966" cy="393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F5AE0CB-3A1F-883D-4D68-24C1B7B07930}"/>
              </a:ext>
            </a:extLst>
          </p:cNvPr>
          <p:cNvSpPr txBox="1"/>
          <p:nvPr/>
        </p:nvSpPr>
        <p:spPr>
          <a:xfrm>
            <a:off x="2736268" y="718756"/>
            <a:ext cx="53398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9">
            <a:extLst>
              <a:ext uri="{FF2B5EF4-FFF2-40B4-BE49-F238E27FC236}">
                <a16:creationId xmlns:a16="http://schemas.microsoft.com/office/drawing/2014/main" id="{14058226-5342-E230-833F-01AAEA62C16D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409620" y="1489162"/>
            <a:ext cx="1206970" cy="185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70DE823-28C4-772B-781A-DF841F411C8A}"/>
              </a:ext>
            </a:extLst>
          </p:cNvPr>
          <p:cNvCxnSpPr>
            <a:cxnSpLocks/>
            <a:stCxn id="37" idx="0"/>
            <a:endCxn id="32" idx="0"/>
          </p:cNvCxnSpPr>
          <p:nvPr/>
        </p:nvCxnSpPr>
        <p:spPr>
          <a:xfrm rot="16200000" flipV="1">
            <a:off x="3292496" y="429519"/>
            <a:ext cx="585740" cy="1164213"/>
          </a:xfrm>
          <a:prstGeom prst="bentConnector3">
            <a:avLst>
              <a:gd name="adj1" fmla="val 13902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3E78453-56E4-6460-EA94-C45D763BD07B}"/>
              </a:ext>
            </a:extLst>
          </p:cNvPr>
          <p:cNvSpPr txBox="1"/>
          <p:nvPr/>
        </p:nvSpPr>
        <p:spPr>
          <a:xfrm>
            <a:off x="620601" y="37806"/>
            <a:ext cx="1229824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Data pair generation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A211A-FD72-D688-F4A8-7D499C46C4B8}"/>
              </a:ext>
            </a:extLst>
          </p:cNvPr>
          <p:cNvSpPr txBox="1"/>
          <p:nvPr/>
        </p:nvSpPr>
        <p:spPr>
          <a:xfrm>
            <a:off x="3216204" y="37806"/>
            <a:ext cx="85151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Training loop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3CF902-8501-D426-CC8F-9B47FE7F466E}"/>
              </a:ext>
            </a:extLst>
          </p:cNvPr>
          <p:cNvSpPr txBox="1"/>
          <p:nvPr/>
        </p:nvSpPr>
        <p:spPr>
          <a:xfrm>
            <a:off x="1326419" y="421498"/>
            <a:ext cx="51296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Extracting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frames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E8901C-9735-9F0D-71DC-6CED419FE3D5}"/>
              </a:ext>
            </a:extLst>
          </p:cNvPr>
          <p:cNvSpPr txBox="1"/>
          <p:nvPr/>
        </p:nvSpPr>
        <p:spPr>
          <a:xfrm rot="1975573">
            <a:off x="1092230" y="1290648"/>
            <a:ext cx="67967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conventional 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LIV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FD1D0B-D02F-A237-DD33-C65362B90FD1}"/>
              </a:ext>
            </a:extLst>
          </p:cNvPr>
          <p:cNvSpPr txBox="1"/>
          <p:nvPr/>
        </p:nvSpPr>
        <p:spPr>
          <a:xfrm rot="5400000">
            <a:off x="3785780" y="740337"/>
            <a:ext cx="986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42605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ABE2972-FC97-F2F7-4238-8A32C3ECF399}"/>
              </a:ext>
            </a:extLst>
          </p:cNvPr>
          <p:cNvSpPr/>
          <p:nvPr/>
        </p:nvSpPr>
        <p:spPr>
          <a:xfrm>
            <a:off x="2632323" y="166175"/>
            <a:ext cx="2138208" cy="17978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F004AAE-BE1E-D817-EA6B-0434CC62E301}"/>
              </a:ext>
            </a:extLst>
          </p:cNvPr>
          <p:cNvSpPr/>
          <p:nvPr/>
        </p:nvSpPr>
        <p:spPr>
          <a:xfrm>
            <a:off x="39594" y="166175"/>
            <a:ext cx="2510663" cy="179785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4" name="图片 6" descr="模糊的照片&#10;&#10;描述已自动生成">
            <a:extLst>
              <a:ext uri="{FF2B5EF4-FFF2-40B4-BE49-F238E27FC236}">
                <a16:creationId xmlns:a16="http://schemas.microsoft.com/office/drawing/2014/main" id="{EC4EC864-9919-2533-1B58-50A9224E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4" y="464476"/>
            <a:ext cx="358920" cy="358920"/>
          </a:xfrm>
          <a:prstGeom prst="rect">
            <a:avLst/>
          </a:prstGeom>
        </p:spPr>
      </p:pic>
      <p:pic>
        <p:nvPicPr>
          <p:cNvPr id="2" name="图片 6" descr="模糊的照片&#10;&#10;描述已自动生成">
            <a:extLst>
              <a:ext uri="{FF2B5EF4-FFF2-40B4-BE49-F238E27FC236}">
                <a16:creationId xmlns:a16="http://schemas.microsoft.com/office/drawing/2014/main" id="{87EEA292-4969-7916-4FF5-96402BA94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3" y="1015003"/>
            <a:ext cx="358920" cy="358920"/>
          </a:xfrm>
          <a:prstGeom prst="rect">
            <a:avLst/>
          </a:prstGeom>
        </p:spPr>
      </p:pic>
      <p:pic>
        <p:nvPicPr>
          <p:cNvPr id="7" name="图片 6" descr="模糊的照片&#10;&#10;描述已自动生成">
            <a:extLst>
              <a:ext uri="{FF2B5EF4-FFF2-40B4-BE49-F238E27FC236}">
                <a16:creationId xmlns:a16="http://schemas.microsoft.com/office/drawing/2014/main" id="{E26E5F8E-8FD5-F7FA-1180-C9DB5CFF7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1" y="1066841"/>
            <a:ext cx="358920" cy="358920"/>
          </a:xfrm>
          <a:prstGeom prst="rect">
            <a:avLst/>
          </a:prstGeom>
        </p:spPr>
      </p:pic>
      <p:pic>
        <p:nvPicPr>
          <p:cNvPr id="11" name="图片 10" descr="模糊的黑白照片&#10;&#10;描述已自动生成">
            <a:extLst>
              <a:ext uri="{FF2B5EF4-FFF2-40B4-BE49-F238E27FC236}">
                <a16:creationId xmlns:a16="http://schemas.microsoft.com/office/drawing/2014/main" id="{07DC631B-C8D9-4456-4DF7-FB4BBEEF1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01" y="1135216"/>
            <a:ext cx="358920" cy="358920"/>
          </a:xfrm>
          <a:prstGeom prst="rect">
            <a:avLst/>
          </a:prstGeom>
        </p:spPr>
      </p:pic>
      <p:pic>
        <p:nvPicPr>
          <p:cNvPr id="13" name="图片 12" descr="模糊的照片&#10;&#10;描述已自动生成">
            <a:extLst>
              <a:ext uri="{FF2B5EF4-FFF2-40B4-BE49-F238E27FC236}">
                <a16:creationId xmlns:a16="http://schemas.microsoft.com/office/drawing/2014/main" id="{8FC923AA-0896-53F9-E057-7E037DA48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6" y="1203590"/>
            <a:ext cx="358920" cy="358920"/>
          </a:xfrm>
          <a:prstGeom prst="rect">
            <a:avLst/>
          </a:prstGeom>
        </p:spPr>
      </p:pic>
      <p:pic>
        <p:nvPicPr>
          <p:cNvPr id="9" name="图片 8" descr="模糊的照片&#10;&#10;描述已自动生成">
            <a:extLst>
              <a:ext uri="{FF2B5EF4-FFF2-40B4-BE49-F238E27FC236}">
                <a16:creationId xmlns:a16="http://schemas.microsoft.com/office/drawing/2014/main" id="{56732DE6-5941-7269-6A96-5F0E2C4AC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1" y="1280488"/>
            <a:ext cx="358920" cy="35892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FD4DE28-7B8A-2955-DDDE-7EE565A95208}"/>
              </a:ext>
            </a:extLst>
          </p:cNvPr>
          <p:cNvSpPr txBox="1"/>
          <p:nvPr/>
        </p:nvSpPr>
        <p:spPr>
          <a:xfrm>
            <a:off x="3329015" y="47497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5238DD-E2E6-8ECC-8A95-3230E6B32929}"/>
              </a:ext>
            </a:extLst>
          </p:cNvPr>
          <p:cNvSpPr txBox="1"/>
          <p:nvPr/>
        </p:nvSpPr>
        <p:spPr>
          <a:xfrm>
            <a:off x="1639751" y="1040293"/>
            <a:ext cx="910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3-channel images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2DB0E12-FCA5-9FA2-8D5C-62DE0C6183C7}"/>
              </a:ext>
            </a:extLst>
          </p:cNvPr>
          <p:cNvSpPr txBox="1"/>
          <p:nvPr/>
        </p:nvSpPr>
        <p:spPr>
          <a:xfrm>
            <a:off x="3616590" y="1304496"/>
            <a:ext cx="11017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Mean squared error Loss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E40B34C-8111-13F5-FD52-5B8ABBA09D33}"/>
              </a:ext>
            </a:extLst>
          </p:cNvPr>
          <p:cNvSpPr txBox="1"/>
          <p:nvPr/>
        </p:nvSpPr>
        <p:spPr>
          <a:xfrm>
            <a:off x="1898094" y="109063"/>
            <a:ext cx="56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Input dataset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40F34A-1753-94FB-E978-16266D4F5106}"/>
              </a:ext>
            </a:extLst>
          </p:cNvPr>
          <p:cNvCxnSpPr>
            <a:cxnSpLocks/>
          </p:cNvCxnSpPr>
          <p:nvPr/>
        </p:nvCxnSpPr>
        <p:spPr>
          <a:xfrm>
            <a:off x="3830174" y="1058842"/>
            <a:ext cx="237395" cy="221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5C311C-AE99-8599-6889-73AE70B2F2AA}"/>
              </a:ext>
            </a:extLst>
          </p:cNvPr>
          <p:cNvCxnSpPr>
            <a:cxnSpLocks/>
          </p:cNvCxnSpPr>
          <p:nvPr/>
        </p:nvCxnSpPr>
        <p:spPr>
          <a:xfrm flipV="1">
            <a:off x="2509144" y="832582"/>
            <a:ext cx="9163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4">
            <a:extLst>
              <a:ext uri="{FF2B5EF4-FFF2-40B4-BE49-F238E27FC236}">
                <a16:creationId xmlns:a16="http://schemas.microsoft.com/office/drawing/2014/main" id="{820F6DAA-D503-4DA0-4CE7-E75DF42D8F81}"/>
              </a:ext>
            </a:extLst>
          </p:cNvPr>
          <p:cNvCxnSpPr>
            <a:cxnSpLocks/>
          </p:cNvCxnSpPr>
          <p:nvPr/>
        </p:nvCxnSpPr>
        <p:spPr>
          <a:xfrm flipV="1">
            <a:off x="1295068" y="890151"/>
            <a:ext cx="5465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1E7061-9FEB-0793-D799-A984FE8C2A0C}"/>
              </a:ext>
            </a:extLst>
          </p:cNvPr>
          <p:cNvSpPr txBox="1"/>
          <p:nvPr/>
        </p:nvSpPr>
        <p:spPr>
          <a:xfrm rot="18323195">
            <a:off x="638759" y="77726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pic>
        <p:nvPicPr>
          <p:cNvPr id="8" name="图片 6" descr="模糊的照片&#10;&#10;描述已自动生成">
            <a:extLst>
              <a:ext uri="{FF2B5EF4-FFF2-40B4-BE49-F238E27FC236}">
                <a16:creationId xmlns:a16="http://schemas.microsoft.com/office/drawing/2014/main" id="{94D1F48F-AACE-913E-A570-D44BF4406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56" y="444137"/>
            <a:ext cx="358920" cy="358920"/>
          </a:xfrm>
          <a:prstGeom prst="rect">
            <a:avLst/>
          </a:prstGeom>
        </p:spPr>
      </p:pic>
      <p:pic>
        <p:nvPicPr>
          <p:cNvPr id="16" name="图片 8" descr="模糊的照片&#10;&#10;描述已自动生成">
            <a:extLst>
              <a:ext uri="{FF2B5EF4-FFF2-40B4-BE49-F238E27FC236}">
                <a16:creationId xmlns:a16="http://schemas.microsoft.com/office/drawing/2014/main" id="{AF760D7A-3237-E566-55B6-2E2B8501A7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06" y="657784"/>
            <a:ext cx="358920" cy="358920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F077DD14-F5BD-81EF-A0FA-E33BC6BF52D8}"/>
              </a:ext>
            </a:extLst>
          </p:cNvPr>
          <p:cNvSpPr/>
          <p:nvPr/>
        </p:nvSpPr>
        <p:spPr>
          <a:xfrm rot="13196534">
            <a:off x="512776" y="393300"/>
            <a:ext cx="92771" cy="776901"/>
          </a:xfrm>
          <a:prstGeom prst="rightBrace">
            <a:avLst>
              <a:gd name="adj1" fmla="val 8333"/>
              <a:gd name="adj2" fmla="val 4857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B80D6-BD22-02C3-ADF9-3D63A612BE0B}"/>
              </a:ext>
            </a:extLst>
          </p:cNvPr>
          <p:cNvSpPr txBox="1"/>
          <p:nvPr/>
        </p:nvSpPr>
        <p:spPr>
          <a:xfrm rot="18589818">
            <a:off x="-54195" y="468642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512 frames of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OCT images</a:t>
            </a:r>
          </a:p>
        </p:txBody>
      </p:sp>
      <p:cxnSp>
        <p:nvCxnSpPr>
          <p:cNvPr id="22" name="直接箭头连接符 14">
            <a:extLst>
              <a:ext uri="{FF2B5EF4-FFF2-40B4-BE49-F238E27FC236}">
                <a16:creationId xmlns:a16="http://schemas.microsoft.com/office/drawing/2014/main" id="{D53BA456-C175-3BE0-7769-F111152F1BF0}"/>
              </a:ext>
            </a:extLst>
          </p:cNvPr>
          <p:cNvCxnSpPr>
            <a:cxnSpLocks/>
          </p:cNvCxnSpPr>
          <p:nvPr/>
        </p:nvCxnSpPr>
        <p:spPr>
          <a:xfrm>
            <a:off x="1236663" y="1145951"/>
            <a:ext cx="634966" cy="393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F5AE0CB-3A1F-883D-4D68-24C1B7B07930}"/>
              </a:ext>
            </a:extLst>
          </p:cNvPr>
          <p:cNvSpPr txBox="1"/>
          <p:nvPr/>
        </p:nvSpPr>
        <p:spPr>
          <a:xfrm>
            <a:off x="2736268" y="718756"/>
            <a:ext cx="53398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9">
            <a:extLst>
              <a:ext uri="{FF2B5EF4-FFF2-40B4-BE49-F238E27FC236}">
                <a16:creationId xmlns:a16="http://schemas.microsoft.com/office/drawing/2014/main" id="{14058226-5342-E230-833F-01AAEA62C16D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409620" y="1489162"/>
            <a:ext cx="1206970" cy="185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70DE823-28C4-772B-781A-DF841F411C8A}"/>
              </a:ext>
            </a:extLst>
          </p:cNvPr>
          <p:cNvCxnSpPr>
            <a:cxnSpLocks/>
            <a:stCxn id="37" idx="0"/>
            <a:endCxn id="32" idx="0"/>
          </p:cNvCxnSpPr>
          <p:nvPr/>
        </p:nvCxnSpPr>
        <p:spPr>
          <a:xfrm rot="16200000" flipV="1">
            <a:off x="3292496" y="429519"/>
            <a:ext cx="585740" cy="1164213"/>
          </a:xfrm>
          <a:prstGeom prst="bentConnector3">
            <a:avLst>
              <a:gd name="adj1" fmla="val 13902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3E78453-56E4-6460-EA94-C45D763BD07B}"/>
              </a:ext>
            </a:extLst>
          </p:cNvPr>
          <p:cNvSpPr txBox="1"/>
          <p:nvPr/>
        </p:nvSpPr>
        <p:spPr>
          <a:xfrm>
            <a:off x="620601" y="37806"/>
            <a:ext cx="1229824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Data pair generation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A211A-FD72-D688-F4A8-7D499C46C4B8}"/>
              </a:ext>
            </a:extLst>
          </p:cNvPr>
          <p:cNvSpPr txBox="1"/>
          <p:nvPr/>
        </p:nvSpPr>
        <p:spPr>
          <a:xfrm>
            <a:off x="3216204" y="37806"/>
            <a:ext cx="85151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Training loop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3CF902-8501-D426-CC8F-9B47FE7F466E}"/>
              </a:ext>
            </a:extLst>
          </p:cNvPr>
          <p:cNvSpPr txBox="1"/>
          <p:nvPr/>
        </p:nvSpPr>
        <p:spPr>
          <a:xfrm>
            <a:off x="1326419" y="421498"/>
            <a:ext cx="51296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Extracting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16 frames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E8901C-9735-9F0D-71DC-6CED419FE3D5}"/>
              </a:ext>
            </a:extLst>
          </p:cNvPr>
          <p:cNvSpPr txBox="1"/>
          <p:nvPr/>
        </p:nvSpPr>
        <p:spPr>
          <a:xfrm rot="1975573">
            <a:off x="1092230" y="1290648"/>
            <a:ext cx="67967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conventional </a:t>
            </a:r>
            <a:b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AS-DOCT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FD1D0B-D02F-A237-DD33-C65362B90FD1}"/>
              </a:ext>
            </a:extLst>
          </p:cNvPr>
          <p:cNvSpPr txBox="1"/>
          <p:nvPr/>
        </p:nvSpPr>
        <p:spPr>
          <a:xfrm rot="5400000">
            <a:off x="3785780" y="740337"/>
            <a:ext cx="986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Adam optimizer</a:t>
            </a: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31E87D2E-4C45-D849-E33F-3441518E96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33" y="1349843"/>
            <a:ext cx="358920" cy="358920"/>
          </a:xfrm>
          <a:prstGeom prst="rect">
            <a:avLst/>
          </a:prstGeom>
        </p:spPr>
      </p:pic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84445AEA-2DE2-DA92-284A-31F654577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54" y="1461095"/>
            <a:ext cx="358920" cy="358920"/>
          </a:xfrm>
          <a:prstGeom prst="rect">
            <a:avLst/>
          </a:prstGeom>
        </p:spPr>
      </p:pic>
      <p:pic>
        <p:nvPicPr>
          <p:cNvPr id="19" name="图片 18" descr="图片包含 游戏机&#10;&#10;描述已自动生成">
            <a:extLst>
              <a:ext uri="{FF2B5EF4-FFF2-40B4-BE49-F238E27FC236}">
                <a16:creationId xmlns:a16="http://schemas.microsoft.com/office/drawing/2014/main" id="{1E1930FF-8611-B420-4B84-1041EEE1A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83" y="1537923"/>
            <a:ext cx="358920" cy="358920"/>
          </a:xfrm>
          <a:prstGeom prst="rect">
            <a:avLst/>
          </a:prstGeom>
        </p:spPr>
      </p:pic>
      <p:pic>
        <p:nvPicPr>
          <p:cNvPr id="20" name="图片 19" descr="图片包含 游戏机&#10;&#10;描述已自动生成">
            <a:extLst>
              <a:ext uri="{FF2B5EF4-FFF2-40B4-BE49-F238E27FC236}">
                <a16:creationId xmlns:a16="http://schemas.microsoft.com/office/drawing/2014/main" id="{A27A634D-4D22-497D-ABF9-9CB556042E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55" y="660003"/>
            <a:ext cx="358920" cy="358920"/>
          </a:xfrm>
          <a:prstGeom prst="rect">
            <a:avLst/>
          </a:prstGeom>
        </p:spPr>
      </p:pic>
      <p:pic>
        <p:nvPicPr>
          <p:cNvPr id="23" name="图片 22" descr="图片包含 游戏机&#10;&#10;描述已自动生成">
            <a:extLst>
              <a:ext uri="{FF2B5EF4-FFF2-40B4-BE49-F238E27FC236}">
                <a16:creationId xmlns:a16="http://schemas.microsoft.com/office/drawing/2014/main" id="{5D7300F8-3F7F-260C-4D79-22D62ADD6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6" y="771255"/>
            <a:ext cx="358920" cy="358920"/>
          </a:xfrm>
          <a:prstGeom prst="rect">
            <a:avLst/>
          </a:prstGeom>
        </p:spPr>
      </p:pic>
      <p:pic>
        <p:nvPicPr>
          <p:cNvPr id="24" name="图片 23" descr="图片包含 游戏机&#10;&#10;描述已自动生成">
            <a:extLst>
              <a:ext uri="{FF2B5EF4-FFF2-40B4-BE49-F238E27FC236}">
                <a16:creationId xmlns:a16="http://schemas.microsoft.com/office/drawing/2014/main" id="{8123082F-9FF5-F3DB-E38E-652BF20BB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05" y="848083"/>
            <a:ext cx="358920" cy="358920"/>
          </a:xfrm>
          <a:prstGeom prst="rect">
            <a:avLst/>
          </a:prstGeom>
        </p:spPr>
      </p:pic>
      <p:sp>
        <p:nvSpPr>
          <p:cNvPr id="26" name="TextBox 5">
            <a:extLst>
              <a:ext uri="{FF2B5EF4-FFF2-40B4-BE49-F238E27FC236}">
                <a16:creationId xmlns:a16="http://schemas.microsoft.com/office/drawing/2014/main" id="{659227AE-99A3-68E9-7E7F-A9A406ADD92F}"/>
              </a:ext>
            </a:extLst>
          </p:cNvPr>
          <p:cNvSpPr txBox="1"/>
          <p:nvPr/>
        </p:nvSpPr>
        <p:spPr>
          <a:xfrm rot="18323195">
            <a:off x="1791080" y="42367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14917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2753</TotalTime>
  <Words>71</Words>
  <Application>Microsoft Office PowerPoint</Application>
  <PresentationFormat>自定义</PresentationFormat>
  <Paragraphs>30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yusong liu</dc:creator>
  <cp:lastModifiedBy>劉　雨松</cp:lastModifiedBy>
  <cp:revision>35</cp:revision>
  <dcterms:created xsi:type="dcterms:W3CDTF">2023-06-28T07:36:47Z</dcterms:created>
  <dcterms:modified xsi:type="dcterms:W3CDTF">2024-07-10T05:34:04Z</dcterms:modified>
</cp:coreProperties>
</file>