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559675" cy="4435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9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725899"/>
            <a:ext cx="5669756" cy="1544202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329652"/>
            <a:ext cx="5669756" cy="1070879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10" indent="0" algn="ctr">
              <a:buNone/>
              <a:defRPr sz="1240"/>
            </a:lvl2pPr>
            <a:lvl3pPr marL="567019" indent="0" algn="ctr">
              <a:buNone/>
              <a:defRPr sz="1116"/>
            </a:lvl3pPr>
            <a:lvl4pPr marL="850529" indent="0" algn="ctr">
              <a:buNone/>
              <a:defRPr sz="992"/>
            </a:lvl4pPr>
            <a:lvl5pPr marL="1134039" indent="0" algn="ctr">
              <a:buNone/>
              <a:defRPr sz="992"/>
            </a:lvl5pPr>
            <a:lvl6pPr marL="1417549" indent="0" algn="ctr">
              <a:buNone/>
              <a:defRPr sz="992"/>
            </a:lvl6pPr>
            <a:lvl7pPr marL="1701058" indent="0" algn="ctr">
              <a:buNone/>
              <a:defRPr sz="992"/>
            </a:lvl7pPr>
            <a:lvl8pPr marL="1984568" indent="0" algn="ctr">
              <a:buNone/>
              <a:defRPr sz="992"/>
            </a:lvl8pPr>
            <a:lvl9pPr marL="2268078" indent="0" algn="ctr">
              <a:buNone/>
              <a:defRPr sz="9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074E-D718-4845-8C01-5CBF198F139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EF4C-6628-47C8-9CB8-CF01C6B7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8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074E-D718-4845-8C01-5CBF198F139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EF4C-6628-47C8-9CB8-CF01C6B7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2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236148"/>
            <a:ext cx="1630055" cy="37588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36148"/>
            <a:ext cx="4795669" cy="37588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074E-D718-4845-8C01-5CBF198F139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EF4C-6628-47C8-9CB8-CF01C6B7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074E-D718-4845-8C01-5CBF198F139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EF4C-6628-47C8-9CB8-CF01C6B7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6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1105789"/>
            <a:ext cx="6520220" cy="1845034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2968278"/>
            <a:ext cx="6520220" cy="970260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1pPr>
            <a:lvl2pPr marL="283510" indent="0">
              <a:buNone/>
              <a:defRPr sz="1240">
                <a:solidFill>
                  <a:schemeClr val="tx1">
                    <a:tint val="82000"/>
                  </a:schemeClr>
                </a:solidFill>
              </a:defRPr>
            </a:lvl2pPr>
            <a:lvl3pPr marL="567019" indent="0">
              <a:buNone/>
              <a:defRPr sz="1116">
                <a:solidFill>
                  <a:schemeClr val="tx1">
                    <a:tint val="82000"/>
                  </a:schemeClr>
                </a:solidFill>
              </a:defRPr>
            </a:lvl3pPr>
            <a:lvl4pPr marL="850529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4pPr>
            <a:lvl5pPr marL="1134039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5pPr>
            <a:lvl6pPr marL="1417549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6pPr>
            <a:lvl7pPr marL="1701058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7pPr>
            <a:lvl8pPr marL="1984568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8pPr>
            <a:lvl9pPr marL="2268078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074E-D718-4845-8C01-5CBF198F139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EF4C-6628-47C8-9CB8-CF01C6B7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5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180740"/>
            <a:ext cx="3212862" cy="2814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180740"/>
            <a:ext cx="3212862" cy="2814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074E-D718-4845-8C01-5CBF198F139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EF4C-6628-47C8-9CB8-CF01C6B7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6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36148"/>
            <a:ext cx="6520220" cy="8573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1087308"/>
            <a:ext cx="3198097" cy="532873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620181"/>
            <a:ext cx="3198097" cy="2383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1087308"/>
            <a:ext cx="3213847" cy="532873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620181"/>
            <a:ext cx="3213847" cy="2383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074E-D718-4845-8C01-5CBF198F139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EF4C-6628-47C8-9CB8-CF01C6B7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074E-D718-4845-8C01-5CBF198F139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EF4C-6628-47C8-9CB8-CF01C6B7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0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074E-D718-4845-8C01-5CBF198F139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EF4C-6628-47C8-9CB8-CF01C6B7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7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95698"/>
            <a:ext cx="2438192" cy="1034944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638627"/>
            <a:ext cx="3827085" cy="3152062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330642"/>
            <a:ext cx="2438192" cy="2465180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074E-D718-4845-8C01-5CBF198F139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EF4C-6628-47C8-9CB8-CF01C6B7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9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95698"/>
            <a:ext cx="2438192" cy="1034944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638627"/>
            <a:ext cx="3827085" cy="3152062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510" indent="0">
              <a:buNone/>
              <a:defRPr sz="1736"/>
            </a:lvl2pPr>
            <a:lvl3pPr marL="567019" indent="0">
              <a:buNone/>
              <a:defRPr sz="1488"/>
            </a:lvl3pPr>
            <a:lvl4pPr marL="850529" indent="0">
              <a:buNone/>
              <a:defRPr sz="1240"/>
            </a:lvl4pPr>
            <a:lvl5pPr marL="1134039" indent="0">
              <a:buNone/>
              <a:defRPr sz="1240"/>
            </a:lvl5pPr>
            <a:lvl6pPr marL="1417549" indent="0">
              <a:buNone/>
              <a:defRPr sz="1240"/>
            </a:lvl6pPr>
            <a:lvl7pPr marL="1701058" indent="0">
              <a:buNone/>
              <a:defRPr sz="1240"/>
            </a:lvl7pPr>
            <a:lvl8pPr marL="1984568" indent="0">
              <a:buNone/>
              <a:defRPr sz="1240"/>
            </a:lvl8pPr>
            <a:lvl9pPr marL="2268078" indent="0">
              <a:buNone/>
              <a:defRPr sz="12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330642"/>
            <a:ext cx="2438192" cy="2465180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074E-D718-4845-8C01-5CBF198F139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EF4C-6628-47C8-9CB8-CF01C6B7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9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36148"/>
            <a:ext cx="6520220" cy="857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180740"/>
            <a:ext cx="6520220" cy="281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111029"/>
            <a:ext cx="1700927" cy="236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D7074E-D718-4845-8C01-5CBF198F139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111029"/>
            <a:ext cx="2551390" cy="236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111029"/>
            <a:ext cx="1700927" cy="236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90EF4C-6628-47C8-9CB8-CF01C6B7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3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67019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55" indent="-141755" algn="l" defTabSz="567019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265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77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28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79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30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81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32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83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01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52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54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05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56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07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1F6B21-DAB6-48EB-4ACA-71D8BFB1DBD4}"/>
              </a:ext>
            </a:extLst>
          </p:cNvPr>
          <p:cNvGrpSpPr/>
          <p:nvPr/>
        </p:nvGrpSpPr>
        <p:grpSpPr>
          <a:xfrm>
            <a:off x="173312" y="145866"/>
            <a:ext cx="7213050" cy="4143741"/>
            <a:chOff x="-120418" y="497898"/>
            <a:chExt cx="7213050" cy="41437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616356-3948-40B5-D07D-1811929B64C1}"/>
                </a:ext>
              </a:extLst>
            </p:cNvPr>
            <p:cNvSpPr txBox="1"/>
            <p:nvPr/>
          </p:nvSpPr>
          <p:spPr>
            <a:xfrm>
              <a:off x="1157382" y="497898"/>
              <a:ext cx="776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Encoder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41EA29-C072-8AD4-AE70-9687679156EB}"/>
                </a:ext>
              </a:extLst>
            </p:cNvPr>
            <p:cNvSpPr txBox="1"/>
            <p:nvPr/>
          </p:nvSpPr>
          <p:spPr>
            <a:xfrm>
              <a:off x="3912762" y="497898"/>
              <a:ext cx="776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Decoder</a:t>
              </a:r>
            </a:p>
          </p:txBody>
        </p:sp>
        <p:sp>
          <p:nvSpPr>
            <p:cNvPr id="8" name="矩形 3">
              <a:extLst>
                <a:ext uri="{FF2B5EF4-FFF2-40B4-BE49-F238E27FC236}">
                  <a16:creationId xmlns:a16="http://schemas.microsoft.com/office/drawing/2014/main" id="{4E50CDA1-8534-D032-71F1-48CBFEA33491}"/>
                </a:ext>
              </a:extLst>
            </p:cNvPr>
            <p:cNvSpPr/>
            <p:nvPr/>
          </p:nvSpPr>
          <p:spPr>
            <a:xfrm>
              <a:off x="889024" y="1077823"/>
              <a:ext cx="45719" cy="787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endParaRPr lang="zh-CN" altLang="en-US" kern="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9" name="矩形 4">
              <a:extLst>
                <a:ext uri="{FF2B5EF4-FFF2-40B4-BE49-F238E27FC236}">
                  <a16:creationId xmlns:a16="http://schemas.microsoft.com/office/drawing/2014/main" id="{55DDF506-BD0D-47F7-D52D-95ECE6D98E7D}"/>
                </a:ext>
              </a:extLst>
            </p:cNvPr>
            <p:cNvSpPr/>
            <p:nvPr/>
          </p:nvSpPr>
          <p:spPr>
            <a:xfrm>
              <a:off x="1991893" y="1092715"/>
              <a:ext cx="104457" cy="787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" name="矩形 5">
              <a:extLst>
                <a:ext uri="{FF2B5EF4-FFF2-40B4-BE49-F238E27FC236}">
                  <a16:creationId xmlns:a16="http://schemas.microsoft.com/office/drawing/2014/main" id="{C23665F5-9A47-9A15-DF66-2A2DF1954B91}"/>
                </a:ext>
              </a:extLst>
            </p:cNvPr>
            <p:cNvSpPr/>
            <p:nvPr/>
          </p:nvSpPr>
          <p:spPr>
            <a:xfrm>
              <a:off x="1324907" y="2196292"/>
              <a:ext cx="104457" cy="5302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1" name="矩形 6">
              <a:extLst>
                <a:ext uri="{FF2B5EF4-FFF2-40B4-BE49-F238E27FC236}">
                  <a16:creationId xmlns:a16="http://schemas.microsoft.com/office/drawing/2014/main" id="{869F95F9-1B80-24CA-D601-4004AB74A09A}"/>
                </a:ext>
              </a:extLst>
            </p:cNvPr>
            <p:cNvSpPr/>
            <p:nvPr/>
          </p:nvSpPr>
          <p:spPr>
            <a:xfrm>
              <a:off x="1970588" y="2196292"/>
              <a:ext cx="158432" cy="5302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2" name="矩形 7">
              <a:extLst>
                <a:ext uri="{FF2B5EF4-FFF2-40B4-BE49-F238E27FC236}">
                  <a16:creationId xmlns:a16="http://schemas.microsoft.com/office/drawing/2014/main" id="{A989DB07-1234-0769-6D43-8EC56E910828}"/>
                </a:ext>
              </a:extLst>
            </p:cNvPr>
            <p:cNvSpPr/>
            <p:nvPr/>
          </p:nvSpPr>
          <p:spPr>
            <a:xfrm>
              <a:off x="1301132" y="2990287"/>
              <a:ext cx="158432" cy="4222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3" name="矩形 8">
              <a:extLst>
                <a:ext uri="{FF2B5EF4-FFF2-40B4-BE49-F238E27FC236}">
                  <a16:creationId xmlns:a16="http://schemas.microsoft.com/office/drawing/2014/main" id="{D8C1B258-14A4-C4BA-CD41-D1B2E60695D9}"/>
                </a:ext>
              </a:extLst>
            </p:cNvPr>
            <p:cNvSpPr/>
            <p:nvPr/>
          </p:nvSpPr>
          <p:spPr>
            <a:xfrm>
              <a:off x="1933551" y="2984143"/>
              <a:ext cx="221139" cy="4222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4" name="矩形 9">
              <a:extLst>
                <a:ext uri="{FF2B5EF4-FFF2-40B4-BE49-F238E27FC236}">
                  <a16:creationId xmlns:a16="http://schemas.microsoft.com/office/drawing/2014/main" id="{9A06875C-BBED-F614-529D-1F55BD9D4489}"/>
                </a:ext>
              </a:extLst>
            </p:cNvPr>
            <p:cNvSpPr/>
            <p:nvPr/>
          </p:nvSpPr>
          <p:spPr>
            <a:xfrm>
              <a:off x="1253830" y="3676349"/>
              <a:ext cx="221139" cy="33658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" name="矩形 10">
              <a:extLst>
                <a:ext uri="{FF2B5EF4-FFF2-40B4-BE49-F238E27FC236}">
                  <a16:creationId xmlns:a16="http://schemas.microsoft.com/office/drawing/2014/main" id="{F872ECCF-6880-42A7-3444-B7EA2FB7087E}"/>
                </a:ext>
              </a:extLst>
            </p:cNvPr>
            <p:cNvSpPr/>
            <p:nvPr/>
          </p:nvSpPr>
          <p:spPr>
            <a:xfrm>
              <a:off x="1899021" y="3674140"/>
              <a:ext cx="290197" cy="33658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6" name="矩形 11">
              <a:extLst>
                <a:ext uri="{FF2B5EF4-FFF2-40B4-BE49-F238E27FC236}">
                  <a16:creationId xmlns:a16="http://schemas.microsoft.com/office/drawing/2014/main" id="{8705A5FA-3192-DD64-276D-0EF52F8D72E0}"/>
                </a:ext>
              </a:extLst>
            </p:cNvPr>
            <p:cNvSpPr/>
            <p:nvPr/>
          </p:nvSpPr>
          <p:spPr>
            <a:xfrm>
              <a:off x="1212806" y="4286595"/>
              <a:ext cx="290197" cy="2722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7" name="矩形 12">
              <a:extLst>
                <a:ext uri="{FF2B5EF4-FFF2-40B4-BE49-F238E27FC236}">
                  <a16:creationId xmlns:a16="http://schemas.microsoft.com/office/drawing/2014/main" id="{336A9864-45E5-A8EE-6E1F-5D56945C629C}"/>
                </a:ext>
              </a:extLst>
            </p:cNvPr>
            <p:cNvSpPr/>
            <p:nvPr/>
          </p:nvSpPr>
          <p:spPr>
            <a:xfrm>
              <a:off x="1854063" y="4297890"/>
              <a:ext cx="394016" cy="2722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8" name="箭头: 右 14">
              <a:extLst>
                <a:ext uri="{FF2B5EF4-FFF2-40B4-BE49-F238E27FC236}">
                  <a16:creationId xmlns:a16="http://schemas.microsoft.com/office/drawing/2014/main" id="{5EE59A78-23DB-1402-F812-C89252CA2C8D}"/>
                </a:ext>
              </a:extLst>
            </p:cNvPr>
            <p:cNvSpPr/>
            <p:nvPr/>
          </p:nvSpPr>
          <p:spPr>
            <a:xfrm>
              <a:off x="1023805" y="1430073"/>
              <a:ext cx="102702" cy="61912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9" name="箭头: 下 15">
              <a:extLst>
                <a:ext uri="{FF2B5EF4-FFF2-40B4-BE49-F238E27FC236}">
                  <a16:creationId xmlns:a16="http://schemas.microsoft.com/office/drawing/2014/main" id="{D57C04EC-CEE8-4BE2-6C5A-F2594E0C61F8}"/>
                </a:ext>
              </a:extLst>
            </p:cNvPr>
            <p:cNvSpPr/>
            <p:nvPr/>
          </p:nvSpPr>
          <p:spPr>
            <a:xfrm rot="4268121">
              <a:off x="1656965" y="1710603"/>
              <a:ext cx="76200" cy="640309"/>
            </a:xfrm>
            <a:prstGeom prst="downArrow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0" name="矩形 40">
              <a:extLst>
                <a:ext uri="{FF2B5EF4-FFF2-40B4-BE49-F238E27FC236}">
                  <a16:creationId xmlns:a16="http://schemas.microsoft.com/office/drawing/2014/main" id="{CE61ADBF-608E-A3F5-1579-FDB678C23CD9}"/>
                </a:ext>
              </a:extLst>
            </p:cNvPr>
            <p:cNvSpPr/>
            <p:nvPr/>
          </p:nvSpPr>
          <p:spPr>
            <a:xfrm>
              <a:off x="1406886" y="1077823"/>
              <a:ext cx="104457" cy="787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箭头: 右 47">
              <a:extLst>
                <a:ext uri="{FF2B5EF4-FFF2-40B4-BE49-F238E27FC236}">
                  <a16:creationId xmlns:a16="http://schemas.microsoft.com/office/drawing/2014/main" id="{C05FCDC3-FD53-9233-85C8-D10EE2FCA0D1}"/>
                </a:ext>
              </a:extLst>
            </p:cNvPr>
            <p:cNvSpPr/>
            <p:nvPr/>
          </p:nvSpPr>
          <p:spPr>
            <a:xfrm>
              <a:off x="1175489" y="1430073"/>
              <a:ext cx="102702" cy="61912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" name="箭头: 右 48">
              <a:extLst>
                <a:ext uri="{FF2B5EF4-FFF2-40B4-BE49-F238E27FC236}">
                  <a16:creationId xmlns:a16="http://schemas.microsoft.com/office/drawing/2014/main" id="{DA1753FC-DE6A-3E90-FD91-E9351813413D}"/>
                </a:ext>
              </a:extLst>
            </p:cNvPr>
            <p:cNvSpPr/>
            <p:nvPr/>
          </p:nvSpPr>
          <p:spPr>
            <a:xfrm>
              <a:off x="1620247" y="1424503"/>
              <a:ext cx="102702" cy="61912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3" name="箭头: 右 49">
              <a:extLst>
                <a:ext uri="{FF2B5EF4-FFF2-40B4-BE49-F238E27FC236}">
                  <a16:creationId xmlns:a16="http://schemas.microsoft.com/office/drawing/2014/main" id="{AB40CDA3-D35B-06D1-B369-249B5F00D342}"/>
                </a:ext>
              </a:extLst>
            </p:cNvPr>
            <p:cNvSpPr/>
            <p:nvPr/>
          </p:nvSpPr>
          <p:spPr>
            <a:xfrm>
              <a:off x="1771931" y="1424503"/>
              <a:ext cx="102702" cy="61912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4" name="箭头: 下 15">
              <a:extLst>
                <a:ext uri="{FF2B5EF4-FFF2-40B4-BE49-F238E27FC236}">
                  <a16:creationId xmlns:a16="http://schemas.microsoft.com/office/drawing/2014/main" id="{B71AEDDC-CF0E-5C87-13FC-B486A7F752EF}"/>
                </a:ext>
              </a:extLst>
            </p:cNvPr>
            <p:cNvSpPr/>
            <p:nvPr/>
          </p:nvSpPr>
          <p:spPr>
            <a:xfrm rot="4268121">
              <a:off x="1628188" y="2544476"/>
              <a:ext cx="76200" cy="640309"/>
            </a:xfrm>
            <a:prstGeom prst="downArrow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5" name="箭头: 下 15">
              <a:extLst>
                <a:ext uri="{FF2B5EF4-FFF2-40B4-BE49-F238E27FC236}">
                  <a16:creationId xmlns:a16="http://schemas.microsoft.com/office/drawing/2014/main" id="{4991D67E-2599-0456-2D89-A2697E13A442}"/>
                </a:ext>
              </a:extLst>
            </p:cNvPr>
            <p:cNvSpPr/>
            <p:nvPr/>
          </p:nvSpPr>
          <p:spPr>
            <a:xfrm rot="4268121">
              <a:off x="1602083" y="3205794"/>
              <a:ext cx="76200" cy="640309"/>
            </a:xfrm>
            <a:prstGeom prst="downArrow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6" name="箭头: 右 48">
              <a:extLst>
                <a:ext uri="{FF2B5EF4-FFF2-40B4-BE49-F238E27FC236}">
                  <a16:creationId xmlns:a16="http://schemas.microsoft.com/office/drawing/2014/main" id="{F55E9F70-FA4F-BB0C-3DE9-43713238C5F4}"/>
                </a:ext>
              </a:extLst>
            </p:cNvPr>
            <p:cNvSpPr/>
            <p:nvPr/>
          </p:nvSpPr>
          <p:spPr>
            <a:xfrm>
              <a:off x="1615698" y="2398296"/>
              <a:ext cx="102702" cy="61912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7" name="箭头: 右 49">
              <a:extLst>
                <a:ext uri="{FF2B5EF4-FFF2-40B4-BE49-F238E27FC236}">
                  <a16:creationId xmlns:a16="http://schemas.microsoft.com/office/drawing/2014/main" id="{6BD98A2E-B66A-4C87-DF42-E18B91D4D72D}"/>
                </a:ext>
              </a:extLst>
            </p:cNvPr>
            <p:cNvSpPr/>
            <p:nvPr/>
          </p:nvSpPr>
          <p:spPr>
            <a:xfrm>
              <a:off x="1767382" y="2398296"/>
              <a:ext cx="102702" cy="61912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8" name="箭头: 右 48">
              <a:extLst>
                <a:ext uri="{FF2B5EF4-FFF2-40B4-BE49-F238E27FC236}">
                  <a16:creationId xmlns:a16="http://schemas.microsoft.com/office/drawing/2014/main" id="{36778E24-1ECA-0568-6500-D4270AB429A9}"/>
                </a:ext>
              </a:extLst>
            </p:cNvPr>
            <p:cNvSpPr/>
            <p:nvPr/>
          </p:nvSpPr>
          <p:spPr>
            <a:xfrm>
              <a:off x="1615313" y="3163973"/>
              <a:ext cx="102702" cy="61912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9" name="箭头: 右 49">
              <a:extLst>
                <a:ext uri="{FF2B5EF4-FFF2-40B4-BE49-F238E27FC236}">
                  <a16:creationId xmlns:a16="http://schemas.microsoft.com/office/drawing/2014/main" id="{ABF993F7-1A92-896D-4026-F01A0F5196E8}"/>
                </a:ext>
              </a:extLst>
            </p:cNvPr>
            <p:cNvSpPr/>
            <p:nvPr/>
          </p:nvSpPr>
          <p:spPr>
            <a:xfrm>
              <a:off x="1766997" y="3163973"/>
              <a:ext cx="102702" cy="61912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0" name="箭头: 右 48">
              <a:extLst>
                <a:ext uri="{FF2B5EF4-FFF2-40B4-BE49-F238E27FC236}">
                  <a16:creationId xmlns:a16="http://schemas.microsoft.com/office/drawing/2014/main" id="{D3ED31B0-55FB-00E2-8CDF-230EF4350DAC}"/>
                </a:ext>
              </a:extLst>
            </p:cNvPr>
            <p:cNvSpPr/>
            <p:nvPr/>
          </p:nvSpPr>
          <p:spPr>
            <a:xfrm>
              <a:off x="1615313" y="3800466"/>
              <a:ext cx="102702" cy="61912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箭头: 右 49">
              <a:extLst>
                <a:ext uri="{FF2B5EF4-FFF2-40B4-BE49-F238E27FC236}">
                  <a16:creationId xmlns:a16="http://schemas.microsoft.com/office/drawing/2014/main" id="{4EFD6B4E-C05B-CEB7-E270-13B2B605630D}"/>
                </a:ext>
              </a:extLst>
            </p:cNvPr>
            <p:cNvSpPr/>
            <p:nvPr/>
          </p:nvSpPr>
          <p:spPr>
            <a:xfrm>
              <a:off x="1766997" y="3800466"/>
              <a:ext cx="102702" cy="61912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2" name="箭头: 右 48">
              <a:extLst>
                <a:ext uri="{FF2B5EF4-FFF2-40B4-BE49-F238E27FC236}">
                  <a16:creationId xmlns:a16="http://schemas.microsoft.com/office/drawing/2014/main" id="{C477BFF8-65EF-E440-BDDB-8B4BD345B832}"/>
                </a:ext>
              </a:extLst>
            </p:cNvPr>
            <p:cNvSpPr/>
            <p:nvPr/>
          </p:nvSpPr>
          <p:spPr>
            <a:xfrm>
              <a:off x="1556306" y="4412236"/>
              <a:ext cx="102702" cy="61912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3" name="箭头: 右 49">
              <a:extLst>
                <a:ext uri="{FF2B5EF4-FFF2-40B4-BE49-F238E27FC236}">
                  <a16:creationId xmlns:a16="http://schemas.microsoft.com/office/drawing/2014/main" id="{5AEA7261-9323-0D23-AC9D-EF945516646A}"/>
                </a:ext>
              </a:extLst>
            </p:cNvPr>
            <p:cNvSpPr/>
            <p:nvPr/>
          </p:nvSpPr>
          <p:spPr>
            <a:xfrm>
              <a:off x="1707990" y="4412236"/>
              <a:ext cx="102702" cy="61912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4" name="箭头: 右 75">
              <a:extLst>
                <a:ext uri="{FF2B5EF4-FFF2-40B4-BE49-F238E27FC236}">
                  <a16:creationId xmlns:a16="http://schemas.microsoft.com/office/drawing/2014/main" id="{0903E20F-B3A0-F0EA-880B-943949F05722}"/>
                </a:ext>
              </a:extLst>
            </p:cNvPr>
            <p:cNvSpPr/>
            <p:nvPr/>
          </p:nvSpPr>
          <p:spPr>
            <a:xfrm>
              <a:off x="2418264" y="3773767"/>
              <a:ext cx="863713" cy="133200"/>
            </a:xfrm>
            <a:prstGeom prst="rightArrow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rgbClr val="ED7D31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b="1" kern="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5" name="箭头: 右 75">
              <a:extLst>
                <a:ext uri="{FF2B5EF4-FFF2-40B4-BE49-F238E27FC236}">
                  <a16:creationId xmlns:a16="http://schemas.microsoft.com/office/drawing/2014/main" id="{4A6983F6-CD44-660D-8ADF-32D7B968C21A}"/>
                </a:ext>
              </a:extLst>
            </p:cNvPr>
            <p:cNvSpPr/>
            <p:nvPr/>
          </p:nvSpPr>
          <p:spPr>
            <a:xfrm>
              <a:off x="2408901" y="3134833"/>
              <a:ext cx="863713" cy="133200"/>
            </a:xfrm>
            <a:prstGeom prst="rightArrow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rgbClr val="ED7D31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b="1" kern="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6" name="箭头: 右 75">
              <a:extLst>
                <a:ext uri="{FF2B5EF4-FFF2-40B4-BE49-F238E27FC236}">
                  <a16:creationId xmlns:a16="http://schemas.microsoft.com/office/drawing/2014/main" id="{01818B58-7C40-DFE7-04F5-35194F495F2E}"/>
                </a:ext>
              </a:extLst>
            </p:cNvPr>
            <p:cNvSpPr/>
            <p:nvPr/>
          </p:nvSpPr>
          <p:spPr>
            <a:xfrm>
              <a:off x="2418264" y="2398296"/>
              <a:ext cx="863713" cy="133200"/>
            </a:xfrm>
            <a:prstGeom prst="rightArrow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rgbClr val="ED7D31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b="1" kern="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7" name="箭头: 右 75">
              <a:extLst>
                <a:ext uri="{FF2B5EF4-FFF2-40B4-BE49-F238E27FC236}">
                  <a16:creationId xmlns:a16="http://schemas.microsoft.com/office/drawing/2014/main" id="{C6204386-C330-08F4-98F2-EDF264545628}"/>
                </a:ext>
              </a:extLst>
            </p:cNvPr>
            <p:cNvSpPr/>
            <p:nvPr/>
          </p:nvSpPr>
          <p:spPr>
            <a:xfrm>
              <a:off x="2433631" y="1409611"/>
              <a:ext cx="863713" cy="133200"/>
            </a:xfrm>
            <a:prstGeom prst="rightArrow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rgbClr val="ED7D31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b="1" kern="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矩形 19">
              <a:extLst>
                <a:ext uri="{FF2B5EF4-FFF2-40B4-BE49-F238E27FC236}">
                  <a16:creationId xmlns:a16="http://schemas.microsoft.com/office/drawing/2014/main" id="{3BD20CE8-3444-A089-0BD4-267083DBBEB4}"/>
                </a:ext>
              </a:extLst>
            </p:cNvPr>
            <p:cNvSpPr/>
            <p:nvPr/>
          </p:nvSpPr>
          <p:spPr>
            <a:xfrm>
              <a:off x="3782070" y="3665519"/>
              <a:ext cx="290197" cy="336583"/>
            </a:xfrm>
            <a:prstGeom prst="rect">
              <a:avLst/>
            </a:prstGeom>
            <a:solidFill>
              <a:srgbClr val="A5A5A5"/>
            </a:solidFill>
            <a:ln w="1270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9" name="矩形 20">
              <a:extLst>
                <a:ext uri="{FF2B5EF4-FFF2-40B4-BE49-F238E27FC236}">
                  <a16:creationId xmlns:a16="http://schemas.microsoft.com/office/drawing/2014/main" id="{40758689-C9B9-018D-FB14-66423FDC207B}"/>
                </a:ext>
              </a:extLst>
            </p:cNvPr>
            <p:cNvSpPr/>
            <p:nvPr/>
          </p:nvSpPr>
          <p:spPr>
            <a:xfrm>
              <a:off x="3486155" y="3665519"/>
              <a:ext cx="290197" cy="33658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0" name="箭头: 下 73">
              <a:extLst>
                <a:ext uri="{FF2B5EF4-FFF2-40B4-BE49-F238E27FC236}">
                  <a16:creationId xmlns:a16="http://schemas.microsoft.com/office/drawing/2014/main" id="{54E66BD6-0BDC-D6FC-B24B-222ADD6C5450}"/>
                </a:ext>
              </a:extLst>
            </p:cNvPr>
            <p:cNvSpPr/>
            <p:nvPr/>
          </p:nvSpPr>
          <p:spPr>
            <a:xfrm rot="14978800">
              <a:off x="3223735" y="3643006"/>
              <a:ext cx="106978" cy="1346763"/>
            </a:xfrm>
            <a:prstGeom prst="downArrow">
              <a:avLst/>
            </a:prstGeom>
            <a:solidFill>
              <a:srgbClr val="A5A5A5"/>
            </a:solidFill>
            <a:ln w="1270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b="1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1" name="矩形 23">
              <a:extLst>
                <a:ext uri="{FF2B5EF4-FFF2-40B4-BE49-F238E27FC236}">
                  <a16:creationId xmlns:a16="http://schemas.microsoft.com/office/drawing/2014/main" id="{3440A500-CEDA-2B3A-9635-47DC5C179129}"/>
                </a:ext>
              </a:extLst>
            </p:cNvPr>
            <p:cNvSpPr/>
            <p:nvPr/>
          </p:nvSpPr>
          <p:spPr>
            <a:xfrm>
              <a:off x="4613497" y="3674140"/>
              <a:ext cx="290197" cy="336583"/>
            </a:xfrm>
            <a:prstGeom prst="rect">
              <a:avLst/>
            </a:prstGeom>
            <a:solidFill>
              <a:srgbClr val="A5A5A5"/>
            </a:solidFill>
            <a:ln w="1270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2" name="矩形 24">
              <a:extLst>
                <a:ext uri="{FF2B5EF4-FFF2-40B4-BE49-F238E27FC236}">
                  <a16:creationId xmlns:a16="http://schemas.microsoft.com/office/drawing/2014/main" id="{725293A2-6F25-B97E-6676-6AD8C96FE25D}"/>
                </a:ext>
              </a:extLst>
            </p:cNvPr>
            <p:cNvSpPr/>
            <p:nvPr/>
          </p:nvSpPr>
          <p:spPr>
            <a:xfrm>
              <a:off x="3764156" y="3004201"/>
              <a:ext cx="221139" cy="422292"/>
            </a:xfrm>
            <a:prstGeom prst="rect">
              <a:avLst/>
            </a:prstGeom>
            <a:solidFill>
              <a:srgbClr val="A5A5A5"/>
            </a:solidFill>
            <a:ln w="1270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3" name="矩形 25">
              <a:extLst>
                <a:ext uri="{FF2B5EF4-FFF2-40B4-BE49-F238E27FC236}">
                  <a16:creationId xmlns:a16="http://schemas.microsoft.com/office/drawing/2014/main" id="{9E3C23E7-A0E4-3920-1022-FBFFF06412B2}"/>
                </a:ext>
              </a:extLst>
            </p:cNvPr>
            <p:cNvSpPr/>
            <p:nvPr/>
          </p:nvSpPr>
          <p:spPr>
            <a:xfrm>
              <a:off x="3543017" y="3004201"/>
              <a:ext cx="221139" cy="4222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4" name="箭头: 下 73">
              <a:extLst>
                <a:ext uri="{FF2B5EF4-FFF2-40B4-BE49-F238E27FC236}">
                  <a16:creationId xmlns:a16="http://schemas.microsoft.com/office/drawing/2014/main" id="{32DCBDA4-DC28-3368-DED5-60B28C732909}"/>
                </a:ext>
              </a:extLst>
            </p:cNvPr>
            <p:cNvSpPr/>
            <p:nvPr/>
          </p:nvSpPr>
          <p:spPr>
            <a:xfrm rot="6492144">
              <a:off x="4227665" y="3219258"/>
              <a:ext cx="108557" cy="648147"/>
            </a:xfrm>
            <a:prstGeom prst="downArrow">
              <a:avLst/>
            </a:prstGeom>
            <a:solidFill>
              <a:srgbClr val="A5A5A5"/>
            </a:solidFill>
            <a:ln w="1270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b="1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5" name="箭头: 右 48">
              <a:extLst>
                <a:ext uri="{FF2B5EF4-FFF2-40B4-BE49-F238E27FC236}">
                  <a16:creationId xmlns:a16="http://schemas.microsoft.com/office/drawing/2014/main" id="{B272773D-0BEF-252A-5A1B-7A850501F05B}"/>
                </a:ext>
              </a:extLst>
            </p:cNvPr>
            <p:cNvSpPr/>
            <p:nvPr/>
          </p:nvSpPr>
          <p:spPr>
            <a:xfrm>
              <a:off x="4200404" y="3804196"/>
              <a:ext cx="102702" cy="61912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6" name="箭头: 右 49">
              <a:extLst>
                <a:ext uri="{FF2B5EF4-FFF2-40B4-BE49-F238E27FC236}">
                  <a16:creationId xmlns:a16="http://schemas.microsoft.com/office/drawing/2014/main" id="{836EBCAD-EF11-1C18-D8A6-4420518540CA}"/>
                </a:ext>
              </a:extLst>
            </p:cNvPr>
            <p:cNvSpPr/>
            <p:nvPr/>
          </p:nvSpPr>
          <p:spPr>
            <a:xfrm>
              <a:off x="4352088" y="3804196"/>
              <a:ext cx="102702" cy="61912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7" name="箭头: 右 48">
              <a:extLst>
                <a:ext uri="{FF2B5EF4-FFF2-40B4-BE49-F238E27FC236}">
                  <a16:creationId xmlns:a16="http://schemas.microsoft.com/office/drawing/2014/main" id="{E9820A61-60A5-F274-6210-3F9A78CD9228}"/>
                </a:ext>
              </a:extLst>
            </p:cNvPr>
            <p:cNvSpPr/>
            <p:nvPr/>
          </p:nvSpPr>
          <p:spPr>
            <a:xfrm>
              <a:off x="4194540" y="3194929"/>
              <a:ext cx="102702" cy="61912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8" name="箭头: 右 49">
              <a:extLst>
                <a:ext uri="{FF2B5EF4-FFF2-40B4-BE49-F238E27FC236}">
                  <a16:creationId xmlns:a16="http://schemas.microsoft.com/office/drawing/2014/main" id="{0C5E95A7-D5F1-7429-7481-FCF25C2A0568}"/>
                </a:ext>
              </a:extLst>
            </p:cNvPr>
            <p:cNvSpPr/>
            <p:nvPr/>
          </p:nvSpPr>
          <p:spPr>
            <a:xfrm>
              <a:off x="4346224" y="3194929"/>
              <a:ext cx="102702" cy="61912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9" name="矩形 24">
              <a:extLst>
                <a:ext uri="{FF2B5EF4-FFF2-40B4-BE49-F238E27FC236}">
                  <a16:creationId xmlns:a16="http://schemas.microsoft.com/office/drawing/2014/main" id="{3906A6E6-10A8-FC0B-6C5C-982E96B55A05}"/>
                </a:ext>
              </a:extLst>
            </p:cNvPr>
            <p:cNvSpPr/>
            <p:nvPr/>
          </p:nvSpPr>
          <p:spPr>
            <a:xfrm>
              <a:off x="4653789" y="3014739"/>
              <a:ext cx="221139" cy="422292"/>
            </a:xfrm>
            <a:prstGeom prst="rect">
              <a:avLst/>
            </a:prstGeom>
            <a:solidFill>
              <a:srgbClr val="A5A5A5"/>
            </a:solidFill>
            <a:ln w="1270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0" name="矩形 28">
              <a:extLst>
                <a:ext uri="{FF2B5EF4-FFF2-40B4-BE49-F238E27FC236}">
                  <a16:creationId xmlns:a16="http://schemas.microsoft.com/office/drawing/2014/main" id="{457DBE3F-5813-44F3-1F96-4DDBDD946BEA}"/>
                </a:ext>
              </a:extLst>
            </p:cNvPr>
            <p:cNvSpPr/>
            <p:nvPr/>
          </p:nvSpPr>
          <p:spPr>
            <a:xfrm>
              <a:off x="3783896" y="2200942"/>
              <a:ext cx="158432" cy="530225"/>
            </a:xfrm>
            <a:prstGeom prst="rect">
              <a:avLst/>
            </a:prstGeom>
            <a:solidFill>
              <a:srgbClr val="A5A5A5"/>
            </a:solidFill>
            <a:ln w="1270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1" name="矩形 29">
              <a:extLst>
                <a:ext uri="{FF2B5EF4-FFF2-40B4-BE49-F238E27FC236}">
                  <a16:creationId xmlns:a16="http://schemas.microsoft.com/office/drawing/2014/main" id="{C02FE424-169C-DFD2-CD5D-2FDCEDA48E8F}"/>
                </a:ext>
              </a:extLst>
            </p:cNvPr>
            <p:cNvSpPr/>
            <p:nvPr/>
          </p:nvSpPr>
          <p:spPr>
            <a:xfrm>
              <a:off x="3625464" y="2200941"/>
              <a:ext cx="158432" cy="5302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2" name="箭头: 下 73">
              <a:extLst>
                <a:ext uri="{FF2B5EF4-FFF2-40B4-BE49-F238E27FC236}">
                  <a16:creationId xmlns:a16="http://schemas.microsoft.com/office/drawing/2014/main" id="{B1A17E4C-DC1D-5CF9-9621-BA3B0AC46085}"/>
                </a:ext>
              </a:extLst>
            </p:cNvPr>
            <p:cNvSpPr/>
            <p:nvPr/>
          </p:nvSpPr>
          <p:spPr>
            <a:xfrm rot="6492144">
              <a:off x="4212861" y="2526606"/>
              <a:ext cx="108557" cy="648147"/>
            </a:xfrm>
            <a:prstGeom prst="downArrow">
              <a:avLst/>
            </a:prstGeom>
            <a:solidFill>
              <a:srgbClr val="A5A5A5"/>
            </a:solidFill>
            <a:ln w="1270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b="1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3" name="矩形 28">
              <a:extLst>
                <a:ext uri="{FF2B5EF4-FFF2-40B4-BE49-F238E27FC236}">
                  <a16:creationId xmlns:a16="http://schemas.microsoft.com/office/drawing/2014/main" id="{9D72AAD3-1362-AFCA-D80A-ED849B4A0A2D}"/>
                </a:ext>
              </a:extLst>
            </p:cNvPr>
            <p:cNvSpPr/>
            <p:nvPr/>
          </p:nvSpPr>
          <p:spPr>
            <a:xfrm>
              <a:off x="4690907" y="2206780"/>
              <a:ext cx="158432" cy="530225"/>
            </a:xfrm>
            <a:prstGeom prst="rect">
              <a:avLst/>
            </a:prstGeom>
            <a:solidFill>
              <a:srgbClr val="A5A5A5"/>
            </a:solidFill>
            <a:ln w="1270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4" name="箭头: 右 48">
              <a:extLst>
                <a:ext uri="{FF2B5EF4-FFF2-40B4-BE49-F238E27FC236}">
                  <a16:creationId xmlns:a16="http://schemas.microsoft.com/office/drawing/2014/main" id="{89ECABBB-D5AD-718F-5657-EE37BC008D29}"/>
                </a:ext>
              </a:extLst>
            </p:cNvPr>
            <p:cNvSpPr/>
            <p:nvPr/>
          </p:nvSpPr>
          <p:spPr>
            <a:xfrm>
              <a:off x="4189424" y="2469584"/>
              <a:ext cx="102702" cy="61912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5" name="箭头: 右 49">
              <a:extLst>
                <a:ext uri="{FF2B5EF4-FFF2-40B4-BE49-F238E27FC236}">
                  <a16:creationId xmlns:a16="http://schemas.microsoft.com/office/drawing/2014/main" id="{41C48F9F-96A4-069C-5489-F707A6A2D79B}"/>
                </a:ext>
              </a:extLst>
            </p:cNvPr>
            <p:cNvSpPr/>
            <p:nvPr/>
          </p:nvSpPr>
          <p:spPr>
            <a:xfrm>
              <a:off x="4341108" y="2469584"/>
              <a:ext cx="102702" cy="61912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6" name="矩形 34">
              <a:extLst>
                <a:ext uri="{FF2B5EF4-FFF2-40B4-BE49-F238E27FC236}">
                  <a16:creationId xmlns:a16="http://schemas.microsoft.com/office/drawing/2014/main" id="{FD690868-5FC6-AC0F-4DDB-3A6E23E0372E}"/>
                </a:ext>
              </a:extLst>
            </p:cNvPr>
            <p:cNvSpPr/>
            <p:nvPr/>
          </p:nvSpPr>
          <p:spPr>
            <a:xfrm>
              <a:off x="3764156" y="1077823"/>
              <a:ext cx="104457" cy="787400"/>
            </a:xfrm>
            <a:prstGeom prst="rect">
              <a:avLst/>
            </a:prstGeom>
            <a:solidFill>
              <a:srgbClr val="A5A5A5"/>
            </a:solidFill>
            <a:ln w="1270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7" name="矩形 35">
              <a:extLst>
                <a:ext uri="{FF2B5EF4-FFF2-40B4-BE49-F238E27FC236}">
                  <a16:creationId xmlns:a16="http://schemas.microsoft.com/office/drawing/2014/main" id="{FB5A1BC5-9212-2C74-88E1-8CFED1DF00A3}"/>
                </a:ext>
              </a:extLst>
            </p:cNvPr>
            <p:cNvSpPr/>
            <p:nvPr/>
          </p:nvSpPr>
          <p:spPr>
            <a:xfrm>
              <a:off x="3659699" y="1077823"/>
              <a:ext cx="104457" cy="787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8" name="箭头: 下 73">
              <a:extLst>
                <a:ext uri="{FF2B5EF4-FFF2-40B4-BE49-F238E27FC236}">
                  <a16:creationId xmlns:a16="http://schemas.microsoft.com/office/drawing/2014/main" id="{B7851572-6F7B-3B52-687C-DC07C3844F51}"/>
                </a:ext>
              </a:extLst>
            </p:cNvPr>
            <p:cNvSpPr/>
            <p:nvPr/>
          </p:nvSpPr>
          <p:spPr>
            <a:xfrm rot="6492144">
              <a:off x="4212157" y="1685414"/>
              <a:ext cx="108557" cy="648147"/>
            </a:xfrm>
            <a:prstGeom prst="downArrow">
              <a:avLst/>
            </a:prstGeom>
            <a:solidFill>
              <a:srgbClr val="A5A5A5"/>
            </a:solidFill>
            <a:ln w="1270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b="1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9" name="箭头: 右 48">
              <a:extLst>
                <a:ext uri="{FF2B5EF4-FFF2-40B4-BE49-F238E27FC236}">
                  <a16:creationId xmlns:a16="http://schemas.microsoft.com/office/drawing/2014/main" id="{CF1D2BEF-6426-BB73-3D7B-6A6DF4F8EDB4}"/>
                </a:ext>
              </a:extLst>
            </p:cNvPr>
            <p:cNvSpPr/>
            <p:nvPr/>
          </p:nvSpPr>
          <p:spPr>
            <a:xfrm>
              <a:off x="3967753" y="1476211"/>
              <a:ext cx="102702" cy="61912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0" name="箭头: 右 49">
              <a:extLst>
                <a:ext uri="{FF2B5EF4-FFF2-40B4-BE49-F238E27FC236}">
                  <a16:creationId xmlns:a16="http://schemas.microsoft.com/office/drawing/2014/main" id="{E5AA8D38-A0B4-B90B-0DF8-777C29D25CDA}"/>
                </a:ext>
              </a:extLst>
            </p:cNvPr>
            <p:cNvSpPr/>
            <p:nvPr/>
          </p:nvSpPr>
          <p:spPr>
            <a:xfrm>
              <a:off x="4119437" y="1476211"/>
              <a:ext cx="102702" cy="61912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1" name="矩形 34">
              <a:extLst>
                <a:ext uri="{FF2B5EF4-FFF2-40B4-BE49-F238E27FC236}">
                  <a16:creationId xmlns:a16="http://schemas.microsoft.com/office/drawing/2014/main" id="{42DB759D-19A4-255B-38E1-213EA34388CE}"/>
                </a:ext>
              </a:extLst>
            </p:cNvPr>
            <p:cNvSpPr/>
            <p:nvPr/>
          </p:nvSpPr>
          <p:spPr>
            <a:xfrm>
              <a:off x="4303457" y="1073865"/>
              <a:ext cx="104457" cy="787400"/>
            </a:xfrm>
            <a:prstGeom prst="rect">
              <a:avLst/>
            </a:prstGeom>
            <a:solidFill>
              <a:srgbClr val="A5A5A5"/>
            </a:solidFill>
            <a:ln w="1270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2" name="矩形 39">
              <a:extLst>
                <a:ext uri="{FF2B5EF4-FFF2-40B4-BE49-F238E27FC236}">
                  <a16:creationId xmlns:a16="http://schemas.microsoft.com/office/drawing/2014/main" id="{C5B9A643-20B3-B9B6-5C0A-3DF9CB7201EA}"/>
                </a:ext>
              </a:extLst>
            </p:cNvPr>
            <p:cNvSpPr/>
            <p:nvPr/>
          </p:nvSpPr>
          <p:spPr>
            <a:xfrm>
              <a:off x="4870801" y="1066951"/>
              <a:ext cx="45719" cy="78740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3" name="箭头: 右 49">
              <a:extLst>
                <a:ext uri="{FF2B5EF4-FFF2-40B4-BE49-F238E27FC236}">
                  <a16:creationId xmlns:a16="http://schemas.microsoft.com/office/drawing/2014/main" id="{CCEF026D-27C8-84A7-F838-15071C9F050E}"/>
                </a:ext>
              </a:extLst>
            </p:cNvPr>
            <p:cNvSpPr/>
            <p:nvPr/>
          </p:nvSpPr>
          <p:spPr>
            <a:xfrm>
              <a:off x="4504429" y="1471523"/>
              <a:ext cx="102702" cy="61912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4" name="箭头: 右 52">
              <a:extLst>
                <a:ext uri="{FF2B5EF4-FFF2-40B4-BE49-F238E27FC236}">
                  <a16:creationId xmlns:a16="http://schemas.microsoft.com/office/drawing/2014/main" id="{4BDCA294-A6C8-F008-326C-A6C6B66634D4}"/>
                </a:ext>
              </a:extLst>
            </p:cNvPr>
            <p:cNvSpPr/>
            <p:nvPr/>
          </p:nvSpPr>
          <p:spPr>
            <a:xfrm>
              <a:off x="4669335" y="1471523"/>
              <a:ext cx="126767" cy="6191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CC3730E-968B-D5C6-7EBD-3154527D76D3}"/>
                </a:ext>
              </a:extLst>
            </p:cNvPr>
            <p:cNvGrpSpPr/>
            <p:nvPr/>
          </p:nvGrpSpPr>
          <p:grpSpPr>
            <a:xfrm>
              <a:off x="5224321" y="2495307"/>
              <a:ext cx="1868311" cy="2032221"/>
              <a:chOff x="5555534" y="2201660"/>
              <a:chExt cx="1868311" cy="2032221"/>
            </a:xfrm>
          </p:grpSpPr>
          <p:sp>
            <p:nvSpPr>
              <p:cNvPr id="90" name="箭头: 右 74">
                <a:extLst>
                  <a:ext uri="{FF2B5EF4-FFF2-40B4-BE49-F238E27FC236}">
                    <a16:creationId xmlns:a16="http://schemas.microsoft.com/office/drawing/2014/main" id="{0A88C13E-6B3A-96E3-E93D-0B3E54513416}"/>
                  </a:ext>
                </a:extLst>
              </p:cNvPr>
              <p:cNvSpPr/>
              <p:nvPr/>
            </p:nvSpPr>
            <p:spPr>
              <a:xfrm>
                <a:off x="5617565" y="2410676"/>
                <a:ext cx="180000" cy="72000"/>
              </a:xfrm>
              <a:prstGeom prst="rightArrow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91" name="箭头: 右 75">
                <a:extLst>
                  <a:ext uri="{FF2B5EF4-FFF2-40B4-BE49-F238E27FC236}">
                    <a16:creationId xmlns:a16="http://schemas.microsoft.com/office/drawing/2014/main" id="{02DFFEE2-3DE4-551B-184C-02D0939B99DF}"/>
                  </a:ext>
                </a:extLst>
              </p:cNvPr>
              <p:cNvSpPr/>
              <p:nvPr/>
            </p:nvSpPr>
            <p:spPr>
              <a:xfrm>
                <a:off x="5617565" y="2753270"/>
                <a:ext cx="180000" cy="72000"/>
              </a:xfrm>
              <a:prstGeom prst="rightArrow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rgbClr val="ED7D31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92" name="箭头: 右 76">
                <a:extLst>
                  <a:ext uri="{FF2B5EF4-FFF2-40B4-BE49-F238E27FC236}">
                    <a16:creationId xmlns:a16="http://schemas.microsoft.com/office/drawing/2014/main" id="{27FF83D3-C87C-5941-CC98-AC913E47D87A}"/>
                  </a:ext>
                </a:extLst>
              </p:cNvPr>
              <p:cNvSpPr/>
              <p:nvPr/>
            </p:nvSpPr>
            <p:spPr>
              <a:xfrm>
                <a:off x="5607127" y="3957022"/>
                <a:ext cx="180000" cy="72000"/>
              </a:xfrm>
              <a:prstGeom prst="rightArrow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93" name="箭头: 下 72">
                <a:extLst>
                  <a:ext uri="{FF2B5EF4-FFF2-40B4-BE49-F238E27FC236}">
                    <a16:creationId xmlns:a16="http://schemas.microsoft.com/office/drawing/2014/main" id="{B0EC6D2C-7BFA-7F23-EC7A-0DC8C9FFEE62}"/>
                  </a:ext>
                </a:extLst>
              </p:cNvPr>
              <p:cNvSpPr/>
              <p:nvPr/>
            </p:nvSpPr>
            <p:spPr>
              <a:xfrm>
                <a:off x="5667936" y="3059362"/>
                <a:ext cx="72000" cy="180000"/>
              </a:xfrm>
              <a:prstGeom prst="downArrow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94" name="箭头: 下 73">
                <a:extLst>
                  <a:ext uri="{FF2B5EF4-FFF2-40B4-BE49-F238E27FC236}">
                    <a16:creationId xmlns:a16="http://schemas.microsoft.com/office/drawing/2014/main" id="{0C6C20CE-B904-12C4-EC3D-4CB32803C41C}"/>
                  </a:ext>
                </a:extLst>
              </p:cNvPr>
              <p:cNvSpPr/>
              <p:nvPr/>
            </p:nvSpPr>
            <p:spPr>
              <a:xfrm rot="10800000">
                <a:off x="5665509" y="3499609"/>
                <a:ext cx="72000" cy="180000"/>
              </a:xfrm>
              <a:prstGeom prst="downArrow">
                <a:avLst/>
              </a:prstGeom>
              <a:solidFill>
                <a:srgbClr val="A5A5A5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95" name="文本框 77">
                <a:extLst>
                  <a:ext uri="{FF2B5EF4-FFF2-40B4-BE49-F238E27FC236}">
                    <a16:creationId xmlns:a16="http://schemas.microsoft.com/office/drawing/2014/main" id="{40FFED7C-A7BC-75D1-F189-CA1A2C853460}"/>
                  </a:ext>
                </a:extLst>
              </p:cNvPr>
              <p:cNvSpPr txBox="1"/>
              <p:nvPr/>
            </p:nvSpPr>
            <p:spPr>
              <a:xfrm>
                <a:off x="5787538" y="2201660"/>
                <a:ext cx="1472545" cy="430887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 algn="ctr" defTabSz="914400">
                  <a:defRPr/>
                </a:pPr>
                <a:r>
                  <a:rPr lang="en-US" altLang="zh-CN" sz="1100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Convolutional layer </a:t>
                </a:r>
              </a:p>
              <a:p>
                <a:pPr algn="ctr" defTabSz="914400">
                  <a:defRPr/>
                </a:pPr>
                <a:r>
                  <a:rPr lang="en-US" altLang="zh-CN" sz="1100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(3x3 kernel, ReLU)</a:t>
                </a:r>
              </a:p>
            </p:txBody>
          </p:sp>
          <p:sp>
            <p:nvSpPr>
              <p:cNvPr id="96" name="文本框 78">
                <a:extLst>
                  <a:ext uri="{FF2B5EF4-FFF2-40B4-BE49-F238E27FC236}">
                    <a16:creationId xmlns:a16="http://schemas.microsoft.com/office/drawing/2014/main" id="{B7D53A0B-CC39-A4ED-2AE8-F019B4D557B0}"/>
                  </a:ext>
                </a:extLst>
              </p:cNvPr>
              <p:cNvSpPr txBox="1"/>
              <p:nvPr/>
            </p:nvSpPr>
            <p:spPr>
              <a:xfrm>
                <a:off x="5841301" y="2663381"/>
                <a:ext cx="1256420" cy="261610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 algn="ctr" defTabSz="914400">
                  <a:defRPr/>
                </a:pPr>
                <a:r>
                  <a:rPr lang="en-US" altLang="zh-CN" sz="1100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Skip connection</a:t>
                </a:r>
              </a:p>
            </p:txBody>
          </p:sp>
          <p:sp>
            <p:nvSpPr>
              <p:cNvPr id="97" name="文本框 79">
                <a:extLst>
                  <a:ext uri="{FF2B5EF4-FFF2-40B4-BE49-F238E27FC236}">
                    <a16:creationId xmlns:a16="http://schemas.microsoft.com/office/drawing/2014/main" id="{B634FB49-CAD0-FDF5-3E0F-3E8813F851BD}"/>
                  </a:ext>
                </a:extLst>
              </p:cNvPr>
              <p:cNvSpPr txBox="1"/>
              <p:nvPr/>
            </p:nvSpPr>
            <p:spPr>
              <a:xfrm>
                <a:off x="5955879" y="2924713"/>
                <a:ext cx="1027263" cy="430887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 algn="ctr" defTabSz="914400">
                  <a:defRPr/>
                </a:pPr>
                <a:r>
                  <a:rPr lang="en-US" altLang="zh-CN" sz="1100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Max pooling </a:t>
                </a:r>
              </a:p>
              <a:p>
                <a:pPr algn="ctr" defTabSz="914400">
                  <a:defRPr/>
                </a:pPr>
                <a:r>
                  <a:rPr lang="en-US" altLang="zh-CN" sz="1100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(2x2 kernel)</a:t>
                </a:r>
              </a:p>
            </p:txBody>
          </p:sp>
          <p:sp>
            <p:nvSpPr>
              <p:cNvPr id="98" name="文本框 80">
                <a:extLst>
                  <a:ext uri="{FF2B5EF4-FFF2-40B4-BE49-F238E27FC236}">
                    <a16:creationId xmlns:a16="http://schemas.microsoft.com/office/drawing/2014/main" id="{E5457A73-9DAE-6B6B-DBA6-04F8CB7C691F}"/>
                  </a:ext>
                </a:extLst>
              </p:cNvPr>
              <p:cNvSpPr txBox="1"/>
              <p:nvPr/>
            </p:nvSpPr>
            <p:spPr>
              <a:xfrm>
                <a:off x="5675373" y="3369757"/>
                <a:ext cx="1748472" cy="430887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 algn="ctr" defTabSz="914400">
                  <a:defRPr/>
                </a:pPr>
                <a:r>
                  <a:rPr lang="en-US" altLang="zh-CN" sz="1100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Transpose convolution </a:t>
                </a:r>
              </a:p>
              <a:p>
                <a:pPr algn="ctr" defTabSz="914400">
                  <a:defRPr/>
                </a:pPr>
                <a:r>
                  <a:rPr lang="en-US" altLang="zh-CN" sz="1100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(2x2 kernel)</a:t>
                </a:r>
              </a:p>
            </p:txBody>
          </p:sp>
          <p:sp>
            <p:nvSpPr>
              <p:cNvPr id="99" name="文本框 81">
                <a:extLst>
                  <a:ext uri="{FF2B5EF4-FFF2-40B4-BE49-F238E27FC236}">
                    <a16:creationId xmlns:a16="http://schemas.microsoft.com/office/drawing/2014/main" id="{A566DAEF-F9DF-E168-6587-F19D49261626}"/>
                  </a:ext>
                </a:extLst>
              </p:cNvPr>
              <p:cNvSpPr txBox="1"/>
              <p:nvPr/>
            </p:nvSpPr>
            <p:spPr>
              <a:xfrm>
                <a:off x="5809461" y="3802994"/>
                <a:ext cx="1480296" cy="430887"/>
              </a:xfrm>
              <a:prstGeom prst="rect">
                <a:avLst/>
              </a:prstGeom>
              <a:noFill/>
              <a:ln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ctr" defTabSz="914400">
                  <a:defRPr/>
                </a:pPr>
                <a:r>
                  <a:rPr lang="en-US" altLang="zh-CN" sz="1100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Convolutional layer </a:t>
                </a:r>
              </a:p>
              <a:p>
                <a:pPr algn="ctr" defTabSz="914400">
                  <a:defRPr/>
                </a:pPr>
                <a:r>
                  <a:rPr lang="en-US" altLang="zh-CN" sz="1100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(1x1 kernel, ReLU)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FCA6F359-FBCD-F20F-1608-157D19D670B7}"/>
                  </a:ext>
                </a:extLst>
              </p:cNvPr>
              <p:cNvSpPr/>
              <p:nvPr/>
            </p:nvSpPr>
            <p:spPr>
              <a:xfrm>
                <a:off x="5563989" y="2261616"/>
                <a:ext cx="1759526" cy="1956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0A436869-B325-3BB5-F945-226E160BC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3989" y="2657229"/>
                <a:ext cx="17595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F45D0B9A-4839-039A-34C6-AC360A759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5534" y="2940380"/>
                <a:ext cx="176798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C99AA93-86CC-7D56-4291-E7A12291E9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5534" y="3319722"/>
                <a:ext cx="1767981" cy="2005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A77964E-318F-C025-F20B-C1CAD00DD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3989" y="3800466"/>
                <a:ext cx="17595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1D320E2-C99E-370D-52EA-08F23701C3EC}"/>
                </a:ext>
              </a:extLst>
            </p:cNvPr>
            <p:cNvSpPr txBox="1"/>
            <p:nvPr/>
          </p:nvSpPr>
          <p:spPr>
            <a:xfrm>
              <a:off x="869425" y="916693"/>
              <a:ext cx="50405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4           32            64                                       128           32           1  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914CB16-1E4A-C5A1-7987-546EB7D2AD9C}"/>
                </a:ext>
              </a:extLst>
            </p:cNvPr>
            <p:cNvSpPr txBox="1"/>
            <p:nvPr/>
          </p:nvSpPr>
          <p:spPr>
            <a:xfrm>
              <a:off x="1226840" y="2041685"/>
              <a:ext cx="367685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64              128                                        256                   128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18A0122-771A-6CA0-2496-BDB732095DC0}"/>
                </a:ext>
              </a:extLst>
            </p:cNvPr>
            <p:cNvSpPr txBox="1"/>
            <p:nvPr/>
          </p:nvSpPr>
          <p:spPr>
            <a:xfrm>
              <a:off x="1120845" y="2825354"/>
              <a:ext cx="383307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128               256                                       512                    256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3427F20-BC52-ECFB-C971-E625AF9C81A2}"/>
                </a:ext>
              </a:extLst>
            </p:cNvPr>
            <p:cNvSpPr txBox="1"/>
            <p:nvPr/>
          </p:nvSpPr>
          <p:spPr>
            <a:xfrm>
              <a:off x="1081740" y="3511418"/>
              <a:ext cx="382195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256                512                                      1024                   512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EC168CC-6EB3-5E13-F597-60204F5A2EBA}"/>
                </a:ext>
              </a:extLst>
            </p:cNvPr>
            <p:cNvSpPr txBox="1"/>
            <p:nvPr/>
          </p:nvSpPr>
          <p:spPr>
            <a:xfrm>
              <a:off x="1050095" y="4120771"/>
              <a:ext cx="230527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512                1024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9BAD6AD-AD2E-3085-46FC-94C9186A60BB}"/>
                </a:ext>
              </a:extLst>
            </p:cNvPr>
            <p:cNvSpPr txBox="1"/>
            <p:nvPr/>
          </p:nvSpPr>
          <p:spPr>
            <a:xfrm rot="16200000">
              <a:off x="214370" y="1186069"/>
              <a:ext cx="169277" cy="532993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(H, W)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ED0F226-0992-9A4E-0D72-47DEF176AE21}"/>
                </a:ext>
              </a:extLst>
            </p:cNvPr>
            <p:cNvSpPr txBox="1"/>
            <p:nvPr/>
          </p:nvSpPr>
          <p:spPr>
            <a:xfrm rot="16200000">
              <a:off x="249790" y="2081317"/>
              <a:ext cx="169277" cy="771102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(H/2, W/2)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3A1BA81-7F6D-0D64-A6BD-5A73D4C3E2BE}"/>
                </a:ext>
              </a:extLst>
            </p:cNvPr>
            <p:cNvSpPr txBox="1"/>
            <p:nvPr/>
          </p:nvSpPr>
          <p:spPr>
            <a:xfrm rot="16200000">
              <a:off x="243546" y="2829795"/>
              <a:ext cx="169277" cy="771102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(H/4, W/4)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5B9FE99-55FA-E4A9-0E9C-5CFDF451E03D}"/>
                </a:ext>
              </a:extLst>
            </p:cNvPr>
            <p:cNvSpPr txBox="1"/>
            <p:nvPr/>
          </p:nvSpPr>
          <p:spPr>
            <a:xfrm rot="16200000">
              <a:off x="243546" y="3461303"/>
              <a:ext cx="169277" cy="771102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(H/8, W/8)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8DE593E-470E-EAC8-0F98-E383C5E4F3EF}"/>
                </a:ext>
              </a:extLst>
            </p:cNvPr>
            <p:cNvSpPr txBox="1"/>
            <p:nvPr/>
          </p:nvSpPr>
          <p:spPr>
            <a:xfrm rot="16200000">
              <a:off x="290182" y="3916076"/>
              <a:ext cx="169277" cy="990477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(H/16, W/16)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F0BC812-4F0E-6557-AD61-619A2EA2F783}"/>
                </a:ext>
              </a:extLst>
            </p:cNvPr>
            <p:cNvSpPr txBox="1"/>
            <p:nvPr/>
          </p:nvSpPr>
          <p:spPr>
            <a:xfrm>
              <a:off x="978663" y="1179791"/>
              <a:ext cx="405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0BAC026-12D1-9503-ADF8-3B8202ACF6B3}"/>
                </a:ext>
              </a:extLst>
            </p:cNvPr>
            <p:cNvSpPr txBox="1"/>
            <p:nvPr/>
          </p:nvSpPr>
          <p:spPr>
            <a:xfrm>
              <a:off x="1574161" y="1194861"/>
              <a:ext cx="405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64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2CE3CE8-EA3C-A5E3-0F63-4A745D0EF48F}"/>
                </a:ext>
              </a:extLst>
            </p:cNvPr>
            <p:cNvSpPr txBox="1"/>
            <p:nvPr/>
          </p:nvSpPr>
          <p:spPr>
            <a:xfrm>
              <a:off x="3914515" y="1194861"/>
              <a:ext cx="405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AA48AB7-44BB-FD95-C68C-74C8CB95F3F5}"/>
                </a:ext>
              </a:extLst>
            </p:cNvPr>
            <p:cNvSpPr txBox="1"/>
            <p:nvPr/>
          </p:nvSpPr>
          <p:spPr>
            <a:xfrm>
              <a:off x="4510961" y="1194861"/>
              <a:ext cx="405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6570B46-C0BC-2CE2-9707-97E5CF4C6C54}"/>
                </a:ext>
              </a:extLst>
            </p:cNvPr>
            <p:cNvSpPr txBox="1"/>
            <p:nvPr/>
          </p:nvSpPr>
          <p:spPr>
            <a:xfrm>
              <a:off x="1516440" y="2160382"/>
              <a:ext cx="423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59F1189-963C-BE59-CEDB-C9AC372D5E55}"/>
                </a:ext>
              </a:extLst>
            </p:cNvPr>
            <p:cNvSpPr txBox="1"/>
            <p:nvPr/>
          </p:nvSpPr>
          <p:spPr>
            <a:xfrm>
              <a:off x="4105567" y="2204738"/>
              <a:ext cx="423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F985D5F-4D87-C05F-63A4-1CA2B1290C27}"/>
                </a:ext>
              </a:extLst>
            </p:cNvPr>
            <p:cNvSpPr txBox="1"/>
            <p:nvPr/>
          </p:nvSpPr>
          <p:spPr>
            <a:xfrm>
              <a:off x="1516440" y="2915391"/>
              <a:ext cx="423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256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C4139D0-0287-87BD-8252-BC7254E14C80}"/>
                </a:ext>
              </a:extLst>
            </p:cNvPr>
            <p:cNvSpPr txBox="1"/>
            <p:nvPr/>
          </p:nvSpPr>
          <p:spPr>
            <a:xfrm>
              <a:off x="4123598" y="2946030"/>
              <a:ext cx="423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256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675FD9A-12B3-D1EC-C365-D1EB475E3355}"/>
                </a:ext>
              </a:extLst>
            </p:cNvPr>
            <p:cNvSpPr txBox="1"/>
            <p:nvPr/>
          </p:nvSpPr>
          <p:spPr>
            <a:xfrm>
              <a:off x="1516440" y="3571627"/>
              <a:ext cx="423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512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7141E9C-5291-7FE7-1129-209853BBDEE1}"/>
                </a:ext>
              </a:extLst>
            </p:cNvPr>
            <p:cNvSpPr txBox="1"/>
            <p:nvPr/>
          </p:nvSpPr>
          <p:spPr>
            <a:xfrm>
              <a:off x="4091125" y="3557606"/>
              <a:ext cx="423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512</a:t>
              </a:r>
            </a:p>
          </p:txBody>
        </p:sp>
        <p:sp>
          <p:nvSpPr>
            <p:cNvPr id="86" name="箭头: 下 15">
              <a:extLst>
                <a:ext uri="{FF2B5EF4-FFF2-40B4-BE49-F238E27FC236}">
                  <a16:creationId xmlns:a16="http://schemas.microsoft.com/office/drawing/2014/main" id="{DEC09508-EEB5-7742-15BF-AF4548037092}"/>
                </a:ext>
              </a:extLst>
            </p:cNvPr>
            <p:cNvSpPr/>
            <p:nvPr/>
          </p:nvSpPr>
          <p:spPr>
            <a:xfrm rot="4268121">
              <a:off x="1684064" y="3826164"/>
              <a:ext cx="76200" cy="640309"/>
            </a:xfrm>
            <a:prstGeom prst="downArrow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3D84791-6625-41FF-0B19-0E011C6AF361}"/>
                </a:ext>
              </a:extLst>
            </p:cNvPr>
            <p:cNvSpPr/>
            <p:nvPr/>
          </p:nvSpPr>
          <p:spPr>
            <a:xfrm>
              <a:off x="849354" y="808481"/>
              <a:ext cx="1473827" cy="38331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1EDCB44-7DDF-D51F-627E-5EF0206681D3}"/>
                </a:ext>
              </a:extLst>
            </p:cNvPr>
            <p:cNvSpPr/>
            <p:nvPr/>
          </p:nvSpPr>
          <p:spPr>
            <a:xfrm>
              <a:off x="3396555" y="808481"/>
              <a:ext cx="1620181" cy="38331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AD540BD-8977-4246-FFC1-D6C5901177FD}"/>
                </a:ext>
              </a:extLst>
            </p:cNvPr>
            <p:cNvSpPr txBox="1"/>
            <p:nvPr/>
          </p:nvSpPr>
          <p:spPr>
            <a:xfrm>
              <a:off x="-100258" y="961910"/>
              <a:ext cx="946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Image 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01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616356-3948-40B5-D07D-1811929B64C1}"/>
              </a:ext>
            </a:extLst>
          </p:cNvPr>
          <p:cNvSpPr txBox="1"/>
          <p:nvPr/>
        </p:nvSpPr>
        <p:spPr>
          <a:xfrm>
            <a:off x="1451112" y="145866"/>
            <a:ext cx="776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41EA29-C072-8AD4-AE70-9687679156EB}"/>
              </a:ext>
            </a:extLst>
          </p:cNvPr>
          <p:cNvSpPr txBox="1"/>
          <p:nvPr/>
        </p:nvSpPr>
        <p:spPr>
          <a:xfrm>
            <a:off x="4206492" y="145866"/>
            <a:ext cx="776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4E50CDA1-8534-D032-71F1-48CBFEA33491}"/>
              </a:ext>
            </a:extLst>
          </p:cNvPr>
          <p:cNvSpPr/>
          <p:nvPr/>
        </p:nvSpPr>
        <p:spPr>
          <a:xfrm>
            <a:off x="1182754" y="725791"/>
            <a:ext cx="45719" cy="787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kern="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endParaRPr lang="zh-CN" altLang="en-US" kern="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55DDF506-BD0D-47F7-D52D-95ECE6D98E7D}"/>
              </a:ext>
            </a:extLst>
          </p:cNvPr>
          <p:cNvSpPr/>
          <p:nvPr/>
        </p:nvSpPr>
        <p:spPr>
          <a:xfrm>
            <a:off x="2285623" y="740683"/>
            <a:ext cx="104457" cy="787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C23665F5-9A47-9A15-DF66-2A2DF1954B91}"/>
              </a:ext>
            </a:extLst>
          </p:cNvPr>
          <p:cNvSpPr/>
          <p:nvPr/>
        </p:nvSpPr>
        <p:spPr>
          <a:xfrm>
            <a:off x="1618637" y="1844260"/>
            <a:ext cx="104457" cy="530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869F95F9-1B80-24CA-D601-4004AB74A09A}"/>
              </a:ext>
            </a:extLst>
          </p:cNvPr>
          <p:cNvSpPr/>
          <p:nvPr/>
        </p:nvSpPr>
        <p:spPr>
          <a:xfrm>
            <a:off x="2264318" y="1844260"/>
            <a:ext cx="158432" cy="530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" name="矩形 7">
            <a:extLst>
              <a:ext uri="{FF2B5EF4-FFF2-40B4-BE49-F238E27FC236}">
                <a16:creationId xmlns:a16="http://schemas.microsoft.com/office/drawing/2014/main" id="{A989DB07-1234-0769-6D43-8EC56E910828}"/>
              </a:ext>
            </a:extLst>
          </p:cNvPr>
          <p:cNvSpPr/>
          <p:nvPr/>
        </p:nvSpPr>
        <p:spPr>
          <a:xfrm>
            <a:off x="1594862" y="2638255"/>
            <a:ext cx="158432" cy="422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" name="矩形 8">
            <a:extLst>
              <a:ext uri="{FF2B5EF4-FFF2-40B4-BE49-F238E27FC236}">
                <a16:creationId xmlns:a16="http://schemas.microsoft.com/office/drawing/2014/main" id="{D8C1B258-14A4-C4BA-CD41-D1B2E60695D9}"/>
              </a:ext>
            </a:extLst>
          </p:cNvPr>
          <p:cNvSpPr/>
          <p:nvPr/>
        </p:nvSpPr>
        <p:spPr>
          <a:xfrm>
            <a:off x="2227281" y="2632111"/>
            <a:ext cx="221139" cy="422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" name="矩形 9">
            <a:extLst>
              <a:ext uri="{FF2B5EF4-FFF2-40B4-BE49-F238E27FC236}">
                <a16:creationId xmlns:a16="http://schemas.microsoft.com/office/drawing/2014/main" id="{9A06875C-BBED-F614-529D-1F55BD9D4489}"/>
              </a:ext>
            </a:extLst>
          </p:cNvPr>
          <p:cNvSpPr/>
          <p:nvPr/>
        </p:nvSpPr>
        <p:spPr>
          <a:xfrm>
            <a:off x="1547560" y="3324317"/>
            <a:ext cx="221139" cy="3365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" name="矩形 10">
            <a:extLst>
              <a:ext uri="{FF2B5EF4-FFF2-40B4-BE49-F238E27FC236}">
                <a16:creationId xmlns:a16="http://schemas.microsoft.com/office/drawing/2014/main" id="{F872ECCF-6880-42A7-3444-B7EA2FB7087E}"/>
              </a:ext>
            </a:extLst>
          </p:cNvPr>
          <p:cNvSpPr/>
          <p:nvPr/>
        </p:nvSpPr>
        <p:spPr>
          <a:xfrm>
            <a:off x="2192751" y="3322108"/>
            <a:ext cx="290197" cy="3365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" name="矩形 11">
            <a:extLst>
              <a:ext uri="{FF2B5EF4-FFF2-40B4-BE49-F238E27FC236}">
                <a16:creationId xmlns:a16="http://schemas.microsoft.com/office/drawing/2014/main" id="{8705A5FA-3192-DD64-276D-0EF52F8D72E0}"/>
              </a:ext>
            </a:extLst>
          </p:cNvPr>
          <p:cNvSpPr/>
          <p:nvPr/>
        </p:nvSpPr>
        <p:spPr>
          <a:xfrm>
            <a:off x="1506536" y="3934563"/>
            <a:ext cx="290197" cy="2722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" name="矩形 12">
            <a:extLst>
              <a:ext uri="{FF2B5EF4-FFF2-40B4-BE49-F238E27FC236}">
                <a16:creationId xmlns:a16="http://schemas.microsoft.com/office/drawing/2014/main" id="{336A9864-45E5-A8EE-6E1F-5D56945C629C}"/>
              </a:ext>
            </a:extLst>
          </p:cNvPr>
          <p:cNvSpPr/>
          <p:nvPr/>
        </p:nvSpPr>
        <p:spPr>
          <a:xfrm>
            <a:off x="2147793" y="3945858"/>
            <a:ext cx="394016" cy="2722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" name="箭头: 右 14">
            <a:extLst>
              <a:ext uri="{FF2B5EF4-FFF2-40B4-BE49-F238E27FC236}">
                <a16:creationId xmlns:a16="http://schemas.microsoft.com/office/drawing/2014/main" id="{5EE59A78-23DB-1402-F812-C89252CA2C8D}"/>
              </a:ext>
            </a:extLst>
          </p:cNvPr>
          <p:cNvSpPr/>
          <p:nvPr/>
        </p:nvSpPr>
        <p:spPr>
          <a:xfrm>
            <a:off x="1317535" y="1078041"/>
            <a:ext cx="102702" cy="61912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" name="箭头: 下 15">
            <a:extLst>
              <a:ext uri="{FF2B5EF4-FFF2-40B4-BE49-F238E27FC236}">
                <a16:creationId xmlns:a16="http://schemas.microsoft.com/office/drawing/2014/main" id="{D57C04EC-CEE8-4BE2-6C5A-F2594E0C61F8}"/>
              </a:ext>
            </a:extLst>
          </p:cNvPr>
          <p:cNvSpPr/>
          <p:nvPr/>
        </p:nvSpPr>
        <p:spPr>
          <a:xfrm rot="4268121">
            <a:off x="1950695" y="1358571"/>
            <a:ext cx="76200" cy="640309"/>
          </a:xfrm>
          <a:prstGeom prst="downArrow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" name="矩形 40">
            <a:extLst>
              <a:ext uri="{FF2B5EF4-FFF2-40B4-BE49-F238E27FC236}">
                <a16:creationId xmlns:a16="http://schemas.microsoft.com/office/drawing/2014/main" id="{CE61ADBF-608E-A3F5-1579-FDB678C23CD9}"/>
              </a:ext>
            </a:extLst>
          </p:cNvPr>
          <p:cNvSpPr/>
          <p:nvPr/>
        </p:nvSpPr>
        <p:spPr>
          <a:xfrm>
            <a:off x="1700616" y="725791"/>
            <a:ext cx="104457" cy="787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" name="箭头: 右 47">
            <a:extLst>
              <a:ext uri="{FF2B5EF4-FFF2-40B4-BE49-F238E27FC236}">
                <a16:creationId xmlns:a16="http://schemas.microsoft.com/office/drawing/2014/main" id="{C05FCDC3-FD53-9233-85C8-D10EE2FCA0D1}"/>
              </a:ext>
            </a:extLst>
          </p:cNvPr>
          <p:cNvSpPr/>
          <p:nvPr/>
        </p:nvSpPr>
        <p:spPr>
          <a:xfrm>
            <a:off x="1469219" y="1078041"/>
            <a:ext cx="102702" cy="61912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2" name="箭头: 右 48">
            <a:extLst>
              <a:ext uri="{FF2B5EF4-FFF2-40B4-BE49-F238E27FC236}">
                <a16:creationId xmlns:a16="http://schemas.microsoft.com/office/drawing/2014/main" id="{DA1753FC-DE6A-3E90-FD91-E9351813413D}"/>
              </a:ext>
            </a:extLst>
          </p:cNvPr>
          <p:cNvSpPr/>
          <p:nvPr/>
        </p:nvSpPr>
        <p:spPr>
          <a:xfrm>
            <a:off x="1913977" y="1072471"/>
            <a:ext cx="102702" cy="61912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3" name="箭头: 右 49">
            <a:extLst>
              <a:ext uri="{FF2B5EF4-FFF2-40B4-BE49-F238E27FC236}">
                <a16:creationId xmlns:a16="http://schemas.microsoft.com/office/drawing/2014/main" id="{AB40CDA3-D35B-06D1-B369-249B5F00D342}"/>
              </a:ext>
            </a:extLst>
          </p:cNvPr>
          <p:cNvSpPr/>
          <p:nvPr/>
        </p:nvSpPr>
        <p:spPr>
          <a:xfrm>
            <a:off x="2065661" y="1072471"/>
            <a:ext cx="102702" cy="61912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" name="箭头: 下 15">
            <a:extLst>
              <a:ext uri="{FF2B5EF4-FFF2-40B4-BE49-F238E27FC236}">
                <a16:creationId xmlns:a16="http://schemas.microsoft.com/office/drawing/2014/main" id="{B71AEDDC-CF0E-5C87-13FC-B486A7F752EF}"/>
              </a:ext>
            </a:extLst>
          </p:cNvPr>
          <p:cNvSpPr/>
          <p:nvPr/>
        </p:nvSpPr>
        <p:spPr>
          <a:xfrm rot="4268121">
            <a:off x="1921918" y="2192444"/>
            <a:ext cx="76200" cy="640309"/>
          </a:xfrm>
          <a:prstGeom prst="downArrow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5" name="箭头: 下 15">
            <a:extLst>
              <a:ext uri="{FF2B5EF4-FFF2-40B4-BE49-F238E27FC236}">
                <a16:creationId xmlns:a16="http://schemas.microsoft.com/office/drawing/2014/main" id="{4991D67E-2599-0456-2D89-A2697E13A442}"/>
              </a:ext>
            </a:extLst>
          </p:cNvPr>
          <p:cNvSpPr/>
          <p:nvPr/>
        </p:nvSpPr>
        <p:spPr>
          <a:xfrm rot="4268121">
            <a:off x="1895813" y="2853762"/>
            <a:ext cx="76200" cy="640309"/>
          </a:xfrm>
          <a:prstGeom prst="downArrow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" name="箭头: 右 48">
            <a:extLst>
              <a:ext uri="{FF2B5EF4-FFF2-40B4-BE49-F238E27FC236}">
                <a16:creationId xmlns:a16="http://schemas.microsoft.com/office/drawing/2014/main" id="{F55E9F70-FA4F-BB0C-3DE9-43713238C5F4}"/>
              </a:ext>
            </a:extLst>
          </p:cNvPr>
          <p:cNvSpPr/>
          <p:nvPr/>
        </p:nvSpPr>
        <p:spPr>
          <a:xfrm>
            <a:off x="1909428" y="2046264"/>
            <a:ext cx="102702" cy="61912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" name="箭头: 右 49">
            <a:extLst>
              <a:ext uri="{FF2B5EF4-FFF2-40B4-BE49-F238E27FC236}">
                <a16:creationId xmlns:a16="http://schemas.microsoft.com/office/drawing/2014/main" id="{6BD98A2E-B66A-4C87-DF42-E18B91D4D72D}"/>
              </a:ext>
            </a:extLst>
          </p:cNvPr>
          <p:cNvSpPr/>
          <p:nvPr/>
        </p:nvSpPr>
        <p:spPr>
          <a:xfrm>
            <a:off x="2061112" y="2046264"/>
            <a:ext cx="102702" cy="61912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8" name="箭头: 右 48">
            <a:extLst>
              <a:ext uri="{FF2B5EF4-FFF2-40B4-BE49-F238E27FC236}">
                <a16:creationId xmlns:a16="http://schemas.microsoft.com/office/drawing/2014/main" id="{36778E24-1ECA-0568-6500-D4270AB429A9}"/>
              </a:ext>
            </a:extLst>
          </p:cNvPr>
          <p:cNvSpPr/>
          <p:nvPr/>
        </p:nvSpPr>
        <p:spPr>
          <a:xfrm>
            <a:off x="1909043" y="2811941"/>
            <a:ext cx="102702" cy="61912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9" name="箭头: 右 49">
            <a:extLst>
              <a:ext uri="{FF2B5EF4-FFF2-40B4-BE49-F238E27FC236}">
                <a16:creationId xmlns:a16="http://schemas.microsoft.com/office/drawing/2014/main" id="{ABF993F7-1A92-896D-4026-F01A0F5196E8}"/>
              </a:ext>
            </a:extLst>
          </p:cNvPr>
          <p:cNvSpPr/>
          <p:nvPr/>
        </p:nvSpPr>
        <p:spPr>
          <a:xfrm>
            <a:off x="2060727" y="2811941"/>
            <a:ext cx="102702" cy="61912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0" name="箭头: 右 48">
            <a:extLst>
              <a:ext uri="{FF2B5EF4-FFF2-40B4-BE49-F238E27FC236}">
                <a16:creationId xmlns:a16="http://schemas.microsoft.com/office/drawing/2014/main" id="{D3ED31B0-55FB-00E2-8CDF-230EF4350DAC}"/>
              </a:ext>
            </a:extLst>
          </p:cNvPr>
          <p:cNvSpPr/>
          <p:nvPr/>
        </p:nvSpPr>
        <p:spPr>
          <a:xfrm>
            <a:off x="1909043" y="3448434"/>
            <a:ext cx="102702" cy="61912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箭头: 右 49">
            <a:extLst>
              <a:ext uri="{FF2B5EF4-FFF2-40B4-BE49-F238E27FC236}">
                <a16:creationId xmlns:a16="http://schemas.microsoft.com/office/drawing/2014/main" id="{4EFD6B4E-C05B-CEB7-E270-13B2B605630D}"/>
              </a:ext>
            </a:extLst>
          </p:cNvPr>
          <p:cNvSpPr/>
          <p:nvPr/>
        </p:nvSpPr>
        <p:spPr>
          <a:xfrm>
            <a:off x="2060727" y="3448434"/>
            <a:ext cx="102702" cy="61912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" name="箭头: 右 48">
            <a:extLst>
              <a:ext uri="{FF2B5EF4-FFF2-40B4-BE49-F238E27FC236}">
                <a16:creationId xmlns:a16="http://schemas.microsoft.com/office/drawing/2014/main" id="{C477BFF8-65EF-E440-BDDB-8B4BD345B832}"/>
              </a:ext>
            </a:extLst>
          </p:cNvPr>
          <p:cNvSpPr/>
          <p:nvPr/>
        </p:nvSpPr>
        <p:spPr>
          <a:xfrm>
            <a:off x="1850036" y="4060204"/>
            <a:ext cx="102702" cy="61912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箭头: 右 49">
            <a:extLst>
              <a:ext uri="{FF2B5EF4-FFF2-40B4-BE49-F238E27FC236}">
                <a16:creationId xmlns:a16="http://schemas.microsoft.com/office/drawing/2014/main" id="{5AEA7261-9323-0D23-AC9D-EF945516646A}"/>
              </a:ext>
            </a:extLst>
          </p:cNvPr>
          <p:cNvSpPr/>
          <p:nvPr/>
        </p:nvSpPr>
        <p:spPr>
          <a:xfrm>
            <a:off x="2001720" y="4060204"/>
            <a:ext cx="102702" cy="61912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4" name="箭头: 右 75">
            <a:extLst>
              <a:ext uri="{FF2B5EF4-FFF2-40B4-BE49-F238E27FC236}">
                <a16:creationId xmlns:a16="http://schemas.microsoft.com/office/drawing/2014/main" id="{0903E20F-B3A0-F0EA-880B-943949F05722}"/>
              </a:ext>
            </a:extLst>
          </p:cNvPr>
          <p:cNvSpPr/>
          <p:nvPr/>
        </p:nvSpPr>
        <p:spPr>
          <a:xfrm>
            <a:off x="2711994" y="3421735"/>
            <a:ext cx="863713" cy="133200"/>
          </a:xfrm>
          <a:prstGeom prst="rightArrow">
            <a:avLst/>
          </a:prstGeom>
          <a:solidFill>
            <a:srgbClr val="ED7D31">
              <a:lumMod val="50000"/>
            </a:srgbClr>
          </a:solidFill>
          <a:ln w="1270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b="1" kern="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5" name="箭头: 右 75">
            <a:extLst>
              <a:ext uri="{FF2B5EF4-FFF2-40B4-BE49-F238E27FC236}">
                <a16:creationId xmlns:a16="http://schemas.microsoft.com/office/drawing/2014/main" id="{4A6983F6-CD44-660D-8ADF-32D7B968C21A}"/>
              </a:ext>
            </a:extLst>
          </p:cNvPr>
          <p:cNvSpPr/>
          <p:nvPr/>
        </p:nvSpPr>
        <p:spPr>
          <a:xfrm>
            <a:off x="2702631" y="2782801"/>
            <a:ext cx="863713" cy="133200"/>
          </a:xfrm>
          <a:prstGeom prst="rightArrow">
            <a:avLst/>
          </a:prstGeom>
          <a:solidFill>
            <a:srgbClr val="ED7D31">
              <a:lumMod val="50000"/>
            </a:srgbClr>
          </a:solidFill>
          <a:ln w="1270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b="1" kern="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" name="箭头: 右 75">
            <a:extLst>
              <a:ext uri="{FF2B5EF4-FFF2-40B4-BE49-F238E27FC236}">
                <a16:creationId xmlns:a16="http://schemas.microsoft.com/office/drawing/2014/main" id="{01818B58-7C40-DFE7-04F5-35194F495F2E}"/>
              </a:ext>
            </a:extLst>
          </p:cNvPr>
          <p:cNvSpPr/>
          <p:nvPr/>
        </p:nvSpPr>
        <p:spPr>
          <a:xfrm>
            <a:off x="2711994" y="2046264"/>
            <a:ext cx="863713" cy="133200"/>
          </a:xfrm>
          <a:prstGeom prst="rightArrow">
            <a:avLst/>
          </a:prstGeom>
          <a:solidFill>
            <a:srgbClr val="ED7D31">
              <a:lumMod val="50000"/>
            </a:srgbClr>
          </a:solidFill>
          <a:ln w="1270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b="1" kern="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7" name="箭头: 右 75">
            <a:extLst>
              <a:ext uri="{FF2B5EF4-FFF2-40B4-BE49-F238E27FC236}">
                <a16:creationId xmlns:a16="http://schemas.microsoft.com/office/drawing/2014/main" id="{C6204386-C330-08F4-98F2-EDF264545628}"/>
              </a:ext>
            </a:extLst>
          </p:cNvPr>
          <p:cNvSpPr/>
          <p:nvPr/>
        </p:nvSpPr>
        <p:spPr>
          <a:xfrm>
            <a:off x="2727361" y="1057579"/>
            <a:ext cx="863713" cy="133200"/>
          </a:xfrm>
          <a:prstGeom prst="rightArrow">
            <a:avLst/>
          </a:prstGeom>
          <a:solidFill>
            <a:srgbClr val="ED7D31">
              <a:lumMod val="50000"/>
            </a:srgbClr>
          </a:solidFill>
          <a:ln w="1270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b="1" kern="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8" name="矩形 19">
            <a:extLst>
              <a:ext uri="{FF2B5EF4-FFF2-40B4-BE49-F238E27FC236}">
                <a16:creationId xmlns:a16="http://schemas.microsoft.com/office/drawing/2014/main" id="{3BD20CE8-3444-A089-0BD4-267083DBBEB4}"/>
              </a:ext>
            </a:extLst>
          </p:cNvPr>
          <p:cNvSpPr/>
          <p:nvPr/>
        </p:nvSpPr>
        <p:spPr>
          <a:xfrm>
            <a:off x="4075800" y="3313487"/>
            <a:ext cx="290197" cy="336583"/>
          </a:xfrm>
          <a:prstGeom prst="rect">
            <a:avLst/>
          </a:prstGeom>
          <a:solidFill>
            <a:srgbClr val="A5A5A5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9" name="矩形 20">
            <a:extLst>
              <a:ext uri="{FF2B5EF4-FFF2-40B4-BE49-F238E27FC236}">
                <a16:creationId xmlns:a16="http://schemas.microsoft.com/office/drawing/2014/main" id="{40758689-C9B9-018D-FB14-66423FDC207B}"/>
              </a:ext>
            </a:extLst>
          </p:cNvPr>
          <p:cNvSpPr/>
          <p:nvPr/>
        </p:nvSpPr>
        <p:spPr>
          <a:xfrm>
            <a:off x="3779885" y="3313487"/>
            <a:ext cx="290197" cy="3365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箭头: 下 73">
            <a:extLst>
              <a:ext uri="{FF2B5EF4-FFF2-40B4-BE49-F238E27FC236}">
                <a16:creationId xmlns:a16="http://schemas.microsoft.com/office/drawing/2014/main" id="{54E66BD6-0BDC-D6FC-B24B-222ADD6C5450}"/>
              </a:ext>
            </a:extLst>
          </p:cNvPr>
          <p:cNvSpPr/>
          <p:nvPr/>
        </p:nvSpPr>
        <p:spPr>
          <a:xfrm rot="14978800">
            <a:off x="3517465" y="3290974"/>
            <a:ext cx="106978" cy="1346763"/>
          </a:xfrm>
          <a:prstGeom prst="downArrow">
            <a:avLst/>
          </a:prstGeom>
          <a:solidFill>
            <a:srgbClr val="A5A5A5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b="1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1" name="矩形 23">
            <a:extLst>
              <a:ext uri="{FF2B5EF4-FFF2-40B4-BE49-F238E27FC236}">
                <a16:creationId xmlns:a16="http://schemas.microsoft.com/office/drawing/2014/main" id="{3440A500-CEDA-2B3A-9635-47DC5C179129}"/>
              </a:ext>
            </a:extLst>
          </p:cNvPr>
          <p:cNvSpPr/>
          <p:nvPr/>
        </p:nvSpPr>
        <p:spPr>
          <a:xfrm>
            <a:off x="4907227" y="3322108"/>
            <a:ext cx="290197" cy="336583"/>
          </a:xfrm>
          <a:prstGeom prst="rect">
            <a:avLst/>
          </a:prstGeom>
          <a:solidFill>
            <a:srgbClr val="A5A5A5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2" name="矩形 24">
            <a:extLst>
              <a:ext uri="{FF2B5EF4-FFF2-40B4-BE49-F238E27FC236}">
                <a16:creationId xmlns:a16="http://schemas.microsoft.com/office/drawing/2014/main" id="{725293A2-6F25-B97E-6676-6AD8C96FE25D}"/>
              </a:ext>
            </a:extLst>
          </p:cNvPr>
          <p:cNvSpPr/>
          <p:nvPr/>
        </p:nvSpPr>
        <p:spPr>
          <a:xfrm>
            <a:off x="4057886" y="2652169"/>
            <a:ext cx="221139" cy="422292"/>
          </a:xfrm>
          <a:prstGeom prst="rect">
            <a:avLst/>
          </a:prstGeom>
          <a:solidFill>
            <a:srgbClr val="A5A5A5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3" name="矩形 25">
            <a:extLst>
              <a:ext uri="{FF2B5EF4-FFF2-40B4-BE49-F238E27FC236}">
                <a16:creationId xmlns:a16="http://schemas.microsoft.com/office/drawing/2014/main" id="{9E3C23E7-A0E4-3920-1022-FBFFF06412B2}"/>
              </a:ext>
            </a:extLst>
          </p:cNvPr>
          <p:cNvSpPr/>
          <p:nvPr/>
        </p:nvSpPr>
        <p:spPr>
          <a:xfrm>
            <a:off x="3836747" y="2652169"/>
            <a:ext cx="221139" cy="422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4" name="箭头: 下 73">
            <a:extLst>
              <a:ext uri="{FF2B5EF4-FFF2-40B4-BE49-F238E27FC236}">
                <a16:creationId xmlns:a16="http://schemas.microsoft.com/office/drawing/2014/main" id="{32DCBDA4-DC28-3368-DED5-60B28C732909}"/>
              </a:ext>
            </a:extLst>
          </p:cNvPr>
          <p:cNvSpPr/>
          <p:nvPr/>
        </p:nvSpPr>
        <p:spPr>
          <a:xfrm rot="6492144">
            <a:off x="4521395" y="2867226"/>
            <a:ext cx="108557" cy="648147"/>
          </a:xfrm>
          <a:prstGeom prst="downArrow">
            <a:avLst/>
          </a:prstGeom>
          <a:solidFill>
            <a:srgbClr val="A5A5A5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b="1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5" name="箭头: 右 48">
            <a:extLst>
              <a:ext uri="{FF2B5EF4-FFF2-40B4-BE49-F238E27FC236}">
                <a16:creationId xmlns:a16="http://schemas.microsoft.com/office/drawing/2014/main" id="{B272773D-0BEF-252A-5A1B-7A850501F05B}"/>
              </a:ext>
            </a:extLst>
          </p:cNvPr>
          <p:cNvSpPr/>
          <p:nvPr/>
        </p:nvSpPr>
        <p:spPr>
          <a:xfrm>
            <a:off x="4494134" y="3452164"/>
            <a:ext cx="102702" cy="61912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6" name="箭头: 右 49">
            <a:extLst>
              <a:ext uri="{FF2B5EF4-FFF2-40B4-BE49-F238E27FC236}">
                <a16:creationId xmlns:a16="http://schemas.microsoft.com/office/drawing/2014/main" id="{836EBCAD-EF11-1C18-D8A6-4420518540CA}"/>
              </a:ext>
            </a:extLst>
          </p:cNvPr>
          <p:cNvSpPr/>
          <p:nvPr/>
        </p:nvSpPr>
        <p:spPr>
          <a:xfrm>
            <a:off x="4645818" y="3452164"/>
            <a:ext cx="102702" cy="61912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7" name="箭头: 右 48">
            <a:extLst>
              <a:ext uri="{FF2B5EF4-FFF2-40B4-BE49-F238E27FC236}">
                <a16:creationId xmlns:a16="http://schemas.microsoft.com/office/drawing/2014/main" id="{E9820A61-60A5-F274-6210-3F9A78CD9228}"/>
              </a:ext>
            </a:extLst>
          </p:cNvPr>
          <p:cNvSpPr/>
          <p:nvPr/>
        </p:nvSpPr>
        <p:spPr>
          <a:xfrm>
            <a:off x="4488270" y="2842897"/>
            <a:ext cx="102702" cy="61912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8" name="箭头: 右 49">
            <a:extLst>
              <a:ext uri="{FF2B5EF4-FFF2-40B4-BE49-F238E27FC236}">
                <a16:creationId xmlns:a16="http://schemas.microsoft.com/office/drawing/2014/main" id="{0C5E95A7-D5F1-7429-7481-FCF25C2A0568}"/>
              </a:ext>
            </a:extLst>
          </p:cNvPr>
          <p:cNvSpPr/>
          <p:nvPr/>
        </p:nvSpPr>
        <p:spPr>
          <a:xfrm>
            <a:off x="4639954" y="2842897"/>
            <a:ext cx="102702" cy="61912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9" name="矩形 24">
            <a:extLst>
              <a:ext uri="{FF2B5EF4-FFF2-40B4-BE49-F238E27FC236}">
                <a16:creationId xmlns:a16="http://schemas.microsoft.com/office/drawing/2014/main" id="{3906A6E6-10A8-FC0B-6C5C-982E96B55A05}"/>
              </a:ext>
            </a:extLst>
          </p:cNvPr>
          <p:cNvSpPr/>
          <p:nvPr/>
        </p:nvSpPr>
        <p:spPr>
          <a:xfrm>
            <a:off x="4947519" y="2662707"/>
            <a:ext cx="221139" cy="422292"/>
          </a:xfrm>
          <a:prstGeom prst="rect">
            <a:avLst/>
          </a:prstGeom>
          <a:solidFill>
            <a:srgbClr val="A5A5A5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0" name="矩形 28">
            <a:extLst>
              <a:ext uri="{FF2B5EF4-FFF2-40B4-BE49-F238E27FC236}">
                <a16:creationId xmlns:a16="http://schemas.microsoft.com/office/drawing/2014/main" id="{457DBE3F-5813-44F3-1F96-4DDBDD946BEA}"/>
              </a:ext>
            </a:extLst>
          </p:cNvPr>
          <p:cNvSpPr/>
          <p:nvPr/>
        </p:nvSpPr>
        <p:spPr>
          <a:xfrm>
            <a:off x="4077626" y="1848910"/>
            <a:ext cx="158432" cy="530225"/>
          </a:xfrm>
          <a:prstGeom prst="rect">
            <a:avLst/>
          </a:prstGeom>
          <a:solidFill>
            <a:srgbClr val="A5A5A5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1" name="矩形 29">
            <a:extLst>
              <a:ext uri="{FF2B5EF4-FFF2-40B4-BE49-F238E27FC236}">
                <a16:creationId xmlns:a16="http://schemas.microsoft.com/office/drawing/2014/main" id="{C02FE424-169C-DFD2-CD5D-2FDCEDA48E8F}"/>
              </a:ext>
            </a:extLst>
          </p:cNvPr>
          <p:cNvSpPr/>
          <p:nvPr/>
        </p:nvSpPr>
        <p:spPr>
          <a:xfrm>
            <a:off x="3919194" y="1848909"/>
            <a:ext cx="158432" cy="530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2" name="箭头: 下 73">
            <a:extLst>
              <a:ext uri="{FF2B5EF4-FFF2-40B4-BE49-F238E27FC236}">
                <a16:creationId xmlns:a16="http://schemas.microsoft.com/office/drawing/2014/main" id="{B1A17E4C-DC1D-5CF9-9621-BA3B0AC46085}"/>
              </a:ext>
            </a:extLst>
          </p:cNvPr>
          <p:cNvSpPr/>
          <p:nvPr/>
        </p:nvSpPr>
        <p:spPr>
          <a:xfrm rot="6492144">
            <a:off x="4506591" y="2174574"/>
            <a:ext cx="108557" cy="648147"/>
          </a:xfrm>
          <a:prstGeom prst="downArrow">
            <a:avLst/>
          </a:prstGeom>
          <a:solidFill>
            <a:srgbClr val="A5A5A5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b="1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3" name="矩形 28">
            <a:extLst>
              <a:ext uri="{FF2B5EF4-FFF2-40B4-BE49-F238E27FC236}">
                <a16:creationId xmlns:a16="http://schemas.microsoft.com/office/drawing/2014/main" id="{9D72AAD3-1362-AFCA-D80A-ED849B4A0A2D}"/>
              </a:ext>
            </a:extLst>
          </p:cNvPr>
          <p:cNvSpPr/>
          <p:nvPr/>
        </p:nvSpPr>
        <p:spPr>
          <a:xfrm>
            <a:off x="4984637" y="1854748"/>
            <a:ext cx="158432" cy="530225"/>
          </a:xfrm>
          <a:prstGeom prst="rect">
            <a:avLst/>
          </a:prstGeom>
          <a:solidFill>
            <a:srgbClr val="A5A5A5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4" name="箭头: 右 48">
            <a:extLst>
              <a:ext uri="{FF2B5EF4-FFF2-40B4-BE49-F238E27FC236}">
                <a16:creationId xmlns:a16="http://schemas.microsoft.com/office/drawing/2014/main" id="{89ECABBB-D5AD-718F-5657-EE37BC008D29}"/>
              </a:ext>
            </a:extLst>
          </p:cNvPr>
          <p:cNvSpPr/>
          <p:nvPr/>
        </p:nvSpPr>
        <p:spPr>
          <a:xfrm>
            <a:off x="4483154" y="2117552"/>
            <a:ext cx="102702" cy="61912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5" name="箭头: 右 49">
            <a:extLst>
              <a:ext uri="{FF2B5EF4-FFF2-40B4-BE49-F238E27FC236}">
                <a16:creationId xmlns:a16="http://schemas.microsoft.com/office/drawing/2014/main" id="{41C48F9F-96A4-069C-5489-F707A6A2D79B}"/>
              </a:ext>
            </a:extLst>
          </p:cNvPr>
          <p:cNvSpPr/>
          <p:nvPr/>
        </p:nvSpPr>
        <p:spPr>
          <a:xfrm>
            <a:off x="4634838" y="2117552"/>
            <a:ext cx="102702" cy="61912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6" name="矩形 34">
            <a:extLst>
              <a:ext uri="{FF2B5EF4-FFF2-40B4-BE49-F238E27FC236}">
                <a16:creationId xmlns:a16="http://schemas.microsoft.com/office/drawing/2014/main" id="{FD690868-5FC6-AC0F-4DDB-3A6E23E0372E}"/>
              </a:ext>
            </a:extLst>
          </p:cNvPr>
          <p:cNvSpPr/>
          <p:nvPr/>
        </p:nvSpPr>
        <p:spPr>
          <a:xfrm>
            <a:off x="4057886" y="725791"/>
            <a:ext cx="104457" cy="787400"/>
          </a:xfrm>
          <a:prstGeom prst="rect">
            <a:avLst/>
          </a:prstGeom>
          <a:solidFill>
            <a:srgbClr val="A5A5A5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7" name="矩形 35">
            <a:extLst>
              <a:ext uri="{FF2B5EF4-FFF2-40B4-BE49-F238E27FC236}">
                <a16:creationId xmlns:a16="http://schemas.microsoft.com/office/drawing/2014/main" id="{FB5A1BC5-9212-2C74-88E1-8CFED1DF00A3}"/>
              </a:ext>
            </a:extLst>
          </p:cNvPr>
          <p:cNvSpPr/>
          <p:nvPr/>
        </p:nvSpPr>
        <p:spPr>
          <a:xfrm>
            <a:off x="3953429" y="725791"/>
            <a:ext cx="104457" cy="787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8" name="箭头: 下 73">
            <a:extLst>
              <a:ext uri="{FF2B5EF4-FFF2-40B4-BE49-F238E27FC236}">
                <a16:creationId xmlns:a16="http://schemas.microsoft.com/office/drawing/2014/main" id="{B7851572-6F7B-3B52-687C-DC07C3844F51}"/>
              </a:ext>
            </a:extLst>
          </p:cNvPr>
          <p:cNvSpPr/>
          <p:nvPr/>
        </p:nvSpPr>
        <p:spPr>
          <a:xfrm rot="6492144">
            <a:off x="4505887" y="1333382"/>
            <a:ext cx="108557" cy="648147"/>
          </a:xfrm>
          <a:prstGeom prst="downArrow">
            <a:avLst/>
          </a:prstGeom>
          <a:solidFill>
            <a:srgbClr val="A5A5A5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b="1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9" name="箭头: 右 48">
            <a:extLst>
              <a:ext uri="{FF2B5EF4-FFF2-40B4-BE49-F238E27FC236}">
                <a16:creationId xmlns:a16="http://schemas.microsoft.com/office/drawing/2014/main" id="{CF1D2BEF-6426-BB73-3D7B-6A6DF4F8EDB4}"/>
              </a:ext>
            </a:extLst>
          </p:cNvPr>
          <p:cNvSpPr/>
          <p:nvPr/>
        </p:nvSpPr>
        <p:spPr>
          <a:xfrm>
            <a:off x="4261483" y="1124179"/>
            <a:ext cx="102702" cy="61912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0" name="箭头: 右 49">
            <a:extLst>
              <a:ext uri="{FF2B5EF4-FFF2-40B4-BE49-F238E27FC236}">
                <a16:creationId xmlns:a16="http://schemas.microsoft.com/office/drawing/2014/main" id="{E5AA8D38-A0B4-B90B-0DF8-777C29D25CDA}"/>
              </a:ext>
            </a:extLst>
          </p:cNvPr>
          <p:cNvSpPr/>
          <p:nvPr/>
        </p:nvSpPr>
        <p:spPr>
          <a:xfrm>
            <a:off x="4413167" y="1124179"/>
            <a:ext cx="102702" cy="61912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1" name="矩形 34">
            <a:extLst>
              <a:ext uri="{FF2B5EF4-FFF2-40B4-BE49-F238E27FC236}">
                <a16:creationId xmlns:a16="http://schemas.microsoft.com/office/drawing/2014/main" id="{42DB759D-19A4-255B-38E1-213EA34388CE}"/>
              </a:ext>
            </a:extLst>
          </p:cNvPr>
          <p:cNvSpPr/>
          <p:nvPr/>
        </p:nvSpPr>
        <p:spPr>
          <a:xfrm>
            <a:off x="4597187" y="721833"/>
            <a:ext cx="104457" cy="787400"/>
          </a:xfrm>
          <a:prstGeom prst="rect">
            <a:avLst/>
          </a:prstGeom>
          <a:solidFill>
            <a:srgbClr val="A5A5A5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2" name="矩形 39">
            <a:extLst>
              <a:ext uri="{FF2B5EF4-FFF2-40B4-BE49-F238E27FC236}">
                <a16:creationId xmlns:a16="http://schemas.microsoft.com/office/drawing/2014/main" id="{C5B9A643-20B3-B9B6-5C0A-3DF9CB7201EA}"/>
              </a:ext>
            </a:extLst>
          </p:cNvPr>
          <p:cNvSpPr/>
          <p:nvPr/>
        </p:nvSpPr>
        <p:spPr>
          <a:xfrm>
            <a:off x="5164531" y="714919"/>
            <a:ext cx="45719" cy="7874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3" name="箭头: 右 49">
            <a:extLst>
              <a:ext uri="{FF2B5EF4-FFF2-40B4-BE49-F238E27FC236}">
                <a16:creationId xmlns:a16="http://schemas.microsoft.com/office/drawing/2014/main" id="{CCEF026D-27C8-84A7-F838-15071C9F050E}"/>
              </a:ext>
            </a:extLst>
          </p:cNvPr>
          <p:cNvSpPr/>
          <p:nvPr/>
        </p:nvSpPr>
        <p:spPr>
          <a:xfrm>
            <a:off x="4798159" y="1119491"/>
            <a:ext cx="102702" cy="61912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4" name="箭头: 右 52">
            <a:extLst>
              <a:ext uri="{FF2B5EF4-FFF2-40B4-BE49-F238E27FC236}">
                <a16:creationId xmlns:a16="http://schemas.microsoft.com/office/drawing/2014/main" id="{4BDCA294-A6C8-F008-326C-A6C6B66634D4}"/>
              </a:ext>
            </a:extLst>
          </p:cNvPr>
          <p:cNvSpPr/>
          <p:nvPr/>
        </p:nvSpPr>
        <p:spPr>
          <a:xfrm>
            <a:off x="4963065" y="1119491"/>
            <a:ext cx="126767" cy="61912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CC3730E-968B-D5C6-7EBD-3154527D76D3}"/>
              </a:ext>
            </a:extLst>
          </p:cNvPr>
          <p:cNvGrpSpPr/>
          <p:nvPr/>
        </p:nvGrpSpPr>
        <p:grpSpPr>
          <a:xfrm>
            <a:off x="5518051" y="2030197"/>
            <a:ext cx="1868311" cy="2129847"/>
            <a:chOff x="5555534" y="2088582"/>
            <a:chExt cx="1868311" cy="2129847"/>
          </a:xfrm>
        </p:grpSpPr>
        <p:sp>
          <p:nvSpPr>
            <p:cNvPr id="90" name="箭头: 右 74">
              <a:extLst>
                <a:ext uri="{FF2B5EF4-FFF2-40B4-BE49-F238E27FC236}">
                  <a16:creationId xmlns:a16="http://schemas.microsoft.com/office/drawing/2014/main" id="{0A88C13E-6B3A-96E3-E93D-0B3E54513416}"/>
                </a:ext>
              </a:extLst>
            </p:cNvPr>
            <p:cNvSpPr/>
            <p:nvPr/>
          </p:nvSpPr>
          <p:spPr>
            <a:xfrm>
              <a:off x="5617565" y="2331933"/>
              <a:ext cx="180000" cy="72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b="1" kern="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91" name="箭头: 右 75">
              <a:extLst>
                <a:ext uri="{FF2B5EF4-FFF2-40B4-BE49-F238E27FC236}">
                  <a16:creationId xmlns:a16="http://schemas.microsoft.com/office/drawing/2014/main" id="{02DFFEE2-3DE4-551B-184C-02D0939B99DF}"/>
                </a:ext>
              </a:extLst>
            </p:cNvPr>
            <p:cNvSpPr/>
            <p:nvPr/>
          </p:nvSpPr>
          <p:spPr>
            <a:xfrm>
              <a:off x="5617565" y="2753270"/>
              <a:ext cx="180000" cy="72000"/>
            </a:xfrm>
            <a:prstGeom prst="rightArrow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rgbClr val="ED7D31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b="1" kern="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92" name="箭头: 右 76">
              <a:extLst>
                <a:ext uri="{FF2B5EF4-FFF2-40B4-BE49-F238E27FC236}">
                  <a16:creationId xmlns:a16="http://schemas.microsoft.com/office/drawing/2014/main" id="{27FF83D3-C87C-5941-CC98-AC913E47D87A}"/>
                </a:ext>
              </a:extLst>
            </p:cNvPr>
            <p:cNvSpPr/>
            <p:nvPr/>
          </p:nvSpPr>
          <p:spPr>
            <a:xfrm>
              <a:off x="5607127" y="3957022"/>
              <a:ext cx="180000" cy="72000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b="1" kern="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93" name="箭头: 下 72">
              <a:extLst>
                <a:ext uri="{FF2B5EF4-FFF2-40B4-BE49-F238E27FC236}">
                  <a16:creationId xmlns:a16="http://schemas.microsoft.com/office/drawing/2014/main" id="{B0EC6D2C-7BFA-7F23-EC7A-0DC8C9FFEE62}"/>
                </a:ext>
              </a:extLst>
            </p:cNvPr>
            <p:cNvSpPr/>
            <p:nvPr/>
          </p:nvSpPr>
          <p:spPr>
            <a:xfrm>
              <a:off x="5667936" y="3059362"/>
              <a:ext cx="72000" cy="180000"/>
            </a:xfrm>
            <a:prstGeom prst="downArrow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b="1" kern="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94" name="箭头: 下 73">
              <a:extLst>
                <a:ext uri="{FF2B5EF4-FFF2-40B4-BE49-F238E27FC236}">
                  <a16:creationId xmlns:a16="http://schemas.microsoft.com/office/drawing/2014/main" id="{0C6C20CE-B904-12C4-EC3D-4CB32803C41C}"/>
                </a:ext>
              </a:extLst>
            </p:cNvPr>
            <p:cNvSpPr/>
            <p:nvPr/>
          </p:nvSpPr>
          <p:spPr>
            <a:xfrm rot="10800000">
              <a:off x="5665509" y="3499609"/>
              <a:ext cx="72000" cy="180000"/>
            </a:xfrm>
            <a:prstGeom prst="downArrow">
              <a:avLst/>
            </a:prstGeom>
            <a:solidFill>
              <a:srgbClr val="A5A5A5"/>
            </a:solidFill>
            <a:ln w="1270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b="1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95" name="文本框 77">
              <a:extLst>
                <a:ext uri="{FF2B5EF4-FFF2-40B4-BE49-F238E27FC236}">
                  <a16:creationId xmlns:a16="http://schemas.microsoft.com/office/drawing/2014/main" id="{40FFED7C-A7BC-75D1-F189-CA1A2C853460}"/>
                </a:ext>
              </a:extLst>
            </p:cNvPr>
            <p:cNvSpPr txBox="1"/>
            <p:nvPr/>
          </p:nvSpPr>
          <p:spPr>
            <a:xfrm>
              <a:off x="5809461" y="2104649"/>
              <a:ext cx="1535977" cy="507831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 defTabSz="914400">
                <a:defRPr/>
              </a:pPr>
              <a:r>
                <a:rPr lang="en-US" altLang="zh-CN" sz="1100" kern="0" dirty="0">
                  <a:solidFill>
                    <a:srgbClr val="FF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3D</a:t>
              </a:r>
              <a:r>
                <a:rPr lang="en-US" altLang="zh-CN" sz="1100" kern="0" dirty="0">
                  <a:solidFill>
                    <a:prstClr val="black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 Convolutional layer </a:t>
              </a:r>
            </a:p>
            <a:p>
              <a:pPr algn="ctr" defTabSz="914400"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+</a:t>
              </a:r>
            </a:p>
            <a:p>
              <a:pPr algn="ctr" defTabSz="914400">
                <a:defRPr/>
              </a:pPr>
              <a:r>
                <a:rPr lang="en-US" altLang="zh-CN" sz="1100" kern="0" dirty="0">
                  <a:solidFill>
                    <a:srgbClr val="FF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ConvLSTM2D layer</a:t>
              </a:r>
            </a:p>
          </p:txBody>
        </p:sp>
        <p:sp>
          <p:nvSpPr>
            <p:cNvPr id="96" name="文本框 78">
              <a:extLst>
                <a:ext uri="{FF2B5EF4-FFF2-40B4-BE49-F238E27FC236}">
                  <a16:creationId xmlns:a16="http://schemas.microsoft.com/office/drawing/2014/main" id="{B7D53A0B-CC39-A4ED-2AE8-F019B4D557B0}"/>
                </a:ext>
              </a:extLst>
            </p:cNvPr>
            <p:cNvSpPr txBox="1"/>
            <p:nvPr/>
          </p:nvSpPr>
          <p:spPr>
            <a:xfrm>
              <a:off x="5841301" y="2663381"/>
              <a:ext cx="1256420" cy="169277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 defTabSz="914400"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Skip connection</a:t>
              </a:r>
            </a:p>
          </p:txBody>
        </p:sp>
        <p:sp>
          <p:nvSpPr>
            <p:cNvPr id="97" name="文本框 79">
              <a:extLst>
                <a:ext uri="{FF2B5EF4-FFF2-40B4-BE49-F238E27FC236}">
                  <a16:creationId xmlns:a16="http://schemas.microsoft.com/office/drawing/2014/main" id="{B634FB49-CAD0-FDF5-3E0F-3E8813F851BD}"/>
                </a:ext>
              </a:extLst>
            </p:cNvPr>
            <p:cNvSpPr txBox="1"/>
            <p:nvPr/>
          </p:nvSpPr>
          <p:spPr>
            <a:xfrm>
              <a:off x="5955879" y="2924713"/>
              <a:ext cx="1027263" cy="338554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 defTabSz="914400"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Max pooling </a:t>
              </a:r>
            </a:p>
            <a:p>
              <a:pPr algn="ctr" defTabSz="914400"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(2x2 kernel)</a:t>
              </a:r>
            </a:p>
          </p:txBody>
        </p:sp>
        <p:sp>
          <p:nvSpPr>
            <p:cNvPr id="98" name="文本框 80">
              <a:extLst>
                <a:ext uri="{FF2B5EF4-FFF2-40B4-BE49-F238E27FC236}">
                  <a16:creationId xmlns:a16="http://schemas.microsoft.com/office/drawing/2014/main" id="{E5457A73-9DAE-6B6B-DBA6-04F8CB7C691F}"/>
                </a:ext>
              </a:extLst>
            </p:cNvPr>
            <p:cNvSpPr txBox="1"/>
            <p:nvPr/>
          </p:nvSpPr>
          <p:spPr>
            <a:xfrm>
              <a:off x="5675373" y="3369757"/>
              <a:ext cx="1748472" cy="338554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 defTabSz="914400"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Transpose convolution </a:t>
              </a:r>
            </a:p>
            <a:p>
              <a:pPr algn="ctr" defTabSz="914400"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(2x2 kernel)</a:t>
              </a:r>
            </a:p>
          </p:txBody>
        </p:sp>
        <p:sp>
          <p:nvSpPr>
            <p:cNvPr id="99" name="文本框 81">
              <a:extLst>
                <a:ext uri="{FF2B5EF4-FFF2-40B4-BE49-F238E27FC236}">
                  <a16:creationId xmlns:a16="http://schemas.microsoft.com/office/drawing/2014/main" id="{A566DAEF-F9DF-E168-6587-F19D49261626}"/>
                </a:ext>
              </a:extLst>
            </p:cNvPr>
            <p:cNvSpPr txBox="1"/>
            <p:nvPr/>
          </p:nvSpPr>
          <p:spPr>
            <a:xfrm>
              <a:off x="5809461" y="3802994"/>
              <a:ext cx="1480296" cy="338554"/>
            </a:xfrm>
            <a:prstGeom prst="rect">
              <a:avLst/>
            </a:prstGeom>
            <a:noFill/>
            <a:ln>
              <a:noFill/>
              <a:prstDash val="lg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lIns="0" tIns="0" rIns="0" bIns="0" rtlCol="0">
              <a:spAutoFit/>
            </a:bodyPr>
            <a:lstStyle/>
            <a:p>
              <a:pPr algn="ctr" defTabSz="914400"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Convolutional layer </a:t>
              </a:r>
            </a:p>
            <a:p>
              <a:pPr algn="ctr" defTabSz="914400"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(1x1 kernel, ReLU)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CA6F359-FBCD-F20F-1608-157D19D670B7}"/>
                </a:ext>
              </a:extLst>
            </p:cNvPr>
            <p:cNvSpPr/>
            <p:nvPr/>
          </p:nvSpPr>
          <p:spPr>
            <a:xfrm>
              <a:off x="5563989" y="2088582"/>
              <a:ext cx="1759526" cy="21298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A436869-B325-3BB5-F945-226E160BCA5A}"/>
                </a:ext>
              </a:extLst>
            </p:cNvPr>
            <p:cNvCxnSpPr>
              <a:cxnSpLocks/>
            </p:cNvCxnSpPr>
            <p:nvPr/>
          </p:nvCxnSpPr>
          <p:spPr>
            <a:xfrm>
              <a:off x="5563989" y="2657229"/>
              <a:ext cx="175952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45D0B9A-4839-039A-34C6-AC360A7594B8}"/>
                </a:ext>
              </a:extLst>
            </p:cNvPr>
            <p:cNvCxnSpPr>
              <a:cxnSpLocks/>
            </p:cNvCxnSpPr>
            <p:nvPr/>
          </p:nvCxnSpPr>
          <p:spPr>
            <a:xfrm>
              <a:off x="5555534" y="2940380"/>
              <a:ext cx="176798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C99AA93-86CC-7D56-4291-E7A12291E998}"/>
                </a:ext>
              </a:extLst>
            </p:cNvPr>
            <p:cNvCxnSpPr>
              <a:cxnSpLocks/>
            </p:cNvCxnSpPr>
            <p:nvPr/>
          </p:nvCxnSpPr>
          <p:spPr>
            <a:xfrm>
              <a:off x="5555534" y="3319722"/>
              <a:ext cx="1767981" cy="2005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A77964E-318F-C025-F20B-C1CAD00DDB74}"/>
                </a:ext>
              </a:extLst>
            </p:cNvPr>
            <p:cNvCxnSpPr>
              <a:cxnSpLocks/>
            </p:cNvCxnSpPr>
            <p:nvPr/>
          </p:nvCxnSpPr>
          <p:spPr>
            <a:xfrm>
              <a:off x="5563989" y="3800466"/>
              <a:ext cx="175952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1D320E2-C99E-370D-52EA-08F23701C3EC}"/>
              </a:ext>
            </a:extLst>
          </p:cNvPr>
          <p:cNvSpPr txBox="1"/>
          <p:nvPr/>
        </p:nvSpPr>
        <p:spPr>
          <a:xfrm>
            <a:off x="1163155" y="564661"/>
            <a:ext cx="504053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16           32            64                                       128           32         3 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914CB16-1E4A-C5A1-7987-546EB7D2AD9C}"/>
              </a:ext>
            </a:extLst>
          </p:cNvPr>
          <p:cNvSpPr txBox="1"/>
          <p:nvPr/>
        </p:nvSpPr>
        <p:spPr>
          <a:xfrm>
            <a:off x="1520570" y="1689653"/>
            <a:ext cx="367685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64              128                                        256                   128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8A0122-771A-6CA0-2496-BDB732095DC0}"/>
              </a:ext>
            </a:extLst>
          </p:cNvPr>
          <p:cNvSpPr txBox="1"/>
          <p:nvPr/>
        </p:nvSpPr>
        <p:spPr>
          <a:xfrm>
            <a:off x="1414575" y="2473322"/>
            <a:ext cx="383307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128               256                                       512                    256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427F20-BC52-ECFB-C971-E625AF9C81A2}"/>
              </a:ext>
            </a:extLst>
          </p:cNvPr>
          <p:cNvSpPr txBox="1"/>
          <p:nvPr/>
        </p:nvSpPr>
        <p:spPr>
          <a:xfrm>
            <a:off x="1375470" y="3159386"/>
            <a:ext cx="382195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256                512                                      1024                   512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C168CC-6EB3-5E13-F597-60204F5A2EBA}"/>
              </a:ext>
            </a:extLst>
          </p:cNvPr>
          <p:cNvSpPr txBox="1"/>
          <p:nvPr/>
        </p:nvSpPr>
        <p:spPr>
          <a:xfrm>
            <a:off x="1343825" y="3768739"/>
            <a:ext cx="230527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512                1024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9BAD6AD-AD2E-3085-46FC-94C9186A60BB}"/>
              </a:ext>
            </a:extLst>
          </p:cNvPr>
          <p:cNvSpPr txBox="1"/>
          <p:nvPr/>
        </p:nvSpPr>
        <p:spPr>
          <a:xfrm rot="16200000">
            <a:off x="508100" y="834037"/>
            <a:ext cx="169277" cy="5329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(H, W)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ED0F226-0992-9A4E-0D72-47DEF176AE21}"/>
              </a:ext>
            </a:extLst>
          </p:cNvPr>
          <p:cNvSpPr txBox="1"/>
          <p:nvPr/>
        </p:nvSpPr>
        <p:spPr>
          <a:xfrm rot="16200000">
            <a:off x="543520" y="1729285"/>
            <a:ext cx="169277" cy="771102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(H/2, W/2)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A1BA81-7F6D-0D64-A6BD-5A73D4C3E2BE}"/>
              </a:ext>
            </a:extLst>
          </p:cNvPr>
          <p:cNvSpPr txBox="1"/>
          <p:nvPr/>
        </p:nvSpPr>
        <p:spPr>
          <a:xfrm rot="16200000">
            <a:off x="537276" y="2477763"/>
            <a:ext cx="169277" cy="771102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(H/4, W/4)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5B9FE99-55FA-E4A9-0E9C-5CFDF451E03D}"/>
              </a:ext>
            </a:extLst>
          </p:cNvPr>
          <p:cNvSpPr txBox="1"/>
          <p:nvPr/>
        </p:nvSpPr>
        <p:spPr>
          <a:xfrm rot="16200000">
            <a:off x="537276" y="3109271"/>
            <a:ext cx="169277" cy="771102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(H/8, W/8)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DE593E-470E-EAC8-0F98-E383C5E4F3EF}"/>
              </a:ext>
            </a:extLst>
          </p:cNvPr>
          <p:cNvSpPr txBox="1"/>
          <p:nvPr/>
        </p:nvSpPr>
        <p:spPr>
          <a:xfrm rot="16200000">
            <a:off x="583912" y="3564044"/>
            <a:ext cx="169277" cy="990477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(H/16, W/16)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F0BC812-4F0E-6557-AD61-619A2EA2F783}"/>
              </a:ext>
            </a:extLst>
          </p:cNvPr>
          <p:cNvSpPr txBox="1"/>
          <p:nvPr/>
        </p:nvSpPr>
        <p:spPr>
          <a:xfrm>
            <a:off x="1272393" y="827759"/>
            <a:ext cx="405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BAC026-12D1-9503-ADF8-3B8202ACF6B3}"/>
              </a:ext>
            </a:extLst>
          </p:cNvPr>
          <p:cNvSpPr txBox="1"/>
          <p:nvPr/>
        </p:nvSpPr>
        <p:spPr>
          <a:xfrm>
            <a:off x="1867891" y="842829"/>
            <a:ext cx="405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2CE3CE8-EA3C-A5E3-0F63-4A745D0EF48F}"/>
              </a:ext>
            </a:extLst>
          </p:cNvPr>
          <p:cNvSpPr txBox="1"/>
          <p:nvPr/>
        </p:nvSpPr>
        <p:spPr>
          <a:xfrm>
            <a:off x="4208245" y="842829"/>
            <a:ext cx="405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A48AB7-44BB-FD95-C68C-74C8CB95F3F5}"/>
              </a:ext>
            </a:extLst>
          </p:cNvPr>
          <p:cNvSpPr txBox="1"/>
          <p:nvPr/>
        </p:nvSpPr>
        <p:spPr>
          <a:xfrm>
            <a:off x="4804691" y="842829"/>
            <a:ext cx="405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6570B46-C0BC-2CE2-9707-97E5CF4C6C54}"/>
              </a:ext>
            </a:extLst>
          </p:cNvPr>
          <p:cNvSpPr txBox="1"/>
          <p:nvPr/>
        </p:nvSpPr>
        <p:spPr>
          <a:xfrm>
            <a:off x="1810170" y="1808350"/>
            <a:ext cx="42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59F1189-963C-BE59-CEDB-C9AC372D5E55}"/>
              </a:ext>
            </a:extLst>
          </p:cNvPr>
          <p:cNvSpPr txBox="1"/>
          <p:nvPr/>
        </p:nvSpPr>
        <p:spPr>
          <a:xfrm>
            <a:off x="4399297" y="1852706"/>
            <a:ext cx="42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F985D5F-4D87-C05F-63A4-1CA2B1290C27}"/>
              </a:ext>
            </a:extLst>
          </p:cNvPr>
          <p:cNvSpPr txBox="1"/>
          <p:nvPr/>
        </p:nvSpPr>
        <p:spPr>
          <a:xfrm>
            <a:off x="1810170" y="2563359"/>
            <a:ext cx="42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4139D0-0287-87BD-8252-BC7254E14C80}"/>
              </a:ext>
            </a:extLst>
          </p:cNvPr>
          <p:cNvSpPr txBox="1"/>
          <p:nvPr/>
        </p:nvSpPr>
        <p:spPr>
          <a:xfrm>
            <a:off x="4417328" y="2593998"/>
            <a:ext cx="42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675FD9A-12B3-D1EC-C365-D1EB475E3355}"/>
              </a:ext>
            </a:extLst>
          </p:cNvPr>
          <p:cNvSpPr txBox="1"/>
          <p:nvPr/>
        </p:nvSpPr>
        <p:spPr>
          <a:xfrm>
            <a:off x="1810170" y="3219595"/>
            <a:ext cx="42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7141E9C-5291-7FE7-1129-209853BBDEE1}"/>
              </a:ext>
            </a:extLst>
          </p:cNvPr>
          <p:cNvSpPr txBox="1"/>
          <p:nvPr/>
        </p:nvSpPr>
        <p:spPr>
          <a:xfrm>
            <a:off x="4384855" y="3205574"/>
            <a:ext cx="42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86" name="箭头: 下 15">
            <a:extLst>
              <a:ext uri="{FF2B5EF4-FFF2-40B4-BE49-F238E27FC236}">
                <a16:creationId xmlns:a16="http://schemas.microsoft.com/office/drawing/2014/main" id="{DEC09508-EEB5-7742-15BF-AF4548037092}"/>
              </a:ext>
            </a:extLst>
          </p:cNvPr>
          <p:cNvSpPr/>
          <p:nvPr/>
        </p:nvSpPr>
        <p:spPr>
          <a:xfrm rot="4268121">
            <a:off x="1977794" y="3474132"/>
            <a:ext cx="76200" cy="640309"/>
          </a:xfrm>
          <a:prstGeom prst="downArrow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3D84791-6625-41FF-0B19-0E011C6AF361}"/>
              </a:ext>
            </a:extLst>
          </p:cNvPr>
          <p:cNvSpPr/>
          <p:nvPr/>
        </p:nvSpPr>
        <p:spPr>
          <a:xfrm>
            <a:off x="1143084" y="456449"/>
            <a:ext cx="1473827" cy="383315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1EDCB44-7DDF-D51F-627E-5EF0206681D3}"/>
              </a:ext>
            </a:extLst>
          </p:cNvPr>
          <p:cNvSpPr/>
          <p:nvPr/>
        </p:nvSpPr>
        <p:spPr>
          <a:xfrm>
            <a:off x="3690285" y="456449"/>
            <a:ext cx="1620181" cy="3833158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AD540BD-8977-4246-FFC1-D6C5901177FD}"/>
              </a:ext>
            </a:extLst>
          </p:cNvPr>
          <p:cNvSpPr txBox="1"/>
          <p:nvPr/>
        </p:nvSpPr>
        <p:spPr>
          <a:xfrm>
            <a:off x="193472" y="609878"/>
            <a:ext cx="946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Image size</a:t>
            </a:r>
          </a:p>
        </p:txBody>
      </p:sp>
    </p:spTree>
    <p:extLst>
      <p:ext uri="{BB962C8B-B14F-4D97-AF65-F5344CB8AC3E}">
        <p14:creationId xmlns:p14="http://schemas.microsoft.com/office/powerpoint/2010/main" val="425932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210</Words>
  <Application>Microsoft Office PowerPoint</Application>
  <PresentationFormat>自定义</PresentationFormat>
  <Paragraphs>67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Aptos</vt:lpstr>
      <vt:lpstr>Aptos Display</vt:lpstr>
      <vt:lpstr>Arial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劉雨松</dc:creator>
  <cp:lastModifiedBy>劉　雨松</cp:lastModifiedBy>
  <cp:revision>3</cp:revision>
  <dcterms:created xsi:type="dcterms:W3CDTF">2024-03-19T06:44:17Z</dcterms:created>
  <dcterms:modified xsi:type="dcterms:W3CDTF">2024-07-10T06:07:52Z</dcterms:modified>
</cp:coreProperties>
</file>