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977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elastic/elasticsearc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ginx.or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moiron/sql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2天"/>
          <p:cNvSpPr txBox="1"/>
          <p:nvPr/>
        </p:nvSpPr>
        <p:spPr>
          <a:xfrm>
            <a:off x="5297982" y="3948172"/>
            <a:ext cx="3795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/>
              <a:t>Go培训第</a:t>
            </a:r>
            <a:r>
              <a:rPr dirty="0" smtClean="0"/>
              <a:t>1</a:t>
            </a:r>
            <a:r>
              <a:rPr lang="en-US" dirty="0" smtClean="0"/>
              <a:t>3</a:t>
            </a:r>
            <a:r>
              <a:rPr dirty="0" smtClean="0"/>
              <a:t>天</a:t>
            </a:r>
            <a:endParaRPr dirty="0"/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eego web开发"/>
          <p:cNvSpPr txBox="1"/>
          <p:nvPr/>
        </p:nvSpPr>
        <p:spPr>
          <a:xfrm>
            <a:off x="5056276" y="789813"/>
            <a:ext cx="2265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beego web开发</a:t>
            </a:r>
          </a:p>
        </p:txBody>
      </p:sp>
      <p:sp>
        <p:nvSpPr>
          <p:cNvPr id="173" name="6. Beego web开发"/>
          <p:cNvSpPr txBox="1"/>
          <p:nvPr/>
        </p:nvSpPr>
        <p:spPr>
          <a:xfrm>
            <a:off x="1525541" y="1898229"/>
            <a:ext cx="26212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6. Beego web开发</a:t>
            </a:r>
          </a:p>
        </p:txBody>
      </p:sp>
      <p:sp>
        <p:nvSpPr>
          <p:cNvPr id="174" name="规划好url"/>
          <p:cNvSpPr txBox="1"/>
          <p:nvPr/>
        </p:nvSpPr>
        <p:spPr>
          <a:xfrm>
            <a:off x="1950408" y="2751535"/>
            <a:ext cx="17906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arenR"/>
            </a:lvl1pPr>
          </a:lstStyle>
          <a:p>
            <a:r>
              <a:rPr dirty="0" err="1"/>
              <a:t>规划好url</a:t>
            </a:r>
            <a:endParaRPr dirty="0"/>
          </a:p>
        </p:txBody>
      </p:sp>
      <p:sp>
        <p:nvSpPr>
          <p:cNvPr id="175" name="2) 添加路由"/>
          <p:cNvSpPr txBox="1"/>
          <p:nvPr/>
        </p:nvSpPr>
        <p:spPr>
          <a:xfrm>
            <a:off x="1756628" y="3699678"/>
            <a:ext cx="19178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2) </a:t>
            </a:r>
            <a:r>
              <a:rPr dirty="0" err="1"/>
              <a:t>添加路由</a:t>
            </a:r>
            <a:endParaRPr dirty="0"/>
          </a:p>
        </p:txBody>
      </p:sp>
      <p:sp>
        <p:nvSpPr>
          <p:cNvPr id="176" name="3)  开发controller，继承beego.Controller"/>
          <p:cNvSpPr txBox="1"/>
          <p:nvPr/>
        </p:nvSpPr>
        <p:spPr>
          <a:xfrm>
            <a:off x="1756628" y="4616450"/>
            <a:ext cx="5853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3)  </a:t>
            </a:r>
            <a:r>
              <a:rPr dirty="0" err="1"/>
              <a:t>开发controller，继承beego.Controller</a:t>
            </a:r>
            <a:endParaRPr dirty="0"/>
          </a:p>
        </p:txBody>
      </p:sp>
      <p:sp>
        <p:nvSpPr>
          <p:cNvPr id="177" name="4) 测试"/>
          <p:cNvSpPr txBox="1"/>
          <p:nvPr/>
        </p:nvSpPr>
        <p:spPr>
          <a:xfrm>
            <a:off x="1756628" y="5533221"/>
            <a:ext cx="13082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测试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eego web开发"/>
          <p:cNvSpPr txBox="1"/>
          <p:nvPr/>
        </p:nvSpPr>
        <p:spPr>
          <a:xfrm>
            <a:off x="5056276" y="789813"/>
            <a:ext cx="22652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beego web开发</a:t>
            </a:r>
          </a:p>
        </p:txBody>
      </p:sp>
      <p:sp>
        <p:nvSpPr>
          <p:cNvPr id="180" name="6. Beego 模板渲染"/>
          <p:cNvSpPr txBox="1"/>
          <p:nvPr/>
        </p:nvSpPr>
        <p:spPr>
          <a:xfrm>
            <a:off x="1525541" y="1898229"/>
            <a:ext cx="26551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6. Beego 模板渲染</a:t>
            </a:r>
          </a:p>
        </p:txBody>
      </p:sp>
      <p:sp>
        <p:nvSpPr>
          <p:cNvPr id="181" name="把需要传给模板的变量赋值给beego.controller里面的Data字段"/>
          <p:cNvSpPr txBox="1"/>
          <p:nvPr/>
        </p:nvSpPr>
        <p:spPr>
          <a:xfrm>
            <a:off x="1950408" y="2751535"/>
            <a:ext cx="88982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arenR"/>
            </a:lvl1pPr>
          </a:lstStyle>
          <a:p>
            <a:r>
              <a:t>把需要传给模板的变量赋值给beego.controller里面的Data字段</a:t>
            </a:r>
          </a:p>
        </p:txBody>
      </p:sp>
      <p:sp>
        <p:nvSpPr>
          <p:cNvPr id="182" name="2) 实现模板逻辑"/>
          <p:cNvSpPr txBox="1"/>
          <p:nvPr/>
        </p:nvSpPr>
        <p:spPr>
          <a:xfrm>
            <a:off x="1905277" y="3757357"/>
            <a:ext cx="2298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2) 实现模板逻辑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课后作业</a:t>
            </a:r>
          </a:p>
        </p:txBody>
      </p:sp>
      <p:sp>
        <p:nvSpPr>
          <p:cNvPr id="185" name="1. 把今天的日志收集客户端，自己实现一遍"/>
          <p:cNvSpPr txBox="1"/>
          <p:nvPr/>
        </p:nvSpPr>
        <p:spPr>
          <a:xfrm>
            <a:off x="1390514" y="2584450"/>
            <a:ext cx="60063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1. 把今天的日志收集客户端，自己实现一遍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ElasticSearch介绍与使用"/>
          <p:cNvSpPr txBox="1"/>
          <p:nvPr/>
        </p:nvSpPr>
        <p:spPr>
          <a:xfrm>
            <a:off x="1786229" y="2779348"/>
            <a:ext cx="38349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ElasticSearch介绍与使用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  <p:sp>
        <p:nvSpPr>
          <p:cNvPr id="124" name="2. kibana介绍与使用"/>
          <p:cNvSpPr txBox="1"/>
          <p:nvPr/>
        </p:nvSpPr>
        <p:spPr>
          <a:xfrm>
            <a:off x="1765644" y="3712142"/>
            <a:ext cx="28919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kibana介绍与使用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lasticSearch介绍与使用"/>
          <p:cNvSpPr txBox="1"/>
          <p:nvPr/>
        </p:nvSpPr>
        <p:spPr>
          <a:xfrm>
            <a:off x="5056276" y="789813"/>
            <a:ext cx="34960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ElasticSearch介绍与使用</a:t>
            </a:r>
          </a:p>
        </p:txBody>
      </p:sp>
      <p:sp>
        <p:nvSpPr>
          <p:cNvPr id="127" name="1. ElasticSearch安装"/>
          <p:cNvSpPr txBox="1"/>
          <p:nvPr/>
        </p:nvSpPr>
        <p:spPr>
          <a:xfrm>
            <a:off x="1525541" y="1898229"/>
            <a:ext cx="29205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1. </a:t>
            </a:r>
            <a:r>
              <a:rPr dirty="0" err="1"/>
              <a:t>ElasticSearch安装</a:t>
            </a:r>
            <a:endParaRPr dirty="0"/>
          </a:p>
        </p:txBody>
      </p:sp>
      <p:sp>
        <p:nvSpPr>
          <p:cNvPr id="128" name="1) 下载ES，下载地：github.com/elastic/elasticsearch"/>
          <p:cNvSpPr txBox="1"/>
          <p:nvPr/>
        </p:nvSpPr>
        <p:spPr>
          <a:xfrm>
            <a:off x="1963326" y="2796413"/>
            <a:ext cx="73749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1) 下载ES，下载地：</a:t>
            </a:r>
            <a:r>
              <a:rPr u="sng">
                <a:hlinkClick r:id="rId2"/>
              </a:rPr>
              <a:t>github.com/elastic/elasticsearch</a:t>
            </a:r>
          </a:p>
        </p:txBody>
      </p:sp>
      <p:sp>
        <p:nvSpPr>
          <p:cNvPr id="129" name="2) 修改config/elasticsearch.ymal配置：…"/>
          <p:cNvSpPr txBox="1"/>
          <p:nvPr/>
        </p:nvSpPr>
        <p:spPr>
          <a:xfrm>
            <a:off x="2015001" y="3675540"/>
            <a:ext cx="5545837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2) 修改config/elasticsearch.ymal配置：</a:t>
            </a:r>
          </a:p>
          <a:p>
            <a:r>
              <a:t>     network.host: 本地ip</a:t>
            </a:r>
          </a:p>
          <a:p>
            <a:r>
              <a:t>     node.name:node_1</a:t>
            </a:r>
          </a:p>
        </p:txBody>
      </p:sp>
      <p:sp>
        <p:nvSpPr>
          <p:cNvPr id="130" name="3) 启动es， ./bin/elasticsearch.bat"/>
          <p:cNvSpPr txBox="1"/>
          <p:nvPr/>
        </p:nvSpPr>
        <p:spPr>
          <a:xfrm>
            <a:off x="1756628" y="5481311"/>
            <a:ext cx="50295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启动es， ./bin/elasticsearch.bat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ackage main…"/>
          <p:cNvSpPr txBox="1"/>
          <p:nvPr/>
        </p:nvSpPr>
        <p:spPr>
          <a:xfrm>
            <a:off x="2217458" y="939800"/>
            <a:ext cx="8569884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rPr dirty="0"/>
              <a:t>package main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import (</a:t>
            </a:r>
          </a:p>
          <a:p>
            <a:pPr>
              <a:defRPr sz="1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400"/>
            </a:pPr>
            <a:r>
              <a:rPr dirty="0"/>
              <a:t>	elastic "gopkg.in/</a:t>
            </a:r>
            <a:r>
              <a:rPr dirty="0" err="1"/>
              <a:t>olivere</a:t>
            </a:r>
            <a:r>
              <a:rPr dirty="0"/>
              <a:t>/elastic.v2"</a:t>
            </a:r>
          </a:p>
          <a:p>
            <a:pPr>
              <a:defRPr sz="1400"/>
            </a:pPr>
            <a:r>
              <a:rPr dirty="0"/>
              <a:t>)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type Tweet </a:t>
            </a:r>
            <a:r>
              <a:rPr dirty="0" err="1"/>
              <a:t>struct</a:t>
            </a:r>
            <a:r>
              <a:rPr dirty="0"/>
              <a:t> {</a:t>
            </a:r>
          </a:p>
          <a:p>
            <a:pPr>
              <a:defRPr sz="1400"/>
            </a:pPr>
            <a:r>
              <a:rPr dirty="0"/>
              <a:t>	User    string</a:t>
            </a:r>
          </a:p>
          <a:p>
            <a:pPr>
              <a:defRPr sz="1400"/>
            </a:pPr>
            <a:r>
              <a:rPr dirty="0"/>
              <a:t>	Message string</a:t>
            </a:r>
          </a:p>
          <a:p>
            <a:pPr>
              <a:defRPr sz="1400"/>
            </a:pPr>
            <a:r>
              <a:rPr dirty="0"/>
              <a:t>}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400"/>
            </a:pPr>
            <a:r>
              <a:rPr dirty="0"/>
              <a:t>	client, err := </a:t>
            </a:r>
            <a:r>
              <a:rPr dirty="0" err="1"/>
              <a:t>elastic.NewClient</a:t>
            </a:r>
            <a:r>
              <a:rPr dirty="0"/>
              <a:t>(</a:t>
            </a:r>
            <a:r>
              <a:rPr dirty="0" err="1"/>
              <a:t>elastic.SetSniff</a:t>
            </a:r>
            <a:r>
              <a:rPr dirty="0"/>
              <a:t>(false), </a:t>
            </a:r>
            <a:r>
              <a:rPr dirty="0" err="1"/>
              <a:t>elastic.SetURL</a:t>
            </a:r>
            <a:r>
              <a:rPr dirty="0"/>
              <a:t>("http://192.168.31.177:9200/"))</a:t>
            </a:r>
          </a:p>
          <a:p>
            <a:pPr>
              <a:defRPr sz="1400"/>
            </a:pPr>
            <a:r>
              <a:rPr dirty="0"/>
              <a:t>	if err != nil {</a:t>
            </a:r>
          </a:p>
          <a:p>
            <a:pPr>
              <a:defRPr sz="1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("connect </a:t>
            </a:r>
            <a:r>
              <a:rPr dirty="0" err="1"/>
              <a:t>es</a:t>
            </a:r>
            <a:r>
              <a:rPr dirty="0"/>
              <a:t> error", err)</a:t>
            </a:r>
          </a:p>
          <a:p>
            <a:pPr>
              <a:defRPr sz="1400"/>
            </a:pPr>
            <a:r>
              <a:rPr dirty="0"/>
              <a:t>		return</a:t>
            </a:r>
          </a:p>
          <a:p>
            <a:pPr>
              <a:defRPr sz="1400"/>
            </a:pPr>
            <a:r>
              <a:rPr dirty="0"/>
              <a:t>	}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succ</a:t>
            </a:r>
            <a:r>
              <a:rPr dirty="0"/>
              <a:t>")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	tweet := Tweet{User: "</a:t>
            </a:r>
            <a:r>
              <a:rPr dirty="0" err="1"/>
              <a:t>olivere</a:t>
            </a:r>
            <a:r>
              <a:rPr dirty="0"/>
              <a:t>", Message: "Take Five"}</a:t>
            </a:r>
          </a:p>
          <a:p>
            <a:pPr>
              <a:defRPr sz="1400"/>
            </a:pPr>
            <a:r>
              <a:rPr dirty="0"/>
              <a:t>	_, err = </a:t>
            </a:r>
            <a:r>
              <a:rPr dirty="0" err="1"/>
              <a:t>client.Index</a:t>
            </a:r>
            <a:r>
              <a:rPr dirty="0"/>
              <a:t>().</a:t>
            </a:r>
          </a:p>
          <a:p>
            <a:pPr>
              <a:defRPr sz="1400"/>
            </a:pPr>
            <a:r>
              <a:rPr dirty="0"/>
              <a:t>		Index("twitter").</a:t>
            </a:r>
          </a:p>
          <a:p>
            <a:pPr>
              <a:defRPr sz="1400"/>
            </a:pPr>
            <a:r>
              <a:rPr dirty="0"/>
              <a:t>		Type("tweet").</a:t>
            </a:r>
          </a:p>
          <a:p>
            <a:pPr>
              <a:defRPr sz="1400"/>
            </a:pPr>
            <a:r>
              <a:rPr dirty="0"/>
              <a:t>		Id("1").</a:t>
            </a:r>
          </a:p>
          <a:p>
            <a:pPr>
              <a:defRPr sz="1400"/>
            </a:pPr>
            <a:r>
              <a:rPr dirty="0"/>
              <a:t>		</a:t>
            </a:r>
            <a:r>
              <a:rPr dirty="0" err="1"/>
              <a:t>BodyJson</a:t>
            </a:r>
            <a:r>
              <a:rPr dirty="0"/>
              <a:t>(tweet).</a:t>
            </a:r>
          </a:p>
          <a:p>
            <a:pPr>
              <a:defRPr sz="1400"/>
            </a:pPr>
            <a:r>
              <a:rPr dirty="0"/>
              <a:t>		Do()</a:t>
            </a:r>
          </a:p>
          <a:p>
            <a:pPr>
              <a:defRPr sz="1400"/>
            </a:pPr>
            <a:r>
              <a:rPr dirty="0"/>
              <a:t>	if err != nil {</a:t>
            </a:r>
          </a:p>
          <a:p>
            <a:pPr>
              <a:defRPr sz="1400"/>
            </a:pPr>
            <a:r>
              <a:rPr dirty="0"/>
              <a:t>		// Handle error</a:t>
            </a:r>
          </a:p>
          <a:p>
            <a:pPr>
              <a:defRPr sz="1400"/>
            </a:pPr>
            <a:r>
              <a:rPr dirty="0"/>
              <a:t>		panic(err)</a:t>
            </a:r>
          </a:p>
          <a:p>
            <a:pPr>
              <a:defRPr sz="1400"/>
            </a:pPr>
            <a:r>
              <a:rPr dirty="0"/>
              <a:t>		return</a:t>
            </a:r>
          </a:p>
          <a:p>
            <a:pPr>
              <a:defRPr sz="1400"/>
            </a:pPr>
            <a:r>
              <a:rPr dirty="0"/>
              <a:t>	}</a:t>
            </a:r>
          </a:p>
          <a:p>
            <a:pPr>
              <a:defRPr sz="1400"/>
            </a:pPr>
            <a:endParaRPr dirty="0"/>
          </a:p>
          <a:p>
            <a:pPr>
              <a:defRPr sz="1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("insert </a:t>
            </a:r>
            <a:r>
              <a:rPr dirty="0" err="1"/>
              <a:t>succ</a:t>
            </a:r>
            <a:r>
              <a:rPr dirty="0"/>
              <a:t>")</a:t>
            </a:r>
          </a:p>
          <a:p>
            <a:pPr>
              <a:defRPr sz="1400"/>
            </a:pPr>
            <a:r>
              <a:rPr dirty="0"/>
              <a:t>}</a:t>
            </a:r>
          </a:p>
        </p:txBody>
      </p:sp>
      <p:sp>
        <p:nvSpPr>
          <p:cNvPr id="133" name="ElasticSearch示例代码"/>
          <p:cNvSpPr txBox="1"/>
          <p:nvPr/>
        </p:nvSpPr>
        <p:spPr>
          <a:xfrm>
            <a:off x="5056276" y="789813"/>
            <a:ext cx="3191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ElasticSearch示例代码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lasticSearch介绍与使用"/>
          <p:cNvSpPr txBox="1"/>
          <p:nvPr/>
        </p:nvSpPr>
        <p:spPr>
          <a:xfrm>
            <a:off x="5056276" y="789813"/>
            <a:ext cx="34960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ElasticSearch介绍与使用</a:t>
            </a:r>
          </a:p>
        </p:txBody>
      </p:sp>
      <p:sp>
        <p:nvSpPr>
          <p:cNvPr id="136" name="2. kibana安装"/>
          <p:cNvSpPr txBox="1"/>
          <p:nvPr/>
        </p:nvSpPr>
        <p:spPr>
          <a:xfrm>
            <a:off x="1525541" y="1898229"/>
            <a:ext cx="19775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kibana安装</a:t>
            </a:r>
          </a:p>
        </p:txBody>
      </p:sp>
      <p:sp>
        <p:nvSpPr>
          <p:cNvPr id="137" name="1) 下载ES，下载地：https://www.elastic.co/start"/>
          <p:cNvSpPr txBox="1"/>
          <p:nvPr/>
        </p:nvSpPr>
        <p:spPr>
          <a:xfrm>
            <a:off x="1963326" y="2796413"/>
            <a:ext cx="66236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1) </a:t>
            </a:r>
            <a:r>
              <a:rPr dirty="0" err="1"/>
              <a:t>下载ES，下载地：https</a:t>
            </a:r>
            <a:r>
              <a:rPr dirty="0"/>
              <a:t>://www.elastic.co/start</a:t>
            </a:r>
          </a:p>
        </p:txBody>
      </p:sp>
      <p:sp>
        <p:nvSpPr>
          <p:cNvPr id="138" name="2)  解压缩"/>
          <p:cNvSpPr txBox="1"/>
          <p:nvPr/>
        </p:nvSpPr>
        <p:spPr>
          <a:xfrm>
            <a:off x="2015001" y="4069239"/>
            <a:ext cx="14691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2)  解压缩</a:t>
            </a:r>
          </a:p>
        </p:txBody>
      </p:sp>
      <p:sp>
        <p:nvSpPr>
          <p:cNvPr id="139" name="3) 启动kibana， ./bin/kibana.bat"/>
          <p:cNvSpPr txBox="1"/>
          <p:nvPr/>
        </p:nvSpPr>
        <p:spPr>
          <a:xfrm>
            <a:off x="1730790" y="5340350"/>
            <a:ext cx="4729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启动kibana， ./bin/kibana.bat</a:t>
            </a:r>
          </a:p>
        </p:txBody>
      </p:sp>
      <p:sp>
        <p:nvSpPr>
          <p:cNvPr id="140" name="4)  在浏览器中访问: http://localhost:5601"/>
          <p:cNvSpPr txBox="1"/>
          <p:nvPr/>
        </p:nvSpPr>
        <p:spPr>
          <a:xfrm>
            <a:off x="1730790" y="6384576"/>
            <a:ext cx="584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 在浏览器中访问: </a:t>
            </a:r>
            <a:r>
              <a:rPr u="sng">
                <a:hlinkClick r:id="rId2"/>
              </a:rPr>
              <a:t>http://localhost:5601</a:t>
            </a:r>
          </a:p>
        </p:txBody>
      </p:sp>
      <p:sp>
        <p:nvSpPr>
          <p:cNvPr id="141" name="Username: elastic  Passwd: changeme"/>
          <p:cNvSpPr txBox="1"/>
          <p:nvPr/>
        </p:nvSpPr>
        <p:spPr>
          <a:xfrm>
            <a:off x="2090326" y="7169991"/>
            <a:ext cx="56671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Username: elastic  Passwd: changeme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lasticSearch介绍与使用"/>
          <p:cNvSpPr txBox="1"/>
          <p:nvPr/>
        </p:nvSpPr>
        <p:spPr>
          <a:xfrm>
            <a:off x="5056276" y="789813"/>
            <a:ext cx="34960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ElasticSearch介绍与使用</a:t>
            </a:r>
          </a:p>
        </p:txBody>
      </p:sp>
      <p:sp>
        <p:nvSpPr>
          <p:cNvPr id="144" name="2. kibana安装"/>
          <p:cNvSpPr txBox="1"/>
          <p:nvPr/>
        </p:nvSpPr>
        <p:spPr>
          <a:xfrm>
            <a:off x="1525541" y="1898229"/>
            <a:ext cx="19775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kibana安装</a:t>
            </a:r>
          </a:p>
        </p:txBody>
      </p:sp>
      <p:sp>
        <p:nvSpPr>
          <p:cNvPr id="145" name="1) 下载ES，下载地：https://www.elastic.co/start"/>
          <p:cNvSpPr txBox="1"/>
          <p:nvPr/>
        </p:nvSpPr>
        <p:spPr>
          <a:xfrm>
            <a:off x="1963326" y="2796413"/>
            <a:ext cx="66236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1) 下载ES，下载地：https://www.elastic.co/start</a:t>
            </a:r>
          </a:p>
        </p:txBody>
      </p:sp>
      <p:sp>
        <p:nvSpPr>
          <p:cNvPr id="146" name="2)  解压缩"/>
          <p:cNvSpPr txBox="1"/>
          <p:nvPr/>
        </p:nvSpPr>
        <p:spPr>
          <a:xfrm>
            <a:off x="2015001" y="4069239"/>
            <a:ext cx="14691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2)  解压缩</a:t>
            </a:r>
          </a:p>
        </p:txBody>
      </p:sp>
      <p:sp>
        <p:nvSpPr>
          <p:cNvPr id="147" name="3) 启动kibana， ./bin/kibana.bat"/>
          <p:cNvSpPr txBox="1"/>
          <p:nvPr/>
        </p:nvSpPr>
        <p:spPr>
          <a:xfrm>
            <a:off x="1730790" y="5340350"/>
            <a:ext cx="47298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启动kibana， ./bin/kibana.bat</a:t>
            </a:r>
          </a:p>
        </p:txBody>
      </p:sp>
      <p:sp>
        <p:nvSpPr>
          <p:cNvPr id="148" name="4)  在浏览器中访问: http://localhost:5601"/>
          <p:cNvSpPr txBox="1"/>
          <p:nvPr/>
        </p:nvSpPr>
        <p:spPr>
          <a:xfrm>
            <a:off x="1730790" y="6384576"/>
            <a:ext cx="584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 在浏览器中访问: </a:t>
            </a:r>
            <a:r>
              <a:rPr u="sng">
                <a:hlinkClick r:id="rId2"/>
              </a:rPr>
              <a:t>http://localhost:5601</a:t>
            </a:r>
          </a:p>
        </p:txBody>
      </p:sp>
      <p:sp>
        <p:nvSpPr>
          <p:cNvPr id="149" name="Username: elastic  Passwd: changeme"/>
          <p:cNvSpPr txBox="1"/>
          <p:nvPr/>
        </p:nvSpPr>
        <p:spPr>
          <a:xfrm>
            <a:off x="2090326" y="7169991"/>
            <a:ext cx="56671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Username: elastic  Passwd: changeme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lasticSearch介绍与使用"/>
          <p:cNvSpPr txBox="1"/>
          <p:nvPr/>
        </p:nvSpPr>
        <p:spPr>
          <a:xfrm>
            <a:off x="5056276" y="789813"/>
            <a:ext cx="34960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ElasticSearch介绍与使用</a:t>
            </a:r>
          </a:p>
        </p:txBody>
      </p:sp>
      <p:sp>
        <p:nvSpPr>
          <p:cNvPr id="152" name="3. nginx安装"/>
          <p:cNvSpPr txBox="1"/>
          <p:nvPr/>
        </p:nvSpPr>
        <p:spPr>
          <a:xfrm>
            <a:off x="1525541" y="1898229"/>
            <a:ext cx="18080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3. nginx安装</a:t>
            </a:r>
          </a:p>
        </p:txBody>
      </p:sp>
      <p:sp>
        <p:nvSpPr>
          <p:cNvPr id="153" name="1) 下载nginx，下载地：https://nginx.org"/>
          <p:cNvSpPr txBox="1"/>
          <p:nvPr/>
        </p:nvSpPr>
        <p:spPr>
          <a:xfrm>
            <a:off x="1963326" y="2796413"/>
            <a:ext cx="5567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1) 下载nginx，下载地：</a:t>
            </a:r>
            <a:r>
              <a:rPr u="sng">
                <a:hlinkClick r:id="rId2"/>
              </a:rPr>
              <a:t>https://nginx.org</a:t>
            </a:r>
          </a:p>
        </p:txBody>
      </p:sp>
      <p:sp>
        <p:nvSpPr>
          <p:cNvPr id="154" name="2)  解压缩"/>
          <p:cNvSpPr txBox="1"/>
          <p:nvPr/>
        </p:nvSpPr>
        <p:spPr>
          <a:xfrm>
            <a:off x="2015001" y="4069239"/>
            <a:ext cx="14691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2)  解压缩</a:t>
            </a:r>
          </a:p>
        </p:txBody>
      </p:sp>
      <p:sp>
        <p:nvSpPr>
          <p:cNvPr id="155" name="3) 启动nginx， ./nginx"/>
          <p:cNvSpPr txBox="1"/>
          <p:nvPr/>
        </p:nvSpPr>
        <p:spPr>
          <a:xfrm>
            <a:off x="1730790" y="5340350"/>
            <a:ext cx="3357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3) 启动nginx， ./nginx</a:t>
            </a:r>
          </a:p>
        </p:txBody>
      </p:sp>
      <p:sp>
        <p:nvSpPr>
          <p:cNvPr id="156" name="4)  在浏览器中访问: http://localhost"/>
          <p:cNvSpPr txBox="1"/>
          <p:nvPr/>
        </p:nvSpPr>
        <p:spPr>
          <a:xfrm>
            <a:off x="1730790" y="6384576"/>
            <a:ext cx="50855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4)  在浏览器中访问: http://localhost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ysql 事务"/>
          <p:cNvSpPr txBox="1"/>
          <p:nvPr/>
        </p:nvSpPr>
        <p:spPr>
          <a:xfrm>
            <a:off x="5056276" y="789813"/>
            <a:ext cx="16212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Mysql 事务</a:t>
            </a:r>
          </a:p>
        </p:txBody>
      </p:sp>
      <p:sp>
        <p:nvSpPr>
          <p:cNvPr id="159" name="4. mysql事务"/>
          <p:cNvSpPr txBox="1"/>
          <p:nvPr/>
        </p:nvSpPr>
        <p:spPr>
          <a:xfrm>
            <a:off x="1525541" y="1898229"/>
            <a:ext cx="18754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4. mysql事务</a:t>
            </a:r>
          </a:p>
        </p:txBody>
      </p:sp>
      <p:sp>
        <p:nvSpPr>
          <p:cNvPr id="160" name="1) 原子性"/>
          <p:cNvSpPr txBox="1"/>
          <p:nvPr/>
        </p:nvSpPr>
        <p:spPr>
          <a:xfrm>
            <a:off x="1963326" y="2796413"/>
            <a:ext cx="1384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1) 原子性</a:t>
            </a:r>
          </a:p>
        </p:txBody>
      </p:sp>
      <p:sp>
        <p:nvSpPr>
          <p:cNvPr id="161" name="2)  一致性"/>
          <p:cNvSpPr txBox="1"/>
          <p:nvPr/>
        </p:nvSpPr>
        <p:spPr>
          <a:xfrm>
            <a:off x="2015001" y="4093627"/>
            <a:ext cx="14875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2) </a:t>
            </a:r>
            <a:r>
              <a:rPr dirty="0" err="1" smtClean="0"/>
              <a:t>一致性</a:t>
            </a:r>
            <a:endParaRPr dirty="0"/>
          </a:p>
        </p:txBody>
      </p:sp>
      <p:sp>
        <p:nvSpPr>
          <p:cNvPr id="162" name="3) 隔离性"/>
          <p:cNvSpPr txBox="1"/>
          <p:nvPr/>
        </p:nvSpPr>
        <p:spPr>
          <a:xfrm>
            <a:off x="1730790" y="5340350"/>
            <a:ext cx="16130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3) </a:t>
            </a:r>
            <a:r>
              <a:rPr dirty="0" err="1"/>
              <a:t>隔离性</a:t>
            </a:r>
            <a:endParaRPr dirty="0"/>
          </a:p>
        </p:txBody>
      </p:sp>
      <p:sp>
        <p:nvSpPr>
          <p:cNvPr id="163" name="4)  持久性"/>
          <p:cNvSpPr txBox="1"/>
          <p:nvPr/>
        </p:nvSpPr>
        <p:spPr>
          <a:xfrm>
            <a:off x="1730790" y="6384576"/>
            <a:ext cx="1697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4)  </a:t>
            </a:r>
            <a:r>
              <a:rPr dirty="0" err="1"/>
              <a:t>持久性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ysql 事务"/>
          <p:cNvSpPr txBox="1"/>
          <p:nvPr/>
        </p:nvSpPr>
        <p:spPr>
          <a:xfrm>
            <a:off x="5056276" y="789813"/>
            <a:ext cx="16212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Mysql 事务</a:t>
            </a:r>
          </a:p>
        </p:txBody>
      </p:sp>
      <p:sp>
        <p:nvSpPr>
          <p:cNvPr id="166" name="5. mysql事务"/>
          <p:cNvSpPr txBox="1"/>
          <p:nvPr/>
        </p:nvSpPr>
        <p:spPr>
          <a:xfrm>
            <a:off x="1525541" y="1898229"/>
            <a:ext cx="18754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5. mysql事务</a:t>
            </a:r>
          </a:p>
        </p:txBody>
      </p:sp>
      <p:sp>
        <p:nvSpPr>
          <p:cNvPr id="167" name="import (“github.com/jmoiron/sqlx&quot;)"/>
          <p:cNvSpPr txBox="1"/>
          <p:nvPr/>
        </p:nvSpPr>
        <p:spPr>
          <a:xfrm>
            <a:off x="1950408" y="2776935"/>
            <a:ext cx="533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>
              <a:buSzPct val="100000"/>
              <a:buAutoNum type="arabicParenR"/>
            </a:pPr>
            <a:r>
              <a:t> import (“</a:t>
            </a:r>
            <a:r>
              <a:rPr u="sng">
                <a:hlinkClick r:id="rId2"/>
              </a:rPr>
              <a:t>github.com/jmoiron/sqlx</a:t>
            </a:r>
            <a:r>
              <a:t>") </a:t>
            </a:r>
          </a:p>
        </p:txBody>
      </p:sp>
      <p:sp>
        <p:nvSpPr>
          <p:cNvPr id="168" name="2)  Db.Begin()开始事务"/>
          <p:cNvSpPr txBox="1"/>
          <p:nvPr/>
        </p:nvSpPr>
        <p:spPr>
          <a:xfrm>
            <a:off x="1756628" y="3699678"/>
            <a:ext cx="34927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2)  </a:t>
            </a:r>
            <a:r>
              <a:rPr dirty="0" err="1"/>
              <a:t>Db.Begin</a:t>
            </a:r>
            <a:r>
              <a:rPr dirty="0"/>
              <a:t>()</a:t>
            </a:r>
            <a:r>
              <a:rPr dirty="0" err="1"/>
              <a:t>开始事务</a:t>
            </a:r>
            <a:endParaRPr dirty="0"/>
          </a:p>
        </p:txBody>
      </p:sp>
      <p:sp>
        <p:nvSpPr>
          <p:cNvPr id="169" name="3)  Db.Submit()提交事务"/>
          <p:cNvSpPr txBox="1"/>
          <p:nvPr/>
        </p:nvSpPr>
        <p:spPr>
          <a:xfrm>
            <a:off x="1756628" y="4616450"/>
            <a:ext cx="36447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3)  </a:t>
            </a:r>
            <a:r>
              <a:rPr dirty="0" err="1"/>
              <a:t>Db.Submit</a:t>
            </a:r>
            <a:r>
              <a:rPr dirty="0"/>
              <a:t>()</a:t>
            </a:r>
            <a:r>
              <a:rPr dirty="0" err="1"/>
              <a:t>提交事务</a:t>
            </a:r>
            <a:endParaRPr dirty="0"/>
          </a:p>
        </p:txBody>
      </p:sp>
      <p:sp>
        <p:nvSpPr>
          <p:cNvPr id="170" name="4)  Db.Rollback() 回滚事务"/>
          <p:cNvSpPr txBox="1"/>
          <p:nvPr/>
        </p:nvSpPr>
        <p:spPr>
          <a:xfrm>
            <a:off x="1756628" y="5533221"/>
            <a:ext cx="3966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rPr dirty="0"/>
              <a:t>4)  </a:t>
            </a:r>
            <a:r>
              <a:rPr dirty="0" err="1"/>
              <a:t>Db.Rollback</a:t>
            </a:r>
            <a:r>
              <a:rPr dirty="0"/>
              <a:t>() </a:t>
            </a:r>
            <a:r>
              <a:rPr dirty="0" err="1"/>
              <a:t>回滚事务</a:t>
            </a: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254</Words>
  <Application>Microsoft Office PowerPoint</Application>
  <PresentationFormat>自定义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Light</vt:lpstr>
      <vt:lpstr>Helvetica Neue</vt:lpstr>
      <vt:lpstr>PingFang SC Regular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6</cp:revision>
  <dcterms:modified xsi:type="dcterms:W3CDTF">2017-09-02T10:28:17Z</dcterms:modified>
</cp:coreProperties>
</file>