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1177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5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Go培训第15天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秒杀抢购接入层实现"/>
          <p:cNvSpPr txBox="1"/>
          <p:nvPr/>
        </p:nvSpPr>
        <p:spPr>
          <a:xfrm>
            <a:off x="1726888" y="2779348"/>
            <a:ext cx="3196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秒杀抢购接入层实现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  <p:sp>
        <p:nvSpPr>
          <p:cNvPr id="124" name="2. 秒杀逻辑层实现"/>
          <p:cNvSpPr txBox="1"/>
          <p:nvPr/>
        </p:nvSpPr>
        <p:spPr>
          <a:xfrm>
            <a:off x="1726888" y="3712142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秒杀逻辑层实现</a:t>
            </a:r>
          </a:p>
        </p:txBody>
      </p:sp>
      <p:sp>
        <p:nvSpPr>
          <p:cNvPr id="125" name="3. 课后作业"/>
          <p:cNvSpPr txBox="1"/>
          <p:nvPr/>
        </p:nvSpPr>
        <p:spPr>
          <a:xfrm>
            <a:off x="1726888" y="4644936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3. 课后作业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秒杀接入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秒杀接入层核心功能</a:t>
            </a:r>
          </a:p>
        </p:txBody>
      </p:sp>
      <p:pic>
        <p:nvPicPr>
          <p:cNvPr id="12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5602" y="3905577"/>
            <a:ext cx="60579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秒杀接入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秒杀接入层核心功能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9552" y="2774840"/>
            <a:ext cx="38100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秒杀逻辑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秒杀逻辑层核心功能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0052" y="3041540"/>
            <a:ext cx="85090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秒杀逻辑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秒杀逻辑层核心功能</a:t>
            </a:r>
          </a:p>
        </p:txBody>
      </p:sp>
      <p:sp>
        <p:nvSpPr>
          <p:cNvPr id="137" name="1. SecKill接口"/>
          <p:cNvSpPr txBox="1"/>
          <p:nvPr/>
        </p:nvSpPr>
        <p:spPr>
          <a:xfrm>
            <a:off x="1726888" y="2779348"/>
            <a:ext cx="19943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SecKill接口</a:t>
            </a:r>
          </a:p>
        </p:txBody>
      </p:sp>
      <p:sp>
        <p:nvSpPr>
          <p:cNvPr id="138" name="/seckill?product=20&amp;source=android&amp;authcode=xx&amp;time=xx&amp;nance=xx"/>
          <p:cNvSpPr txBox="1"/>
          <p:nvPr/>
        </p:nvSpPr>
        <p:spPr>
          <a:xfrm>
            <a:off x="2293123" y="3978161"/>
            <a:ext cx="100139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/seckill?product=20&amp;source=android&amp;authcode=xx&amp;time=xx&amp;nance=xx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7752" y="774590"/>
            <a:ext cx="4673601" cy="819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课后作业</a:t>
            </a:r>
          </a:p>
        </p:txBody>
      </p:sp>
      <p:sp>
        <p:nvSpPr>
          <p:cNvPr id="143" name="1. 把今天的秒杀接入层，自己实现一遍"/>
          <p:cNvSpPr txBox="1"/>
          <p:nvPr/>
        </p:nvSpPr>
        <p:spPr>
          <a:xfrm>
            <a:off x="1390514" y="2584450"/>
            <a:ext cx="53967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1. 把今天的秒杀接入层，自己实现一遍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自定义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 Light</vt:lpstr>
      <vt:lpstr>Helvetica Neue</vt:lpstr>
      <vt:lpstr>PingFang SC Regular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</cp:revision>
  <dcterms:modified xsi:type="dcterms:W3CDTF">2017-09-16T10:05:46Z</dcterms:modified>
</cp:coreProperties>
</file>