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6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Go培训第16天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秒杀逻辑层的实现"/>
          <p:cNvSpPr txBox="1"/>
          <p:nvPr/>
        </p:nvSpPr>
        <p:spPr>
          <a:xfrm>
            <a:off x="1726888" y="2779348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秒杀逻辑层的实现</a:t>
            </a:r>
          </a:p>
        </p:txBody>
      </p:sp>
      <p:sp>
        <p:nvSpPr>
          <p:cNvPr id="123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13969" y="479996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  <p:sp>
        <p:nvSpPr>
          <p:cNvPr id="125" name="2. 接入层和逻辑层整合"/>
          <p:cNvSpPr txBox="1"/>
          <p:nvPr/>
        </p:nvSpPr>
        <p:spPr>
          <a:xfrm>
            <a:off x="1726888" y="3694387"/>
            <a:ext cx="3196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接入层和逻辑层整合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秒杀业务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秒杀业务层核心功能</a:t>
            </a:r>
          </a:p>
        </p:txBody>
      </p:sp>
      <p:pic>
        <p:nvPicPr>
          <p:cNvPr id="128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1152" y="2774840"/>
            <a:ext cx="36068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秒杀业务层核心功能"/>
          <p:cNvSpPr txBox="1"/>
          <p:nvPr/>
        </p:nvSpPr>
        <p:spPr>
          <a:xfrm>
            <a:off x="4387850" y="785213"/>
            <a:ext cx="4229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秒杀业务层核心功能</a:t>
            </a:r>
          </a:p>
        </p:txBody>
      </p:sp>
      <p:pic>
        <p:nvPicPr>
          <p:cNvPr id="13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199" y="2838449"/>
            <a:ext cx="1422401" cy="552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课后作业</a:t>
            </a:r>
          </a:p>
        </p:txBody>
      </p:sp>
      <p:sp>
        <p:nvSpPr>
          <p:cNvPr id="134" name="1. 把今天的秒杀业务层，自己实现一遍"/>
          <p:cNvSpPr txBox="1"/>
          <p:nvPr/>
        </p:nvSpPr>
        <p:spPr>
          <a:xfrm>
            <a:off x="1390514" y="2584450"/>
            <a:ext cx="539679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1. 把今天的秒杀业务层，自己实现一遍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