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11" r:id="rId3"/>
    <p:sldId id="329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4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E5DCDB8-F02D-514E-A957-0179D7E063FA}">
          <p14:sldIdLst>
            <p14:sldId id="256"/>
          </p14:sldIdLst>
        </p14:section>
        <p14:section name="Outline" id="{2E825673-374B-9345-91DF-A20925C47543}">
          <p14:sldIdLst>
            <p14:sldId id="311"/>
          </p14:sldIdLst>
        </p14:section>
        <p14:section name="Backgroud" id="{32CB8D89-550A-B745-A83A-367414A59B05}">
          <p14:sldIdLst>
            <p14:sldId id="329"/>
            <p14:sldId id="347"/>
            <p14:sldId id="348"/>
            <p14:sldId id="349"/>
          </p14:sldIdLst>
        </p14:section>
        <p14:section name="Questions" id="{83523D0A-2200-3442-8291-DCD933F840D0}">
          <p14:sldIdLst>
            <p14:sldId id="350"/>
          </p14:sldIdLst>
        </p14:section>
        <p14:section name="Conjecture" id="{55CCFC9D-0A15-D440-9878-389D840A62FA}">
          <p14:sldIdLst>
            <p14:sldId id="351"/>
            <p14:sldId id="352"/>
            <p14:sldId id="353"/>
            <p14:sldId id="355"/>
            <p14:sldId id="354"/>
          </p14:sldIdLst>
        </p14:section>
        <p14:section name="Conclusion" id="{12EE6D8A-FFED-224A-8F6C-E27520F7B65E}">
          <p14:sldIdLst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55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17F0B6-C6C1-B44C-BD89-B3B29E7BAADD}" v="384" dt="2023-12-06T05:05:18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5"/>
    <p:restoredTop sz="93931"/>
  </p:normalViewPr>
  <p:slideViewPr>
    <p:cSldViewPr snapToGrid="0">
      <p:cViewPr>
        <p:scale>
          <a:sx n="121" d="100"/>
          <a:sy n="121" d="100"/>
        </p:scale>
        <p:origin x="10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zhou Liu" userId="c9941452-51ed-4958-ac37-76d5226ad0ca" providerId="ADAL" clId="{A017F0B6-C6C1-B44C-BD89-B3B29E7BAADD}"/>
    <pc:docChg chg="undo custSel addSld modSld addSection modSection">
      <pc:chgData name="Yizhou Liu" userId="c9941452-51ed-4958-ac37-76d5226ad0ca" providerId="ADAL" clId="{A017F0B6-C6C1-B44C-BD89-B3B29E7BAADD}" dt="2023-12-06T05:06:03.461" v="4896" actId="1076"/>
      <pc:docMkLst>
        <pc:docMk/>
      </pc:docMkLst>
      <pc:sldChg chg="modSp mod modNotesTx">
        <pc:chgData name="Yizhou Liu" userId="c9941452-51ed-4958-ac37-76d5226ad0ca" providerId="ADAL" clId="{A017F0B6-C6C1-B44C-BD89-B3B29E7BAADD}" dt="2023-12-06T01:37:36.654" v="563" actId="20577"/>
        <pc:sldMkLst>
          <pc:docMk/>
          <pc:sldMk cId="665855106" sldId="311"/>
        </pc:sldMkLst>
        <pc:spChg chg="mod">
          <ac:chgData name="Yizhou Liu" userId="c9941452-51ed-4958-ac37-76d5226ad0ca" providerId="ADAL" clId="{A017F0B6-C6C1-B44C-BD89-B3B29E7BAADD}" dt="2023-12-06T01:37:36.654" v="563" actId="20577"/>
          <ac:spMkLst>
            <pc:docMk/>
            <pc:sldMk cId="665855106" sldId="311"/>
            <ac:spMk id="3" creationId="{2D67AFE4-8483-C7B2-A624-8C231EB2E501}"/>
          </ac:spMkLst>
        </pc:spChg>
      </pc:sldChg>
      <pc:sldChg chg="addSp delSp modSp mod modNotesTx">
        <pc:chgData name="Yizhou Liu" userId="c9941452-51ed-4958-ac37-76d5226ad0ca" providerId="ADAL" clId="{A017F0B6-C6C1-B44C-BD89-B3B29E7BAADD}" dt="2023-12-06T02:43:19.632" v="1094" actId="1076"/>
        <pc:sldMkLst>
          <pc:docMk/>
          <pc:sldMk cId="3483428669" sldId="329"/>
        </pc:sldMkLst>
        <pc:spChg chg="add mod">
          <ac:chgData name="Yizhou Liu" userId="c9941452-51ed-4958-ac37-76d5226ad0ca" providerId="ADAL" clId="{A017F0B6-C6C1-B44C-BD89-B3B29E7BAADD}" dt="2023-12-06T01:38:52.339" v="605" actId="20577"/>
          <ac:spMkLst>
            <pc:docMk/>
            <pc:sldMk cId="3483428669" sldId="329"/>
            <ac:spMk id="2" creationId="{C8956DE8-B5FE-6C63-334E-F8A15B24ECDF}"/>
          </ac:spMkLst>
        </pc:spChg>
        <pc:spChg chg="add mod">
          <ac:chgData name="Yizhou Liu" userId="c9941452-51ed-4958-ac37-76d5226ad0ca" providerId="ADAL" clId="{A017F0B6-C6C1-B44C-BD89-B3B29E7BAADD}" dt="2023-12-06T01:45:54.561" v="814" actId="1036"/>
          <ac:spMkLst>
            <pc:docMk/>
            <pc:sldMk cId="3483428669" sldId="329"/>
            <ac:spMk id="3" creationId="{FF2A26C2-3B04-FD0E-0102-E6EE0783E421}"/>
          </ac:spMkLst>
        </pc:spChg>
        <pc:spChg chg="del mod">
          <ac:chgData name="Yizhou Liu" userId="c9941452-51ed-4958-ac37-76d5226ad0ca" providerId="ADAL" clId="{A017F0B6-C6C1-B44C-BD89-B3B29E7BAADD}" dt="2023-12-06T01:38:16.703" v="565" actId="478"/>
          <ac:spMkLst>
            <pc:docMk/>
            <pc:sldMk cId="3483428669" sldId="329"/>
            <ac:spMk id="5" creationId="{49DC520C-62E7-5DA3-C803-745676783DED}"/>
          </ac:spMkLst>
        </pc:spChg>
        <pc:spChg chg="add mod">
          <ac:chgData name="Yizhou Liu" userId="c9941452-51ed-4958-ac37-76d5226ad0ca" providerId="ADAL" clId="{A017F0B6-C6C1-B44C-BD89-B3B29E7BAADD}" dt="2023-12-06T02:04:02.876" v="904" actId="1076"/>
          <ac:spMkLst>
            <pc:docMk/>
            <pc:sldMk cId="3483428669" sldId="329"/>
            <ac:spMk id="6" creationId="{34F8FDB4-721D-1712-72E1-FE6CAD2E1211}"/>
          </ac:spMkLst>
        </pc:spChg>
        <pc:spChg chg="add mod">
          <ac:chgData name="Yizhou Liu" userId="c9941452-51ed-4958-ac37-76d5226ad0ca" providerId="ADAL" clId="{A017F0B6-C6C1-B44C-BD89-B3B29E7BAADD}" dt="2023-12-06T02:04:02.876" v="904" actId="1076"/>
          <ac:spMkLst>
            <pc:docMk/>
            <pc:sldMk cId="3483428669" sldId="329"/>
            <ac:spMk id="7" creationId="{FC9D5BD4-1368-3537-4CE3-8EC406222039}"/>
          </ac:spMkLst>
        </pc:spChg>
        <pc:spChg chg="add mod">
          <ac:chgData name="Yizhou Liu" userId="c9941452-51ed-4958-ac37-76d5226ad0ca" providerId="ADAL" clId="{A017F0B6-C6C1-B44C-BD89-B3B29E7BAADD}" dt="2023-12-06T02:04:02.876" v="904" actId="1076"/>
          <ac:spMkLst>
            <pc:docMk/>
            <pc:sldMk cId="3483428669" sldId="329"/>
            <ac:spMk id="8" creationId="{5FEB10E6-6460-1D67-6750-7BC3EB291E79}"/>
          </ac:spMkLst>
        </pc:spChg>
        <pc:spChg chg="add mod">
          <ac:chgData name="Yizhou Liu" userId="c9941452-51ed-4958-ac37-76d5226ad0ca" providerId="ADAL" clId="{A017F0B6-C6C1-B44C-BD89-B3B29E7BAADD}" dt="2023-12-06T02:04:02.876" v="904" actId="1076"/>
          <ac:spMkLst>
            <pc:docMk/>
            <pc:sldMk cId="3483428669" sldId="329"/>
            <ac:spMk id="9" creationId="{EF43F530-8E08-1E11-CF25-6C762FE90E31}"/>
          </ac:spMkLst>
        </pc:spChg>
        <pc:spChg chg="add mod">
          <ac:chgData name="Yizhou Liu" userId="c9941452-51ed-4958-ac37-76d5226ad0ca" providerId="ADAL" clId="{A017F0B6-C6C1-B44C-BD89-B3B29E7BAADD}" dt="2023-12-06T02:04:02.876" v="904" actId="1076"/>
          <ac:spMkLst>
            <pc:docMk/>
            <pc:sldMk cId="3483428669" sldId="329"/>
            <ac:spMk id="10" creationId="{5F4E3DDE-DF42-5B3F-31CE-8ADD0B2C80AE}"/>
          </ac:spMkLst>
        </pc:spChg>
        <pc:spChg chg="add mod">
          <ac:chgData name="Yizhou Liu" userId="c9941452-51ed-4958-ac37-76d5226ad0ca" providerId="ADAL" clId="{A017F0B6-C6C1-B44C-BD89-B3B29E7BAADD}" dt="2023-12-06T02:22:05.326" v="1067" actId="255"/>
          <ac:spMkLst>
            <pc:docMk/>
            <pc:sldMk cId="3483428669" sldId="329"/>
            <ac:spMk id="11" creationId="{2F49CD4E-797E-5ED3-FD5D-C3B4DFB7AC05}"/>
          </ac:spMkLst>
        </pc:spChg>
        <pc:spChg chg="add mod">
          <ac:chgData name="Yizhou Liu" userId="c9941452-51ed-4958-ac37-76d5226ad0ca" providerId="ADAL" clId="{A017F0B6-C6C1-B44C-BD89-B3B29E7BAADD}" dt="2023-12-06T02:09:42.172" v="969" actId="1037"/>
          <ac:spMkLst>
            <pc:docMk/>
            <pc:sldMk cId="3483428669" sldId="329"/>
            <ac:spMk id="12" creationId="{EB8D9D66-DE82-A6B3-1ABC-93BDDADA8584}"/>
          </ac:spMkLst>
        </pc:spChg>
        <pc:spChg chg="add del">
          <ac:chgData name="Yizhou Liu" userId="c9941452-51ed-4958-ac37-76d5226ad0ca" providerId="ADAL" clId="{A017F0B6-C6C1-B44C-BD89-B3B29E7BAADD}" dt="2023-12-06T01:50:46.530" v="830" actId="478"/>
          <ac:spMkLst>
            <pc:docMk/>
            <pc:sldMk cId="3483428669" sldId="329"/>
            <ac:spMk id="13" creationId="{6D5F330E-C2EE-5794-156D-8BBAEB0378C6}"/>
          </ac:spMkLst>
        </pc:spChg>
        <pc:spChg chg="add mod">
          <ac:chgData name="Yizhou Liu" userId="c9941452-51ed-4958-ac37-76d5226ad0ca" providerId="ADAL" clId="{A017F0B6-C6C1-B44C-BD89-B3B29E7BAADD}" dt="2023-12-06T02:21:52.762" v="1065" actId="1036"/>
          <ac:spMkLst>
            <pc:docMk/>
            <pc:sldMk cId="3483428669" sldId="329"/>
            <ac:spMk id="24" creationId="{44EC3AFC-960C-6AF1-FE2B-AFA9E0B8F594}"/>
          </ac:spMkLst>
        </pc:spChg>
        <pc:spChg chg="add mod">
          <ac:chgData name="Yizhou Liu" userId="c9941452-51ed-4958-ac37-76d5226ad0ca" providerId="ADAL" clId="{A017F0B6-C6C1-B44C-BD89-B3B29E7BAADD}" dt="2023-12-06T02:21:52.762" v="1065" actId="1036"/>
          <ac:spMkLst>
            <pc:docMk/>
            <pc:sldMk cId="3483428669" sldId="329"/>
            <ac:spMk id="27" creationId="{55F460FB-239A-93A2-8F0B-A937CBBE5849}"/>
          </ac:spMkLst>
        </pc:spChg>
        <pc:spChg chg="add mod">
          <ac:chgData name="Yizhou Liu" userId="c9941452-51ed-4958-ac37-76d5226ad0ca" providerId="ADAL" clId="{A017F0B6-C6C1-B44C-BD89-B3B29E7BAADD}" dt="2023-12-06T02:21:52.762" v="1065" actId="1036"/>
          <ac:spMkLst>
            <pc:docMk/>
            <pc:sldMk cId="3483428669" sldId="329"/>
            <ac:spMk id="28" creationId="{C7D2CC7C-4F1D-0701-0B65-5BD353A77AA4}"/>
          </ac:spMkLst>
        </pc:spChg>
        <pc:spChg chg="add mod">
          <ac:chgData name="Yizhou Liu" userId="c9941452-51ed-4958-ac37-76d5226ad0ca" providerId="ADAL" clId="{A017F0B6-C6C1-B44C-BD89-B3B29E7BAADD}" dt="2023-12-06T02:21:52.762" v="1065" actId="1036"/>
          <ac:spMkLst>
            <pc:docMk/>
            <pc:sldMk cId="3483428669" sldId="329"/>
            <ac:spMk id="29" creationId="{2F1440A0-D2A0-064D-79D2-0C0DAD4885E3}"/>
          </ac:spMkLst>
        </pc:spChg>
        <pc:spChg chg="add mod">
          <ac:chgData name="Yizhou Liu" userId="c9941452-51ed-4958-ac37-76d5226ad0ca" providerId="ADAL" clId="{A017F0B6-C6C1-B44C-BD89-B3B29E7BAADD}" dt="2023-12-06T02:21:52.762" v="1065" actId="1036"/>
          <ac:spMkLst>
            <pc:docMk/>
            <pc:sldMk cId="3483428669" sldId="329"/>
            <ac:spMk id="30" creationId="{1893E195-AD48-744B-0B00-2A88394F5B81}"/>
          </ac:spMkLst>
        </pc:spChg>
        <pc:spChg chg="add mod">
          <ac:chgData name="Yizhou Liu" userId="c9941452-51ed-4958-ac37-76d5226ad0ca" providerId="ADAL" clId="{A017F0B6-C6C1-B44C-BD89-B3B29E7BAADD}" dt="2023-12-06T02:08:29.007" v="923" actId="1076"/>
          <ac:spMkLst>
            <pc:docMk/>
            <pc:sldMk cId="3483428669" sldId="329"/>
            <ac:spMk id="33" creationId="{F0875AA8-AB3C-CBB6-38F9-C653426DB1F5}"/>
          </ac:spMkLst>
        </pc:spChg>
        <pc:spChg chg="add mod">
          <ac:chgData name="Yizhou Liu" userId="c9941452-51ed-4958-ac37-76d5226ad0ca" providerId="ADAL" clId="{A017F0B6-C6C1-B44C-BD89-B3B29E7BAADD}" dt="2023-12-06T02:21:52.762" v="1065" actId="1036"/>
          <ac:spMkLst>
            <pc:docMk/>
            <pc:sldMk cId="3483428669" sldId="329"/>
            <ac:spMk id="34" creationId="{8E486C44-970C-741C-2F4B-8F985B2092C3}"/>
          </ac:spMkLst>
        </pc:spChg>
        <pc:spChg chg="add mod">
          <ac:chgData name="Yizhou Liu" userId="c9941452-51ed-4958-ac37-76d5226ad0ca" providerId="ADAL" clId="{A017F0B6-C6C1-B44C-BD89-B3B29E7BAADD}" dt="2023-12-06T02:21:52.762" v="1065" actId="1036"/>
          <ac:spMkLst>
            <pc:docMk/>
            <pc:sldMk cId="3483428669" sldId="329"/>
            <ac:spMk id="35" creationId="{95889D3E-01A8-0EF0-FA45-AF5F247605C3}"/>
          </ac:spMkLst>
        </pc:spChg>
        <pc:spChg chg="add mod">
          <ac:chgData name="Yizhou Liu" userId="c9941452-51ed-4958-ac37-76d5226ad0ca" providerId="ADAL" clId="{A017F0B6-C6C1-B44C-BD89-B3B29E7BAADD}" dt="2023-12-06T02:21:52.762" v="1065" actId="1036"/>
          <ac:spMkLst>
            <pc:docMk/>
            <pc:sldMk cId="3483428669" sldId="329"/>
            <ac:spMk id="36" creationId="{EF356F56-F957-BF0E-3E70-9910EEB19956}"/>
          </ac:spMkLst>
        </pc:spChg>
        <pc:spChg chg="add mod">
          <ac:chgData name="Yizhou Liu" userId="c9941452-51ed-4958-ac37-76d5226ad0ca" providerId="ADAL" clId="{A017F0B6-C6C1-B44C-BD89-B3B29E7BAADD}" dt="2023-12-06T02:21:52.762" v="1065" actId="1036"/>
          <ac:spMkLst>
            <pc:docMk/>
            <pc:sldMk cId="3483428669" sldId="329"/>
            <ac:spMk id="41" creationId="{CDBB7AC1-3AAE-B668-40A0-4EF8686B9245}"/>
          </ac:spMkLst>
        </pc:spChg>
        <pc:spChg chg="add mod">
          <ac:chgData name="Yizhou Liu" userId="c9941452-51ed-4958-ac37-76d5226ad0ca" providerId="ADAL" clId="{A017F0B6-C6C1-B44C-BD89-B3B29E7BAADD}" dt="2023-12-06T02:42:47.775" v="1093" actId="1076"/>
          <ac:spMkLst>
            <pc:docMk/>
            <pc:sldMk cId="3483428669" sldId="329"/>
            <ac:spMk id="48" creationId="{57B05C14-E3A9-4E9C-21D6-B7E66753749E}"/>
          </ac:spMkLst>
        </pc:spChg>
        <pc:picChg chg="add del mod">
          <ac:chgData name="Yizhou Liu" userId="c9941452-51ed-4958-ac37-76d5226ad0ca" providerId="ADAL" clId="{A017F0B6-C6C1-B44C-BD89-B3B29E7BAADD}" dt="2023-12-06T02:08:00.155" v="917" actId="478"/>
          <ac:picMkLst>
            <pc:docMk/>
            <pc:sldMk cId="3483428669" sldId="329"/>
            <ac:picMk id="32" creationId="{C927C8DD-FB16-1871-7468-6331A3872CAD}"/>
          </ac:picMkLst>
        </pc:picChg>
        <pc:picChg chg="add mod">
          <ac:chgData name="Yizhou Liu" userId="c9941452-51ed-4958-ac37-76d5226ad0ca" providerId="ADAL" clId="{A017F0B6-C6C1-B44C-BD89-B3B29E7BAADD}" dt="2023-12-06T02:08:29.007" v="923" actId="1076"/>
          <ac:picMkLst>
            <pc:docMk/>
            <pc:sldMk cId="3483428669" sldId="329"/>
            <ac:picMk id="38" creationId="{50D61870-C94F-9450-64D7-D74123C82FA5}"/>
          </ac:picMkLst>
        </pc:picChg>
        <pc:picChg chg="add mod">
          <ac:chgData name="Yizhou Liu" userId="c9941452-51ed-4958-ac37-76d5226ad0ca" providerId="ADAL" clId="{A017F0B6-C6C1-B44C-BD89-B3B29E7BAADD}" dt="2023-12-06T02:08:29.007" v="923" actId="1076"/>
          <ac:picMkLst>
            <pc:docMk/>
            <pc:sldMk cId="3483428669" sldId="329"/>
            <ac:picMk id="40" creationId="{843467FF-7085-6407-233F-6DE58FFEC4C4}"/>
          </ac:picMkLst>
        </pc:picChg>
        <pc:picChg chg="add mod">
          <ac:chgData name="Yizhou Liu" userId="c9941452-51ed-4958-ac37-76d5226ad0ca" providerId="ADAL" clId="{A017F0B6-C6C1-B44C-BD89-B3B29E7BAADD}" dt="2023-12-06T02:43:19.632" v="1094" actId="1076"/>
          <ac:picMkLst>
            <pc:docMk/>
            <pc:sldMk cId="3483428669" sldId="329"/>
            <ac:picMk id="43" creationId="{010023FF-D9C6-DCA0-0409-0378F6A64403}"/>
          </ac:picMkLst>
        </pc:picChg>
        <pc:picChg chg="add mod">
          <ac:chgData name="Yizhou Liu" userId="c9941452-51ed-4958-ac37-76d5226ad0ca" providerId="ADAL" clId="{A017F0B6-C6C1-B44C-BD89-B3B29E7BAADD}" dt="2023-12-06T02:43:19.632" v="1094" actId="1076"/>
          <ac:picMkLst>
            <pc:docMk/>
            <pc:sldMk cId="3483428669" sldId="329"/>
            <ac:picMk id="45" creationId="{5163C124-AE8E-F972-0BC3-9B961944AFD4}"/>
          </ac:picMkLst>
        </pc:picChg>
        <pc:picChg chg="add mod">
          <ac:chgData name="Yizhou Liu" userId="c9941452-51ed-4958-ac37-76d5226ad0ca" providerId="ADAL" clId="{A017F0B6-C6C1-B44C-BD89-B3B29E7BAADD}" dt="2023-12-06T02:43:19.632" v="1094" actId="1076"/>
          <ac:picMkLst>
            <pc:docMk/>
            <pc:sldMk cId="3483428669" sldId="329"/>
            <ac:picMk id="47" creationId="{2BB8EA02-3068-0FF8-CB33-F24F0A3B3BD1}"/>
          </ac:picMkLst>
        </pc:picChg>
        <pc:inkChg chg="add mod">
          <ac:chgData name="Yizhou Liu" userId="c9941452-51ed-4958-ac37-76d5226ad0ca" providerId="ADAL" clId="{A017F0B6-C6C1-B44C-BD89-B3B29E7BAADD}" dt="2023-12-06T02:21:52.762" v="1065" actId="1036"/>
          <ac:inkMkLst>
            <pc:docMk/>
            <pc:sldMk cId="3483428669" sldId="329"/>
            <ac:inkMk id="14" creationId="{CCBB06E5-C7D8-E870-6212-4645B19D161A}"/>
          </ac:inkMkLst>
        </pc:inkChg>
        <pc:cxnChg chg="add mod">
          <ac:chgData name="Yizhou Liu" userId="c9941452-51ed-4958-ac37-76d5226ad0ca" providerId="ADAL" clId="{A017F0B6-C6C1-B44C-BD89-B3B29E7BAADD}" dt="2023-12-06T02:21:52.762" v="1065" actId="1036"/>
          <ac:cxnSpMkLst>
            <pc:docMk/>
            <pc:sldMk cId="3483428669" sldId="329"/>
            <ac:cxnSpMk id="16" creationId="{8214524A-7BAE-EF4E-62F5-EA560971F938}"/>
          </ac:cxnSpMkLst>
        </pc:cxnChg>
        <pc:cxnChg chg="add mod">
          <ac:chgData name="Yizhou Liu" userId="c9941452-51ed-4958-ac37-76d5226ad0ca" providerId="ADAL" clId="{A017F0B6-C6C1-B44C-BD89-B3B29E7BAADD}" dt="2023-12-06T02:21:52.762" v="1065" actId="1036"/>
          <ac:cxnSpMkLst>
            <pc:docMk/>
            <pc:sldMk cId="3483428669" sldId="329"/>
            <ac:cxnSpMk id="18" creationId="{4D938D07-DC12-2A27-ACAD-B9C5C4E14042}"/>
          </ac:cxnSpMkLst>
        </pc:cxnChg>
        <pc:cxnChg chg="add mod">
          <ac:chgData name="Yizhou Liu" userId="c9941452-51ed-4958-ac37-76d5226ad0ca" providerId="ADAL" clId="{A017F0B6-C6C1-B44C-BD89-B3B29E7BAADD}" dt="2023-12-06T02:21:52.762" v="1065" actId="1036"/>
          <ac:cxnSpMkLst>
            <pc:docMk/>
            <pc:sldMk cId="3483428669" sldId="329"/>
            <ac:cxnSpMk id="20" creationId="{ECD9F17B-B912-EEC8-607D-0D41E16E46D8}"/>
          </ac:cxnSpMkLst>
        </pc:cxnChg>
        <pc:cxnChg chg="add mod">
          <ac:chgData name="Yizhou Liu" userId="c9941452-51ed-4958-ac37-76d5226ad0ca" providerId="ADAL" clId="{A017F0B6-C6C1-B44C-BD89-B3B29E7BAADD}" dt="2023-12-06T02:21:52.762" v="1065" actId="1036"/>
          <ac:cxnSpMkLst>
            <pc:docMk/>
            <pc:sldMk cId="3483428669" sldId="329"/>
            <ac:cxnSpMk id="25" creationId="{1FAABF94-159D-6872-5C0F-97FF76F71C5B}"/>
          </ac:cxnSpMkLst>
        </pc:cxnChg>
      </pc:sldChg>
      <pc:sldChg chg="addSp delSp modSp mod">
        <pc:chgData name="Yizhou Liu" userId="c9941452-51ed-4958-ac37-76d5226ad0ca" providerId="ADAL" clId="{A017F0B6-C6C1-B44C-BD89-B3B29E7BAADD}" dt="2023-12-06T05:06:03.461" v="4896" actId="1076"/>
        <pc:sldMkLst>
          <pc:docMk/>
          <pc:sldMk cId="1318785108" sldId="346"/>
        </pc:sldMkLst>
        <pc:spChg chg="add mod">
          <ac:chgData name="Yizhou Liu" userId="c9941452-51ed-4958-ac37-76d5226ad0ca" providerId="ADAL" clId="{A017F0B6-C6C1-B44C-BD89-B3B29E7BAADD}" dt="2023-12-06T05:06:03.461" v="4896" actId="1076"/>
          <ac:spMkLst>
            <pc:docMk/>
            <pc:sldMk cId="1318785108" sldId="346"/>
            <ac:spMk id="2" creationId="{6DBAF009-6B39-EBEC-FD42-A83B34C81DDF}"/>
          </ac:spMkLst>
        </pc:spChg>
        <pc:spChg chg="add mod">
          <ac:chgData name="Yizhou Liu" userId="c9941452-51ed-4958-ac37-76d5226ad0ca" providerId="ADAL" clId="{A017F0B6-C6C1-B44C-BD89-B3B29E7BAADD}" dt="2023-12-06T05:06:03.461" v="4896" actId="1076"/>
          <ac:spMkLst>
            <pc:docMk/>
            <pc:sldMk cId="1318785108" sldId="346"/>
            <ac:spMk id="3" creationId="{7B57518F-7571-5584-C52E-75B2FAA4694E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5" creationId="{C6835902-BE04-A522-1575-27A7BF1C0C51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6" creationId="{CC52348C-8F18-E811-82CA-30D5EEEAC09F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8" creationId="{512C628D-C496-2C42-E52E-AF9C6F05899E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9" creationId="{96B13690-27A4-1A1F-F609-8AB186430963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12" creationId="{EF32AD8F-5D13-5C9F-2DBE-1C8799CA5C28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14" creationId="{BC665BCC-E876-905D-13D0-9CB12E3E55E0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16" creationId="{DB9E623E-2646-4E79-3F36-D4B0FCEB8CB4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18" creationId="{2ADD0493-5E91-7709-C3BF-097BF743EEE5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20" creationId="{91D9E3EB-C358-3376-799C-31AE7D38E13B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21" creationId="{510348D0-FE71-C9EE-8F43-A5AD17F24133}"/>
          </ac:spMkLst>
        </pc:spChg>
        <pc:spChg chg="del">
          <ac:chgData name="Yizhou Liu" userId="c9941452-51ed-4958-ac37-76d5226ad0ca" providerId="ADAL" clId="{A017F0B6-C6C1-B44C-BD89-B3B29E7BAADD}" dt="2023-12-06T03:34:03.377" v="2631" actId="478"/>
          <ac:spMkLst>
            <pc:docMk/>
            <pc:sldMk cId="1318785108" sldId="346"/>
            <ac:spMk id="24" creationId="{19427EF0-EDE6-433F-6A23-0D4C984A7D2B}"/>
          </ac:spMkLst>
        </pc:spChg>
        <pc:spChg chg="add mod">
          <ac:chgData name="Yizhou Liu" userId="c9941452-51ed-4958-ac37-76d5226ad0ca" providerId="ADAL" clId="{A017F0B6-C6C1-B44C-BD89-B3B29E7BAADD}" dt="2023-12-06T05:06:03.461" v="4896" actId="1076"/>
          <ac:spMkLst>
            <pc:docMk/>
            <pc:sldMk cId="1318785108" sldId="346"/>
            <ac:spMk id="25" creationId="{CDE06589-E43E-0C9B-A909-A3177AAFA457}"/>
          </ac:spMkLst>
        </pc:spChg>
        <pc:spChg chg="add mod">
          <ac:chgData name="Yizhou Liu" userId="c9941452-51ed-4958-ac37-76d5226ad0ca" providerId="ADAL" clId="{A017F0B6-C6C1-B44C-BD89-B3B29E7BAADD}" dt="2023-12-06T05:06:03.461" v="4896" actId="1076"/>
          <ac:spMkLst>
            <pc:docMk/>
            <pc:sldMk cId="1318785108" sldId="346"/>
            <ac:spMk id="26" creationId="{1F535DB7-B8EB-CBE3-321F-44198CEDD7A6}"/>
          </ac:spMkLst>
        </pc:spChg>
        <pc:spChg chg="add mod">
          <ac:chgData name="Yizhou Liu" userId="c9941452-51ed-4958-ac37-76d5226ad0ca" providerId="ADAL" clId="{A017F0B6-C6C1-B44C-BD89-B3B29E7BAADD}" dt="2023-12-06T05:06:03.461" v="4896" actId="1076"/>
          <ac:spMkLst>
            <pc:docMk/>
            <pc:sldMk cId="1318785108" sldId="346"/>
            <ac:spMk id="33" creationId="{9F9941C8-0B6C-2605-2DDF-03EFDAD34AC9}"/>
          </ac:spMkLst>
        </pc:spChg>
        <pc:spChg chg="add mod">
          <ac:chgData name="Yizhou Liu" userId="c9941452-51ed-4958-ac37-76d5226ad0ca" providerId="ADAL" clId="{A017F0B6-C6C1-B44C-BD89-B3B29E7BAADD}" dt="2023-12-06T05:03:45.800" v="4667" actId="1076"/>
          <ac:spMkLst>
            <pc:docMk/>
            <pc:sldMk cId="1318785108" sldId="346"/>
            <ac:spMk id="34" creationId="{661C6EBB-6E05-C107-C1C8-47DBA8FAA313}"/>
          </ac:spMkLst>
        </pc:spChg>
        <pc:spChg chg="add mod">
          <ac:chgData name="Yizhou Liu" userId="c9941452-51ed-4958-ac37-76d5226ad0ca" providerId="ADAL" clId="{A017F0B6-C6C1-B44C-BD89-B3B29E7BAADD}" dt="2023-12-06T05:05:04.282" v="4777" actId="20577"/>
          <ac:spMkLst>
            <pc:docMk/>
            <pc:sldMk cId="1318785108" sldId="346"/>
            <ac:spMk id="36" creationId="{CE60556B-739B-CE31-A2B4-97F136699713}"/>
          </ac:spMkLst>
        </pc:spChg>
        <pc:spChg chg="add mod">
          <ac:chgData name="Yizhou Liu" userId="c9941452-51ed-4958-ac37-76d5226ad0ca" providerId="ADAL" clId="{A017F0B6-C6C1-B44C-BD89-B3B29E7BAADD}" dt="2023-12-06T05:04:48.837" v="4750" actId="1076"/>
          <ac:spMkLst>
            <pc:docMk/>
            <pc:sldMk cId="1318785108" sldId="346"/>
            <ac:spMk id="37" creationId="{D53E8DE2-4B41-914A-9581-4732554CCF51}"/>
          </ac:spMkLst>
        </pc:spChg>
        <pc:spChg chg="add mod">
          <ac:chgData name="Yizhou Liu" userId="c9941452-51ed-4958-ac37-76d5226ad0ca" providerId="ADAL" clId="{A017F0B6-C6C1-B44C-BD89-B3B29E7BAADD}" dt="2023-12-06T05:05:18.128" v="4811" actId="1076"/>
          <ac:spMkLst>
            <pc:docMk/>
            <pc:sldMk cId="1318785108" sldId="346"/>
            <ac:spMk id="38" creationId="{EBC83673-6B46-8114-7C2F-C48A0D6E101D}"/>
          </ac:spMkLst>
        </pc:spChg>
        <pc:spChg chg="add mod">
          <ac:chgData name="Yizhou Liu" userId="c9941452-51ed-4958-ac37-76d5226ad0ca" providerId="ADAL" clId="{A017F0B6-C6C1-B44C-BD89-B3B29E7BAADD}" dt="2023-12-06T05:05:53.583" v="4895" actId="1076"/>
          <ac:spMkLst>
            <pc:docMk/>
            <pc:sldMk cId="1318785108" sldId="346"/>
            <ac:spMk id="39" creationId="{E2A2C7E5-0AED-5980-CA69-D26759E914EE}"/>
          </ac:spMkLst>
        </pc:spChg>
        <pc:picChg chg="add mod">
          <ac:chgData name="Yizhou Liu" userId="c9941452-51ed-4958-ac37-76d5226ad0ca" providerId="ADAL" clId="{A017F0B6-C6C1-B44C-BD89-B3B29E7BAADD}" dt="2023-12-06T05:04:18.579" v="4699" actId="1076"/>
          <ac:picMkLst>
            <pc:docMk/>
            <pc:sldMk cId="1318785108" sldId="346"/>
            <ac:picMk id="35" creationId="{0B075CCE-436F-AC01-D55E-3AF85F7B96BE}"/>
          </ac:picMkLst>
        </pc:picChg>
        <pc:cxnChg chg="del mod">
          <ac:chgData name="Yizhou Liu" userId="c9941452-51ed-4958-ac37-76d5226ad0ca" providerId="ADAL" clId="{A017F0B6-C6C1-B44C-BD89-B3B29E7BAADD}" dt="2023-12-06T03:34:03.377" v="2631" actId="478"/>
          <ac:cxnSpMkLst>
            <pc:docMk/>
            <pc:sldMk cId="1318785108" sldId="346"/>
            <ac:cxnSpMk id="7" creationId="{B2F3B80B-B8D3-6596-C50C-9B819B540E77}"/>
          </ac:cxnSpMkLst>
        </pc:cxnChg>
        <pc:cxnChg chg="del mod">
          <ac:chgData name="Yizhou Liu" userId="c9941452-51ed-4958-ac37-76d5226ad0ca" providerId="ADAL" clId="{A017F0B6-C6C1-B44C-BD89-B3B29E7BAADD}" dt="2023-12-06T03:34:03.377" v="2631" actId="478"/>
          <ac:cxnSpMkLst>
            <pc:docMk/>
            <pc:sldMk cId="1318785108" sldId="346"/>
            <ac:cxnSpMk id="10" creationId="{730A96F0-E1FC-AB77-76E1-43DDE196D618}"/>
          </ac:cxnSpMkLst>
        </pc:cxnChg>
        <pc:cxnChg chg="del mod">
          <ac:chgData name="Yizhou Liu" userId="c9941452-51ed-4958-ac37-76d5226ad0ca" providerId="ADAL" clId="{A017F0B6-C6C1-B44C-BD89-B3B29E7BAADD}" dt="2023-12-06T03:34:03.377" v="2631" actId="478"/>
          <ac:cxnSpMkLst>
            <pc:docMk/>
            <pc:sldMk cId="1318785108" sldId="346"/>
            <ac:cxnSpMk id="11" creationId="{F3D4E7C8-95D4-C3E6-0472-3D52BAE7287F}"/>
          </ac:cxnSpMkLst>
        </pc:cxnChg>
        <pc:cxnChg chg="del mod">
          <ac:chgData name="Yizhou Liu" userId="c9941452-51ed-4958-ac37-76d5226ad0ca" providerId="ADAL" clId="{A017F0B6-C6C1-B44C-BD89-B3B29E7BAADD}" dt="2023-12-06T03:34:03.377" v="2631" actId="478"/>
          <ac:cxnSpMkLst>
            <pc:docMk/>
            <pc:sldMk cId="1318785108" sldId="346"/>
            <ac:cxnSpMk id="13" creationId="{C528ACFC-B132-B9AF-DB67-C078497A6053}"/>
          </ac:cxnSpMkLst>
        </pc:cxnChg>
        <pc:cxnChg chg="del">
          <ac:chgData name="Yizhou Liu" userId="c9941452-51ed-4958-ac37-76d5226ad0ca" providerId="ADAL" clId="{A017F0B6-C6C1-B44C-BD89-B3B29E7BAADD}" dt="2023-12-06T03:34:03.377" v="2631" actId="478"/>
          <ac:cxnSpMkLst>
            <pc:docMk/>
            <pc:sldMk cId="1318785108" sldId="346"/>
            <ac:cxnSpMk id="15" creationId="{45E8E390-53D5-3C8A-000A-52C5754376B6}"/>
          </ac:cxnSpMkLst>
        </pc:cxnChg>
        <pc:cxnChg chg="del mod">
          <ac:chgData name="Yizhou Liu" userId="c9941452-51ed-4958-ac37-76d5226ad0ca" providerId="ADAL" clId="{A017F0B6-C6C1-B44C-BD89-B3B29E7BAADD}" dt="2023-12-06T03:34:03.377" v="2631" actId="478"/>
          <ac:cxnSpMkLst>
            <pc:docMk/>
            <pc:sldMk cId="1318785108" sldId="346"/>
            <ac:cxnSpMk id="17" creationId="{95BCCA7E-01A9-17AC-5ECF-FF67B8FC2489}"/>
          </ac:cxnSpMkLst>
        </pc:cxnChg>
        <pc:cxnChg chg="del mod">
          <ac:chgData name="Yizhou Liu" userId="c9941452-51ed-4958-ac37-76d5226ad0ca" providerId="ADAL" clId="{A017F0B6-C6C1-B44C-BD89-B3B29E7BAADD}" dt="2023-12-06T03:34:03.377" v="2631" actId="478"/>
          <ac:cxnSpMkLst>
            <pc:docMk/>
            <pc:sldMk cId="1318785108" sldId="346"/>
            <ac:cxnSpMk id="19" creationId="{607769AD-0F39-1338-AB84-F3A0083C3225}"/>
          </ac:cxnSpMkLst>
        </pc:cxnChg>
        <pc:cxnChg chg="del mod">
          <ac:chgData name="Yizhou Liu" userId="c9941452-51ed-4958-ac37-76d5226ad0ca" providerId="ADAL" clId="{A017F0B6-C6C1-B44C-BD89-B3B29E7BAADD}" dt="2023-12-06T03:34:03.377" v="2631" actId="478"/>
          <ac:cxnSpMkLst>
            <pc:docMk/>
            <pc:sldMk cId="1318785108" sldId="346"/>
            <ac:cxnSpMk id="22" creationId="{7148EC5D-559D-5532-61AD-A767E3B361DC}"/>
          </ac:cxnSpMkLst>
        </pc:cxnChg>
        <pc:cxnChg chg="del mod">
          <ac:chgData name="Yizhou Liu" userId="c9941452-51ed-4958-ac37-76d5226ad0ca" providerId="ADAL" clId="{A017F0B6-C6C1-B44C-BD89-B3B29E7BAADD}" dt="2023-12-06T03:34:03.377" v="2631" actId="478"/>
          <ac:cxnSpMkLst>
            <pc:docMk/>
            <pc:sldMk cId="1318785108" sldId="346"/>
            <ac:cxnSpMk id="23" creationId="{C3D7D9D5-ACB0-C343-D06E-8DE287CF8533}"/>
          </ac:cxnSpMkLst>
        </pc:cxnChg>
        <pc:cxnChg chg="add mod">
          <ac:chgData name="Yizhou Liu" userId="c9941452-51ed-4958-ac37-76d5226ad0ca" providerId="ADAL" clId="{A017F0B6-C6C1-B44C-BD89-B3B29E7BAADD}" dt="2023-12-06T05:06:03.461" v="4896" actId="1076"/>
          <ac:cxnSpMkLst>
            <pc:docMk/>
            <pc:sldMk cId="1318785108" sldId="346"/>
            <ac:cxnSpMk id="28" creationId="{57719603-5809-6EB8-C4F3-80E8AB3A45F0}"/>
          </ac:cxnSpMkLst>
        </pc:cxnChg>
        <pc:cxnChg chg="add mod">
          <ac:chgData name="Yizhou Liu" userId="c9941452-51ed-4958-ac37-76d5226ad0ca" providerId="ADAL" clId="{A017F0B6-C6C1-B44C-BD89-B3B29E7BAADD}" dt="2023-12-06T05:06:03.461" v="4896" actId="1076"/>
          <ac:cxnSpMkLst>
            <pc:docMk/>
            <pc:sldMk cId="1318785108" sldId="346"/>
            <ac:cxnSpMk id="30" creationId="{806455A7-7F9C-90F1-B416-A1043B508C71}"/>
          </ac:cxnSpMkLst>
        </pc:cxnChg>
        <pc:cxnChg chg="add mod">
          <ac:chgData name="Yizhou Liu" userId="c9941452-51ed-4958-ac37-76d5226ad0ca" providerId="ADAL" clId="{A017F0B6-C6C1-B44C-BD89-B3B29E7BAADD}" dt="2023-12-06T05:06:03.461" v="4896" actId="1076"/>
          <ac:cxnSpMkLst>
            <pc:docMk/>
            <pc:sldMk cId="1318785108" sldId="346"/>
            <ac:cxnSpMk id="31" creationId="{61E15B51-CEA3-2604-3D9C-7E76BC4E15FF}"/>
          </ac:cxnSpMkLst>
        </pc:cxnChg>
      </pc:sldChg>
      <pc:sldChg chg="addSp delSp modSp add mod">
        <pc:chgData name="Yizhou Liu" userId="c9941452-51ed-4958-ac37-76d5226ad0ca" providerId="ADAL" clId="{A017F0B6-C6C1-B44C-BD89-B3B29E7BAADD}" dt="2023-12-06T03:10:04.083" v="1720" actId="1036"/>
        <pc:sldMkLst>
          <pc:docMk/>
          <pc:sldMk cId="933144705" sldId="347"/>
        </pc:sldMkLst>
        <pc:spChg chg="mod">
          <ac:chgData name="Yizhou Liu" userId="c9941452-51ed-4958-ac37-76d5226ad0ca" providerId="ADAL" clId="{A017F0B6-C6C1-B44C-BD89-B3B29E7BAADD}" dt="2023-12-06T02:44:36.938" v="1152" actId="20577"/>
          <ac:spMkLst>
            <pc:docMk/>
            <pc:sldMk cId="933144705" sldId="347"/>
            <ac:spMk id="2" creationId="{C8956DE8-B5FE-6C63-334E-F8A15B24ECDF}"/>
          </ac:spMkLst>
        </pc:spChg>
        <pc:spChg chg="del">
          <ac:chgData name="Yizhou Liu" userId="c9941452-51ed-4958-ac37-76d5226ad0ca" providerId="ADAL" clId="{A017F0B6-C6C1-B44C-BD89-B3B29E7BAADD}" dt="2023-12-06T02:44:39.772" v="1153" actId="478"/>
          <ac:spMkLst>
            <pc:docMk/>
            <pc:sldMk cId="933144705" sldId="347"/>
            <ac:spMk id="3" creationId="{FF2A26C2-3B04-FD0E-0102-E6EE0783E421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6" creationId="{34F8FDB4-721D-1712-72E1-FE6CAD2E1211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7" creationId="{FC9D5BD4-1368-3537-4CE3-8EC406222039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8" creationId="{5FEB10E6-6460-1D67-6750-7BC3EB291E79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9" creationId="{EF43F530-8E08-1E11-CF25-6C762FE90E31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10" creationId="{5F4E3DDE-DF42-5B3F-31CE-8ADD0B2C80AE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11" creationId="{2F49CD4E-797E-5ED3-FD5D-C3B4DFB7AC05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12" creationId="{EB8D9D66-DE82-A6B3-1ABC-93BDDADA8584}"/>
          </ac:spMkLst>
        </pc:spChg>
        <pc:spChg chg="add mod">
          <ac:chgData name="Yizhou Liu" userId="c9941452-51ed-4958-ac37-76d5226ad0ca" providerId="ADAL" clId="{A017F0B6-C6C1-B44C-BD89-B3B29E7BAADD}" dt="2023-12-06T02:46:38.091" v="1305" actId="20577"/>
          <ac:spMkLst>
            <pc:docMk/>
            <pc:sldMk cId="933144705" sldId="347"/>
            <ac:spMk id="15" creationId="{EEB87C17-03D5-1B74-2636-021AC98CE278}"/>
          </ac:spMkLst>
        </pc:spChg>
        <pc:spChg chg="add mod">
          <ac:chgData name="Yizhou Liu" userId="c9941452-51ed-4958-ac37-76d5226ad0ca" providerId="ADAL" clId="{A017F0B6-C6C1-B44C-BD89-B3B29E7BAADD}" dt="2023-12-06T02:46:24.409" v="1297" actId="20577"/>
          <ac:spMkLst>
            <pc:docMk/>
            <pc:sldMk cId="933144705" sldId="347"/>
            <ac:spMk id="17" creationId="{32C3B18A-5A69-79C6-11BC-0B61FE2DE244}"/>
          </ac:spMkLst>
        </pc:spChg>
        <pc:spChg chg="add mod">
          <ac:chgData name="Yizhou Liu" userId="c9941452-51ed-4958-ac37-76d5226ad0ca" providerId="ADAL" clId="{A017F0B6-C6C1-B44C-BD89-B3B29E7BAADD}" dt="2023-12-06T02:46:55.230" v="1323" actId="20577"/>
          <ac:spMkLst>
            <pc:docMk/>
            <pc:sldMk cId="933144705" sldId="347"/>
            <ac:spMk id="19" creationId="{A2092480-AE0B-C710-FE2F-1A75C46750F2}"/>
          </ac:spMkLst>
        </pc:spChg>
        <pc:spChg chg="add mod">
          <ac:chgData name="Yizhou Liu" userId="c9941452-51ed-4958-ac37-76d5226ad0ca" providerId="ADAL" clId="{A017F0B6-C6C1-B44C-BD89-B3B29E7BAADD}" dt="2023-12-06T02:48:01.262" v="1378" actId="1076"/>
          <ac:spMkLst>
            <pc:docMk/>
            <pc:sldMk cId="933144705" sldId="347"/>
            <ac:spMk id="21" creationId="{41D11296-6E2E-D599-0D7F-39F966169CC8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24" creationId="{44EC3AFC-960C-6AF1-FE2B-AFA9E0B8F594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27" creationId="{55F460FB-239A-93A2-8F0B-A937CBBE5849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28" creationId="{C7D2CC7C-4F1D-0701-0B65-5BD353A77AA4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29" creationId="{2F1440A0-D2A0-064D-79D2-0C0DAD4885E3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30" creationId="{1893E195-AD48-744B-0B00-2A88394F5B81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33" creationId="{F0875AA8-AB3C-CBB6-38F9-C653426DB1F5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34" creationId="{8E486C44-970C-741C-2F4B-8F985B2092C3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35" creationId="{95889D3E-01A8-0EF0-FA45-AF5F247605C3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36" creationId="{EF356F56-F957-BF0E-3E70-9910EEB19956}"/>
          </ac:spMkLst>
        </pc:spChg>
        <pc:spChg chg="del">
          <ac:chgData name="Yizhou Liu" userId="c9941452-51ed-4958-ac37-76d5226ad0ca" providerId="ADAL" clId="{A017F0B6-C6C1-B44C-BD89-B3B29E7BAADD}" dt="2023-12-06T02:26:29.931" v="1072" actId="478"/>
          <ac:spMkLst>
            <pc:docMk/>
            <pc:sldMk cId="933144705" sldId="347"/>
            <ac:spMk id="41" creationId="{CDBB7AC1-3AAE-B668-40A0-4EF8686B9245}"/>
          </ac:spMkLst>
        </pc:spChg>
        <pc:spChg chg="add mod">
          <ac:chgData name="Yizhou Liu" userId="c9941452-51ed-4958-ac37-76d5226ad0ca" providerId="ADAL" clId="{A017F0B6-C6C1-B44C-BD89-B3B29E7BAADD}" dt="2023-12-06T02:53:23.408" v="1409" actId="20577"/>
          <ac:spMkLst>
            <pc:docMk/>
            <pc:sldMk cId="933144705" sldId="347"/>
            <ac:spMk id="44" creationId="{9AADA181-1040-0031-2D10-FB5A0045717F}"/>
          </ac:spMkLst>
        </pc:spChg>
        <pc:spChg chg="add mod">
          <ac:chgData name="Yizhou Liu" userId="c9941452-51ed-4958-ac37-76d5226ad0ca" providerId="ADAL" clId="{A017F0B6-C6C1-B44C-BD89-B3B29E7BAADD}" dt="2023-12-06T03:09:38.627" v="1709" actId="1076"/>
          <ac:spMkLst>
            <pc:docMk/>
            <pc:sldMk cId="933144705" sldId="347"/>
            <ac:spMk id="57" creationId="{DECC4FBF-9798-487F-0422-263F3553DE8B}"/>
          </ac:spMkLst>
        </pc:spChg>
        <pc:spChg chg="add mod">
          <ac:chgData name="Yizhou Liu" userId="c9941452-51ed-4958-ac37-76d5226ad0ca" providerId="ADAL" clId="{A017F0B6-C6C1-B44C-BD89-B3B29E7BAADD}" dt="2023-12-06T03:09:58.756" v="1715" actId="1076"/>
          <ac:spMkLst>
            <pc:docMk/>
            <pc:sldMk cId="933144705" sldId="347"/>
            <ac:spMk id="58" creationId="{ECD8A731-F116-E10A-667C-A7F372FEAD35}"/>
          </ac:spMkLst>
        </pc:spChg>
        <pc:spChg chg="add mod">
          <ac:chgData name="Yizhou Liu" userId="c9941452-51ed-4958-ac37-76d5226ad0ca" providerId="ADAL" clId="{A017F0B6-C6C1-B44C-BD89-B3B29E7BAADD}" dt="2023-12-06T03:06:07.718" v="1623" actId="1076"/>
          <ac:spMkLst>
            <pc:docMk/>
            <pc:sldMk cId="933144705" sldId="347"/>
            <ac:spMk id="59" creationId="{A8677A5B-31CC-DEA2-414D-D9CE73261895}"/>
          </ac:spMkLst>
        </pc:spChg>
        <pc:spChg chg="add del mod">
          <ac:chgData name="Yizhou Liu" userId="c9941452-51ed-4958-ac37-76d5226ad0ca" providerId="ADAL" clId="{A017F0B6-C6C1-B44C-BD89-B3B29E7BAADD}" dt="2023-12-06T03:09:43.739" v="1711" actId="478"/>
          <ac:spMkLst>
            <pc:docMk/>
            <pc:sldMk cId="933144705" sldId="347"/>
            <ac:spMk id="60" creationId="{D0109482-5BCC-5AD2-E9A2-1A3D6070E88C}"/>
          </ac:spMkLst>
        </pc:spChg>
        <pc:spChg chg="add mod">
          <ac:chgData name="Yizhou Liu" userId="c9941452-51ed-4958-ac37-76d5226ad0ca" providerId="ADAL" clId="{A017F0B6-C6C1-B44C-BD89-B3B29E7BAADD}" dt="2023-12-06T03:05:56.400" v="1620" actId="20577"/>
          <ac:spMkLst>
            <pc:docMk/>
            <pc:sldMk cId="933144705" sldId="347"/>
            <ac:spMk id="61" creationId="{A52E1C7E-772A-5AAC-0145-0BD9CEE7D538}"/>
          </ac:spMkLst>
        </pc:spChg>
        <pc:spChg chg="add mod">
          <ac:chgData name="Yizhou Liu" userId="c9941452-51ed-4958-ac37-76d5226ad0ca" providerId="ADAL" clId="{A017F0B6-C6C1-B44C-BD89-B3B29E7BAADD}" dt="2023-12-06T03:10:04.083" v="1720" actId="1036"/>
          <ac:spMkLst>
            <pc:docMk/>
            <pc:sldMk cId="933144705" sldId="347"/>
            <ac:spMk id="62" creationId="{11479FC1-DD8D-A5C9-4A7A-CFD6D37CFCFE}"/>
          </ac:spMkLst>
        </pc:spChg>
        <pc:picChg chg="add del mod">
          <ac:chgData name="Yizhou Liu" userId="c9941452-51ed-4958-ac37-76d5226ad0ca" providerId="ADAL" clId="{A017F0B6-C6C1-B44C-BD89-B3B29E7BAADD}" dt="2023-12-06T02:45:00.161" v="1156" actId="478"/>
          <ac:picMkLst>
            <pc:docMk/>
            <pc:sldMk cId="933144705" sldId="347"/>
            <ac:picMk id="13" creationId="{CBD3C0D6-B2F9-B5BE-E4CF-DF9DFF3AF0A0}"/>
          </ac:picMkLst>
        </pc:picChg>
        <pc:picChg chg="add mod">
          <ac:chgData name="Yizhou Liu" userId="c9941452-51ed-4958-ac37-76d5226ad0ca" providerId="ADAL" clId="{A017F0B6-C6C1-B44C-BD89-B3B29E7BAADD}" dt="2023-12-06T02:50:23.420" v="1382" actId="1076"/>
          <ac:picMkLst>
            <pc:docMk/>
            <pc:sldMk cId="933144705" sldId="347"/>
            <ac:picMk id="23" creationId="{C427F54B-63A6-5C80-F101-275AEA287012}"/>
          </ac:picMkLst>
        </pc:picChg>
        <pc:picChg chg="add mod">
          <ac:chgData name="Yizhou Liu" userId="c9941452-51ed-4958-ac37-76d5226ad0ca" providerId="ADAL" clId="{A017F0B6-C6C1-B44C-BD89-B3B29E7BAADD}" dt="2023-12-06T02:52:12.480" v="1385" actId="1076"/>
          <ac:picMkLst>
            <pc:docMk/>
            <pc:sldMk cId="933144705" sldId="347"/>
            <ac:picMk id="31" creationId="{9CB94E3E-565B-AD35-BDFB-BF4252D913DD}"/>
          </ac:picMkLst>
        </pc:picChg>
        <pc:picChg chg="add mod">
          <ac:chgData name="Yizhou Liu" userId="c9941452-51ed-4958-ac37-76d5226ad0ca" providerId="ADAL" clId="{A017F0B6-C6C1-B44C-BD89-B3B29E7BAADD}" dt="2023-12-06T02:52:08.289" v="1384" actId="1076"/>
          <ac:picMkLst>
            <pc:docMk/>
            <pc:sldMk cId="933144705" sldId="347"/>
            <ac:picMk id="37" creationId="{DE396B4E-1EFC-FDF3-E0DA-AB0BE032D3AB}"/>
          </ac:picMkLst>
        </pc:picChg>
        <pc:picChg chg="del">
          <ac:chgData name="Yizhou Liu" userId="c9941452-51ed-4958-ac37-76d5226ad0ca" providerId="ADAL" clId="{A017F0B6-C6C1-B44C-BD89-B3B29E7BAADD}" dt="2023-12-06T02:26:29.931" v="1072" actId="478"/>
          <ac:picMkLst>
            <pc:docMk/>
            <pc:sldMk cId="933144705" sldId="347"/>
            <ac:picMk id="38" creationId="{50D61870-C94F-9450-64D7-D74123C82FA5}"/>
          </ac:picMkLst>
        </pc:picChg>
        <pc:picChg chg="del">
          <ac:chgData name="Yizhou Liu" userId="c9941452-51ed-4958-ac37-76d5226ad0ca" providerId="ADAL" clId="{A017F0B6-C6C1-B44C-BD89-B3B29E7BAADD}" dt="2023-12-06T02:26:29.931" v="1072" actId="478"/>
          <ac:picMkLst>
            <pc:docMk/>
            <pc:sldMk cId="933144705" sldId="347"/>
            <ac:picMk id="40" creationId="{843467FF-7085-6407-233F-6DE58FFEC4C4}"/>
          </ac:picMkLst>
        </pc:picChg>
        <pc:picChg chg="del">
          <ac:chgData name="Yizhou Liu" userId="c9941452-51ed-4958-ac37-76d5226ad0ca" providerId="ADAL" clId="{A017F0B6-C6C1-B44C-BD89-B3B29E7BAADD}" dt="2023-12-06T02:26:29.931" v="1072" actId="478"/>
          <ac:picMkLst>
            <pc:docMk/>
            <pc:sldMk cId="933144705" sldId="347"/>
            <ac:picMk id="43" creationId="{010023FF-D9C6-DCA0-0409-0378F6A64403}"/>
          </ac:picMkLst>
        </pc:picChg>
        <pc:picChg chg="del">
          <ac:chgData name="Yizhou Liu" userId="c9941452-51ed-4958-ac37-76d5226ad0ca" providerId="ADAL" clId="{A017F0B6-C6C1-B44C-BD89-B3B29E7BAADD}" dt="2023-12-06T02:26:29.931" v="1072" actId="478"/>
          <ac:picMkLst>
            <pc:docMk/>
            <pc:sldMk cId="933144705" sldId="347"/>
            <ac:picMk id="45" creationId="{5163C124-AE8E-F972-0BC3-9B961944AFD4}"/>
          </ac:picMkLst>
        </pc:picChg>
        <pc:picChg chg="del">
          <ac:chgData name="Yizhou Liu" userId="c9941452-51ed-4958-ac37-76d5226ad0ca" providerId="ADAL" clId="{A017F0B6-C6C1-B44C-BD89-B3B29E7BAADD}" dt="2023-12-06T02:26:29.931" v="1072" actId="478"/>
          <ac:picMkLst>
            <pc:docMk/>
            <pc:sldMk cId="933144705" sldId="347"/>
            <ac:picMk id="47" creationId="{2BB8EA02-3068-0FF8-CB33-F24F0A3B3BD1}"/>
          </ac:picMkLst>
        </pc:picChg>
        <pc:picChg chg="add mod">
          <ac:chgData name="Yizhou Liu" userId="c9941452-51ed-4958-ac37-76d5226ad0ca" providerId="ADAL" clId="{A017F0B6-C6C1-B44C-BD89-B3B29E7BAADD}" dt="2023-12-06T02:55:00.414" v="1413" actId="1076"/>
          <ac:picMkLst>
            <pc:docMk/>
            <pc:sldMk cId="933144705" sldId="347"/>
            <ac:picMk id="48" creationId="{8F612057-D4DA-63AD-64A3-BDC329341FC1}"/>
          </ac:picMkLst>
        </pc:picChg>
        <pc:picChg chg="add mod">
          <ac:chgData name="Yizhou Liu" userId="c9941452-51ed-4958-ac37-76d5226ad0ca" providerId="ADAL" clId="{A017F0B6-C6C1-B44C-BD89-B3B29E7BAADD}" dt="2023-12-06T02:58:38.951" v="1421" actId="1076"/>
          <ac:picMkLst>
            <pc:docMk/>
            <pc:sldMk cId="933144705" sldId="347"/>
            <ac:picMk id="53" creationId="{87F99907-1A72-394F-46DA-65D0F2652B53}"/>
          </ac:picMkLst>
        </pc:picChg>
        <pc:picChg chg="add mod">
          <ac:chgData name="Yizhou Liu" userId="c9941452-51ed-4958-ac37-76d5226ad0ca" providerId="ADAL" clId="{A017F0B6-C6C1-B44C-BD89-B3B29E7BAADD}" dt="2023-12-06T02:58:38.951" v="1421" actId="1076"/>
          <ac:picMkLst>
            <pc:docMk/>
            <pc:sldMk cId="933144705" sldId="347"/>
            <ac:picMk id="54" creationId="{3666E7BD-6FAB-1A48-876F-59C063BD4101}"/>
          </ac:picMkLst>
        </pc:picChg>
        <pc:inkChg chg="del">
          <ac:chgData name="Yizhou Liu" userId="c9941452-51ed-4958-ac37-76d5226ad0ca" providerId="ADAL" clId="{A017F0B6-C6C1-B44C-BD89-B3B29E7BAADD}" dt="2023-12-06T02:26:29.931" v="1072" actId="478"/>
          <ac:inkMkLst>
            <pc:docMk/>
            <pc:sldMk cId="933144705" sldId="347"/>
            <ac:inkMk id="14" creationId="{CCBB06E5-C7D8-E870-6212-4645B19D161A}"/>
          </ac:inkMkLst>
        </pc:inkChg>
        <pc:cxnChg chg="del">
          <ac:chgData name="Yizhou Liu" userId="c9941452-51ed-4958-ac37-76d5226ad0ca" providerId="ADAL" clId="{A017F0B6-C6C1-B44C-BD89-B3B29E7BAADD}" dt="2023-12-06T02:26:29.931" v="1072" actId="478"/>
          <ac:cxnSpMkLst>
            <pc:docMk/>
            <pc:sldMk cId="933144705" sldId="347"/>
            <ac:cxnSpMk id="16" creationId="{8214524A-7BAE-EF4E-62F5-EA560971F938}"/>
          </ac:cxnSpMkLst>
        </pc:cxnChg>
        <pc:cxnChg chg="del">
          <ac:chgData name="Yizhou Liu" userId="c9941452-51ed-4958-ac37-76d5226ad0ca" providerId="ADAL" clId="{A017F0B6-C6C1-B44C-BD89-B3B29E7BAADD}" dt="2023-12-06T02:26:29.931" v="1072" actId="478"/>
          <ac:cxnSpMkLst>
            <pc:docMk/>
            <pc:sldMk cId="933144705" sldId="347"/>
            <ac:cxnSpMk id="18" creationId="{4D938D07-DC12-2A27-ACAD-B9C5C4E14042}"/>
          </ac:cxnSpMkLst>
        </pc:cxnChg>
        <pc:cxnChg chg="del">
          <ac:chgData name="Yizhou Liu" userId="c9941452-51ed-4958-ac37-76d5226ad0ca" providerId="ADAL" clId="{A017F0B6-C6C1-B44C-BD89-B3B29E7BAADD}" dt="2023-12-06T02:26:29.931" v="1072" actId="478"/>
          <ac:cxnSpMkLst>
            <pc:docMk/>
            <pc:sldMk cId="933144705" sldId="347"/>
            <ac:cxnSpMk id="20" creationId="{ECD9F17B-B912-EEC8-607D-0D41E16E46D8}"/>
          </ac:cxnSpMkLst>
        </pc:cxnChg>
        <pc:cxnChg chg="del">
          <ac:chgData name="Yizhou Liu" userId="c9941452-51ed-4958-ac37-76d5226ad0ca" providerId="ADAL" clId="{A017F0B6-C6C1-B44C-BD89-B3B29E7BAADD}" dt="2023-12-06T02:26:29.931" v="1072" actId="478"/>
          <ac:cxnSpMkLst>
            <pc:docMk/>
            <pc:sldMk cId="933144705" sldId="347"/>
            <ac:cxnSpMk id="25" creationId="{1FAABF94-159D-6872-5C0F-97FF76F71C5B}"/>
          </ac:cxnSpMkLst>
        </pc:cxnChg>
        <pc:cxnChg chg="add">
          <ac:chgData name="Yizhou Liu" userId="c9941452-51ed-4958-ac37-76d5226ad0ca" providerId="ADAL" clId="{A017F0B6-C6C1-B44C-BD89-B3B29E7BAADD}" dt="2023-12-06T02:53:07.075" v="1386" actId="11529"/>
          <ac:cxnSpMkLst>
            <pc:docMk/>
            <pc:sldMk cId="933144705" sldId="347"/>
            <ac:cxnSpMk id="42" creationId="{C3A17D19-AFA9-E60D-FD55-5E43B3EADDD6}"/>
          </ac:cxnSpMkLst>
        </pc:cxnChg>
        <pc:cxnChg chg="add mod">
          <ac:chgData name="Yizhou Liu" userId="c9941452-51ed-4958-ac37-76d5226ad0ca" providerId="ADAL" clId="{A017F0B6-C6C1-B44C-BD89-B3B29E7BAADD}" dt="2023-12-06T02:55:11.523" v="1416" actId="14100"/>
          <ac:cxnSpMkLst>
            <pc:docMk/>
            <pc:sldMk cId="933144705" sldId="347"/>
            <ac:cxnSpMk id="49" creationId="{8C90E62E-0257-3847-CD4A-5BF6A6C67361}"/>
          </ac:cxnSpMkLst>
        </pc:cxnChg>
        <pc:cxnChg chg="add mod">
          <ac:chgData name="Yizhou Liu" userId="c9941452-51ed-4958-ac37-76d5226ad0ca" providerId="ADAL" clId="{A017F0B6-C6C1-B44C-BD89-B3B29E7BAADD}" dt="2023-12-06T02:55:17.009" v="1419" actId="14100"/>
          <ac:cxnSpMkLst>
            <pc:docMk/>
            <pc:sldMk cId="933144705" sldId="347"/>
            <ac:cxnSpMk id="51" creationId="{FB3FDD69-3C4F-05B9-164A-784C45BD4E7A}"/>
          </ac:cxnSpMkLst>
        </pc:cxnChg>
        <pc:cxnChg chg="add mod">
          <ac:chgData name="Yizhou Liu" userId="c9941452-51ed-4958-ac37-76d5226ad0ca" providerId="ADAL" clId="{A017F0B6-C6C1-B44C-BD89-B3B29E7BAADD}" dt="2023-12-06T02:58:50.322" v="1423" actId="1076"/>
          <ac:cxnSpMkLst>
            <pc:docMk/>
            <pc:sldMk cId="933144705" sldId="347"/>
            <ac:cxnSpMk id="55" creationId="{6B0D66AF-F4B7-5EF2-3926-B53EE195886E}"/>
          </ac:cxnSpMkLst>
        </pc:cxnChg>
        <pc:cxnChg chg="add del mod">
          <ac:chgData name="Yizhou Liu" userId="c9941452-51ed-4958-ac37-76d5226ad0ca" providerId="ADAL" clId="{A017F0B6-C6C1-B44C-BD89-B3B29E7BAADD}" dt="2023-12-06T03:01:13.663" v="1425"/>
          <ac:cxnSpMkLst>
            <pc:docMk/>
            <pc:sldMk cId="933144705" sldId="347"/>
            <ac:cxnSpMk id="56" creationId="{BF843F74-9513-C358-314E-05087E4F48AC}"/>
          </ac:cxnSpMkLst>
        </pc:cxnChg>
      </pc:sldChg>
      <pc:sldChg chg="addSp delSp modSp add mod">
        <pc:chgData name="Yizhou Liu" userId="c9941452-51ed-4958-ac37-76d5226ad0ca" providerId="ADAL" clId="{A017F0B6-C6C1-B44C-BD89-B3B29E7BAADD}" dt="2023-12-06T03:24:11.470" v="2405" actId="1076"/>
        <pc:sldMkLst>
          <pc:docMk/>
          <pc:sldMk cId="3585372580" sldId="348"/>
        </pc:sldMkLst>
        <pc:spChg chg="mod">
          <ac:chgData name="Yizhou Liu" userId="c9941452-51ed-4958-ac37-76d5226ad0ca" providerId="ADAL" clId="{A017F0B6-C6C1-B44C-BD89-B3B29E7BAADD}" dt="2023-12-06T03:13:06.948" v="1833" actId="20577"/>
          <ac:spMkLst>
            <pc:docMk/>
            <pc:sldMk cId="3585372580" sldId="348"/>
            <ac:spMk id="2" creationId="{C8956DE8-B5FE-6C63-334E-F8A15B24ECDF}"/>
          </ac:spMkLst>
        </pc:spChg>
        <pc:spChg chg="add mod">
          <ac:chgData name="Yizhou Liu" userId="c9941452-51ed-4958-ac37-76d5226ad0ca" providerId="ADAL" clId="{A017F0B6-C6C1-B44C-BD89-B3B29E7BAADD}" dt="2023-12-06T03:19:23.752" v="2091" actId="1076"/>
          <ac:spMkLst>
            <pc:docMk/>
            <pc:sldMk cId="3585372580" sldId="348"/>
            <ac:spMk id="8" creationId="{142D7F77-B096-12F9-D210-F3661120B2AB}"/>
          </ac:spMkLst>
        </pc:spChg>
        <pc:spChg chg="add mod">
          <ac:chgData name="Yizhou Liu" userId="c9941452-51ed-4958-ac37-76d5226ad0ca" providerId="ADAL" clId="{A017F0B6-C6C1-B44C-BD89-B3B29E7BAADD}" dt="2023-12-06T03:19:23.752" v="2091" actId="1076"/>
          <ac:spMkLst>
            <pc:docMk/>
            <pc:sldMk cId="3585372580" sldId="348"/>
            <ac:spMk id="10" creationId="{AE084255-1D56-1979-17A4-29E78F314927}"/>
          </ac:spMkLst>
        </pc:spChg>
        <pc:spChg chg="add mod">
          <ac:chgData name="Yizhou Liu" userId="c9941452-51ed-4958-ac37-76d5226ad0ca" providerId="ADAL" clId="{A017F0B6-C6C1-B44C-BD89-B3B29E7BAADD}" dt="2023-12-06T03:19:23.752" v="2091" actId="1076"/>
          <ac:spMkLst>
            <pc:docMk/>
            <pc:sldMk cId="3585372580" sldId="348"/>
            <ac:spMk id="11" creationId="{2458A46C-8B19-D87F-A058-8BA9882D758F}"/>
          </ac:spMkLst>
        </pc:spChg>
        <pc:spChg chg="add mod">
          <ac:chgData name="Yizhou Liu" userId="c9941452-51ed-4958-ac37-76d5226ad0ca" providerId="ADAL" clId="{A017F0B6-C6C1-B44C-BD89-B3B29E7BAADD}" dt="2023-12-06T03:19:23.752" v="2091" actId="1076"/>
          <ac:spMkLst>
            <pc:docMk/>
            <pc:sldMk cId="3585372580" sldId="348"/>
            <ac:spMk id="12" creationId="{E3FD4134-73B1-2439-E579-5C4707170451}"/>
          </ac:spMkLst>
        </pc:spChg>
        <pc:spChg chg="add mod">
          <ac:chgData name="Yizhou Liu" userId="c9941452-51ed-4958-ac37-76d5226ad0ca" providerId="ADAL" clId="{A017F0B6-C6C1-B44C-BD89-B3B29E7BAADD}" dt="2023-12-06T03:19:23.752" v="2091" actId="1076"/>
          <ac:spMkLst>
            <pc:docMk/>
            <pc:sldMk cId="3585372580" sldId="348"/>
            <ac:spMk id="14" creationId="{F98B71FC-B24B-C0DF-6F8F-3740F5B02094}"/>
          </ac:spMkLst>
        </pc:spChg>
        <pc:spChg chg="add del mod">
          <ac:chgData name="Yizhou Liu" userId="c9941452-51ed-4958-ac37-76d5226ad0ca" providerId="ADAL" clId="{A017F0B6-C6C1-B44C-BD89-B3B29E7BAADD}" dt="2023-12-06T03:17:36.412" v="1921" actId="478"/>
          <ac:spMkLst>
            <pc:docMk/>
            <pc:sldMk cId="3585372580" sldId="348"/>
            <ac:spMk id="15" creationId="{8A203584-248A-B522-D18D-E8E66F9F3EE2}"/>
          </ac:spMkLst>
        </pc:spChg>
        <pc:spChg chg="add del mod">
          <ac:chgData name="Yizhou Liu" userId="c9941452-51ed-4958-ac37-76d5226ad0ca" providerId="ADAL" clId="{A017F0B6-C6C1-B44C-BD89-B3B29E7BAADD}" dt="2023-12-06T03:17:37.954" v="1922" actId="478"/>
          <ac:spMkLst>
            <pc:docMk/>
            <pc:sldMk cId="3585372580" sldId="348"/>
            <ac:spMk id="16" creationId="{57E07CB6-2AF7-0317-1BFE-B2F3BF057EEA}"/>
          </ac:spMkLst>
        </pc:spChg>
        <pc:spChg chg="add del mod">
          <ac:chgData name="Yizhou Liu" userId="c9941452-51ed-4958-ac37-76d5226ad0ca" providerId="ADAL" clId="{A017F0B6-C6C1-B44C-BD89-B3B29E7BAADD}" dt="2023-12-06T03:17:39.639" v="1923" actId="478"/>
          <ac:spMkLst>
            <pc:docMk/>
            <pc:sldMk cId="3585372580" sldId="348"/>
            <ac:spMk id="17" creationId="{A7A018B7-180A-CA06-5C02-EEE34C998562}"/>
          </ac:spMkLst>
        </pc:spChg>
        <pc:spChg chg="add mod">
          <ac:chgData name="Yizhou Liu" userId="c9941452-51ed-4958-ac37-76d5226ad0ca" providerId="ADAL" clId="{A017F0B6-C6C1-B44C-BD89-B3B29E7BAADD}" dt="2023-12-06T03:19:15.976" v="2090" actId="20577"/>
          <ac:spMkLst>
            <pc:docMk/>
            <pc:sldMk cId="3585372580" sldId="348"/>
            <ac:spMk id="18" creationId="{A6A9BAA9-D88D-75C3-AC60-DCC7266E674F}"/>
          </ac:spMkLst>
        </pc:spChg>
        <pc:spChg chg="add mod">
          <ac:chgData name="Yizhou Liu" userId="c9941452-51ed-4958-ac37-76d5226ad0ca" providerId="ADAL" clId="{A017F0B6-C6C1-B44C-BD89-B3B29E7BAADD}" dt="2023-12-06T03:23:55.562" v="2403" actId="20577"/>
          <ac:spMkLst>
            <pc:docMk/>
            <pc:sldMk cId="3585372580" sldId="348"/>
            <ac:spMk id="19" creationId="{72A433FC-0E6C-6226-5E9D-57170F011186}"/>
          </ac:spMkLst>
        </pc:spChg>
        <pc:spChg chg="add mod">
          <ac:chgData name="Yizhou Liu" userId="c9941452-51ed-4958-ac37-76d5226ad0ca" providerId="ADAL" clId="{A017F0B6-C6C1-B44C-BD89-B3B29E7BAADD}" dt="2023-12-06T03:20:00.807" v="2129" actId="20577"/>
          <ac:spMkLst>
            <pc:docMk/>
            <pc:sldMk cId="3585372580" sldId="348"/>
            <ac:spMk id="20" creationId="{D200B9C2-0BA9-12CE-AF64-7E95EEC9D8D3}"/>
          </ac:spMkLst>
        </pc:spChg>
        <pc:spChg chg="add mod">
          <ac:chgData name="Yizhou Liu" userId="c9941452-51ed-4958-ac37-76d5226ad0ca" providerId="ADAL" clId="{A017F0B6-C6C1-B44C-BD89-B3B29E7BAADD}" dt="2023-12-06T03:20:11.531" v="2133" actId="20577"/>
          <ac:spMkLst>
            <pc:docMk/>
            <pc:sldMk cId="3585372580" sldId="348"/>
            <ac:spMk id="21" creationId="{E32AD8B9-DEBC-D80B-9D30-4D72F76D3B71}"/>
          </ac:spMkLst>
        </pc:spChg>
        <pc:spChg chg="add mod">
          <ac:chgData name="Yizhou Liu" userId="c9941452-51ed-4958-ac37-76d5226ad0ca" providerId="ADAL" clId="{A017F0B6-C6C1-B44C-BD89-B3B29E7BAADD}" dt="2023-12-06T03:21:42.935" v="2218" actId="1076"/>
          <ac:spMkLst>
            <pc:docMk/>
            <pc:sldMk cId="3585372580" sldId="348"/>
            <ac:spMk id="22" creationId="{685D59E0-EF0F-C0AE-4DFC-AB85F15A489B}"/>
          </ac:spMkLst>
        </pc:spChg>
        <pc:picChg chg="del">
          <ac:chgData name="Yizhou Liu" userId="c9941452-51ed-4958-ac37-76d5226ad0ca" providerId="ADAL" clId="{A017F0B6-C6C1-B44C-BD89-B3B29E7BAADD}" dt="2023-12-06T03:11:52.071" v="1721" actId="478"/>
          <ac:picMkLst>
            <pc:docMk/>
            <pc:sldMk cId="3585372580" sldId="348"/>
            <ac:picMk id="13" creationId="{CBD3C0D6-B2F9-B5BE-E4CF-DF9DFF3AF0A0}"/>
          </ac:picMkLst>
        </pc:picChg>
        <pc:picChg chg="add mod">
          <ac:chgData name="Yizhou Liu" userId="c9941452-51ed-4958-ac37-76d5226ad0ca" providerId="ADAL" clId="{A017F0B6-C6C1-B44C-BD89-B3B29E7BAADD}" dt="2023-12-06T03:24:11.470" v="2405" actId="1076"/>
          <ac:picMkLst>
            <pc:docMk/>
            <pc:sldMk cId="3585372580" sldId="348"/>
            <ac:picMk id="23" creationId="{E9CCAA43-0C31-F0C2-6E87-AF390D63D8A1}"/>
          </ac:picMkLst>
        </pc:picChg>
        <pc:inkChg chg="add mod">
          <ac:chgData name="Yizhou Liu" userId="c9941452-51ed-4958-ac37-76d5226ad0ca" providerId="ADAL" clId="{A017F0B6-C6C1-B44C-BD89-B3B29E7BAADD}" dt="2023-12-06T03:19:23.752" v="2091" actId="1076"/>
          <ac:inkMkLst>
            <pc:docMk/>
            <pc:sldMk cId="3585372580" sldId="348"/>
            <ac:inkMk id="3" creationId="{898A0DCC-D433-2B1A-FF4F-9310E57C40B9}"/>
          </ac:inkMkLst>
        </pc:inkChg>
        <pc:cxnChg chg="add mod">
          <ac:chgData name="Yizhou Liu" userId="c9941452-51ed-4958-ac37-76d5226ad0ca" providerId="ADAL" clId="{A017F0B6-C6C1-B44C-BD89-B3B29E7BAADD}" dt="2023-12-06T03:19:23.752" v="2091" actId="1076"/>
          <ac:cxnSpMkLst>
            <pc:docMk/>
            <pc:sldMk cId="3585372580" sldId="348"/>
            <ac:cxnSpMk id="5" creationId="{73A58370-8F61-9E6B-F018-7D90DD03D878}"/>
          </ac:cxnSpMkLst>
        </pc:cxnChg>
        <pc:cxnChg chg="add mod">
          <ac:chgData name="Yizhou Liu" userId="c9941452-51ed-4958-ac37-76d5226ad0ca" providerId="ADAL" clId="{A017F0B6-C6C1-B44C-BD89-B3B29E7BAADD}" dt="2023-12-06T03:19:23.752" v="2091" actId="1076"/>
          <ac:cxnSpMkLst>
            <pc:docMk/>
            <pc:sldMk cId="3585372580" sldId="348"/>
            <ac:cxnSpMk id="6" creationId="{E375DA65-7804-AC67-8810-8ABF8CE972A0}"/>
          </ac:cxnSpMkLst>
        </pc:cxnChg>
        <pc:cxnChg chg="add mod">
          <ac:chgData name="Yizhou Liu" userId="c9941452-51ed-4958-ac37-76d5226ad0ca" providerId="ADAL" clId="{A017F0B6-C6C1-B44C-BD89-B3B29E7BAADD}" dt="2023-12-06T03:19:23.752" v="2091" actId="1076"/>
          <ac:cxnSpMkLst>
            <pc:docMk/>
            <pc:sldMk cId="3585372580" sldId="348"/>
            <ac:cxnSpMk id="7" creationId="{5A0DDE2B-E8D9-D810-F020-9E1D4B55CA3C}"/>
          </ac:cxnSpMkLst>
        </pc:cxnChg>
        <pc:cxnChg chg="add mod">
          <ac:chgData name="Yizhou Liu" userId="c9941452-51ed-4958-ac37-76d5226ad0ca" providerId="ADAL" clId="{A017F0B6-C6C1-B44C-BD89-B3B29E7BAADD}" dt="2023-12-06T03:19:23.752" v="2091" actId="1076"/>
          <ac:cxnSpMkLst>
            <pc:docMk/>
            <pc:sldMk cId="3585372580" sldId="348"/>
            <ac:cxnSpMk id="9" creationId="{3A48FE5D-BE9C-0BA0-4497-83E060D47936}"/>
          </ac:cxnSpMkLst>
        </pc:cxnChg>
      </pc:sldChg>
      <pc:sldChg chg="addSp delSp modSp add mod">
        <pc:chgData name="Yizhou Liu" userId="c9941452-51ed-4958-ac37-76d5226ad0ca" providerId="ADAL" clId="{A017F0B6-C6C1-B44C-BD89-B3B29E7BAADD}" dt="2023-12-06T03:42:47.634" v="3016" actId="313"/>
        <pc:sldMkLst>
          <pc:docMk/>
          <pc:sldMk cId="2168786240" sldId="349"/>
        </pc:sldMkLst>
        <pc:spChg chg="mod">
          <ac:chgData name="Yizhou Liu" userId="c9941452-51ed-4958-ac37-76d5226ad0ca" providerId="ADAL" clId="{A017F0B6-C6C1-B44C-BD89-B3B29E7BAADD}" dt="2023-12-06T03:13:50.851" v="1859" actId="20577"/>
          <ac:spMkLst>
            <pc:docMk/>
            <pc:sldMk cId="2168786240" sldId="349"/>
            <ac:spMk id="2" creationId="{C8956DE8-B5FE-6C63-334E-F8A15B24ECDF}"/>
          </ac:spMkLst>
        </pc:spChg>
        <pc:spChg chg="add mod">
          <ac:chgData name="Yizhou Liu" userId="c9941452-51ed-4958-ac37-76d5226ad0ca" providerId="ADAL" clId="{A017F0B6-C6C1-B44C-BD89-B3B29E7BAADD}" dt="2023-12-06T03:34:39.121" v="2647" actId="20577"/>
          <ac:spMkLst>
            <pc:docMk/>
            <pc:sldMk cId="2168786240" sldId="349"/>
            <ac:spMk id="3" creationId="{82C36452-DBD6-C3B7-BBD0-ACCB1DCA07D3}"/>
          </ac:spMkLst>
        </pc:spChg>
        <pc:spChg chg="add mod">
          <ac:chgData name="Yizhou Liu" userId="c9941452-51ed-4958-ac37-76d5226ad0ca" providerId="ADAL" clId="{A017F0B6-C6C1-B44C-BD89-B3B29E7BAADD}" dt="2023-12-06T03:31:02.350" v="2624" actId="1036"/>
          <ac:spMkLst>
            <pc:docMk/>
            <pc:sldMk cId="2168786240" sldId="349"/>
            <ac:spMk id="9" creationId="{F6ADCEF6-BC71-96E6-6F4A-DF73C59759B3}"/>
          </ac:spMkLst>
        </pc:spChg>
        <pc:spChg chg="add mod">
          <ac:chgData name="Yizhou Liu" userId="c9941452-51ed-4958-ac37-76d5226ad0ca" providerId="ADAL" clId="{A017F0B6-C6C1-B44C-BD89-B3B29E7BAADD}" dt="2023-12-06T03:31:02.350" v="2624" actId="1036"/>
          <ac:spMkLst>
            <pc:docMk/>
            <pc:sldMk cId="2168786240" sldId="349"/>
            <ac:spMk id="11" creationId="{8A94007C-9180-906B-37DC-1CB1B4C2B4CE}"/>
          </ac:spMkLst>
        </pc:spChg>
        <pc:spChg chg="add mod">
          <ac:chgData name="Yizhou Liu" userId="c9941452-51ed-4958-ac37-76d5226ad0ca" providerId="ADAL" clId="{A017F0B6-C6C1-B44C-BD89-B3B29E7BAADD}" dt="2023-12-06T03:31:02.350" v="2624" actId="1036"/>
          <ac:spMkLst>
            <pc:docMk/>
            <pc:sldMk cId="2168786240" sldId="349"/>
            <ac:spMk id="12" creationId="{BEE0AE87-4892-2C80-4940-5E01948F08EA}"/>
          </ac:spMkLst>
        </pc:spChg>
        <pc:spChg chg="add mod">
          <ac:chgData name="Yizhou Liu" userId="c9941452-51ed-4958-ac37-76d5226ad0ca" providerId="ADAL" clId="{A017F0B6-C6C1-B44C-BD89-B3B29E7BAADD}" dt="2023-12-06T03:31:02.350" v="2624" actId="1036"/>
          <ac:spMkLst>
            <pc:docMk/>
            <pc:sldMk cId="2168786240" sldId="349"/>
            <ac:spMk id="13" creationId="{39475299-D3C0-4365-778C-A390E5544C72}"/>
          </ac:spMkLst>
        </pc:spChg>
        <pc:spChg chg="add mod">
          <ac:chgData name="Yizhou Liu" userId="c9941452-51ed-4958-ac37-76d5226ad0ca" providerId="ADAL" clId="{A017F0B6-C6C1-B44C-BD89-B3B29E7BAADD}" dt="2023-12-06T03:31:02.350" v="2624" actId="1036"/>
          <ac:spMkLst>
            <pc:docMk/>
            <pc:sldMk cId="2168786240" sldId="349"/>
            <ac:spMk id="14" creationId="{3DF979DD-9E49-9FCA-D19A-188DEEB67368}"/>
          </ac:spMkLst>
        </pc:spChg>
        <pc:spChg chg="add mod">
          <ac:chgData name="Yizhou Liu" userId="c9941452-51ed-4958-ac37-76d5226ad0ca" providerId="ADAL" clId="{A017F0B6-C6C1-B44C-BD89-B3B29E7BAADD}" dt="2023-12-06T03:29:32.938" v="2536" actId="1036"/>
          <ac:spMkLst>
            <pc:docMk/>
            <pc:sldMk cId="2168786240" sldId="349"/>
            <ac:spMk id="15" creationId="{0DBD27C3-EC25-BF28-3329-6FF40219068A}"/>
          </ac:spMkLst>
        </pc:spChg>
        <pc:spChg chg="add mod">
          <ac:chgData name="Yizhou Liu" userId="c9941452-51ed-4958-ac37-76d5226ad0ca" providerId="ADAL" clId="{A017F0B6-C6C1-B44C-BD89-B3B29E7BAADD}" dt="2023-12-06T03:31:02.350" v="2624" actId="1036"/>
          <ac:spMkLst>
            <pc:docMk/>
            <pc:sldMk cId="2168786240" sldId="349"/>
            <ac:spMk id="16" creationId="{A259CC88-EF3A-E3CC-E263-1D499DF9C8B5}"/>
          </ac:spMkLst>
        </pc:spChg>
        <pc:spChg chg="add mod">
          <ac:chgData name="Yizhou Liu" userId="c9941452-51ed-4958-ac37-76d5226ad0ca" providerId="ADAL" clId="{A017F0B6-C6C1-B44C-BD89-B3B29E7BAADD}" dt="2023-12-06T03:31:02.350" v="2624" actId="1036"/>
          <ac:spMkLst>
            <pc:docMk/>
            <pc:sldMk cId="2168786240" sldId="349"/>
            <ac:spMk id="17" creationId="{F3C75443-EB38-5ABE-95AC-F076E7407052}"/>
          </ac:spMkLst>
        </pc:spChg>
        <pc:spChg chg="add mod">
          <ac:chgData name="Yizhou Liu" userId="c9941452-51ed-4958-ac37-76d5226ad0ca" providerId="ADAL" clId="{A017F0B6-C6C1-B44C-BD89-B3B29E7BAADD}" dt="2023-12-06T03:29:32.938" v="2536" actId="1036"/>
          <ac:spMkLst>
            <pc:docMk/>
            <pc:sldMk cId="2168786240" sldId="349"/>
            <ac:spMk id="18" creationId="{2F61A0EF-4930-5D81-63A0-C1921CD24900}"/>
          </ac:spMkLst>
        </pc:spChg>
        <pc:spChg chg="add mod">
          <ac:chgData name="Yizhou Liu" userId="c9941452-51ed-4958-ac37-76d5226ad0ca" providerId="ADAL" clId="{A017F0B6-C6C1-B44C-BD89-B3B29E7BAADD}" dt="2023-12-06T03:29:32.938" v="2536" actId="1036"/>
          <ac:spMkLst>
            <pc:docMk/>
            <pc:sldMk cId="2168786240" sldId="349"/>
            <ac:spMk id="22" creationId="{D5E27285-AB3F-DC52-489C-C781E06A496E}"/>
          </ac:spMkLst>
        </pc:spChg>
        <pc:spChg chg="add mod">
          <ac:chgData name="Yizhou Liu" userId="c9941452-51ed-4958-ac37-76d5226ad0ca" providerId="ADAL" clId="{A017F0B6-C6C1-B44C-BD89-B3B29E7BAADD}" dt="2023-12-06T03:30:33.525" v="2581" actId="1076"/>
          <ac:spMkLst>
            <pc:docMk/>
            <pc:sldMk cId="2168786240" sldId="349"/>
            <ac:spMk id="25" creationId="{42C15651-758B-9AFA-0849-2F5C7435B4AA}"/>
          </ac:spMkLst>
        </pc:spChg>
        <pc:spChg chg="add mod">
          <ac:chgData name="Yizhou Liu" userId="c9941452-51ed-4958-ac37-76d5226ad0ca" providerId="ADAL" clId="{A017F0B6-C6C1-B44C-BD89-B3B29E7BAADD}" dt="2023-12-06T03:30:41.802" v="2601" actId="20577"/>
          <ac:spMkLst>
            <pc:docMk/>
            <pc:sldMk cId="2168786240" sldId="349"/>
            <ac:spMk id="26" creationId="{961B666B-388F-EBAD-A3A7-DF9A0BEE8D86}"/>
          </ac:spMkLst>
        </pc:spChg>
        <pc:spChg chg="add mod">
          <ac:chgData name="Yizhou Liu" userId="c9941452-51ed-4958-ac37-76d5226ad0ca" providerId="ADAL" clId="{A017F0B6-C6C1-B44C-BD89-B3B29E7BAADD}" dt="2023-12-06T03:42:47.634" v="3016" actId="313"/>
          <ac:spMkLst>
            <pc:docMk/>
            <pc:sldMk cId="2168786240" sldId="349"/>
            <ac:spMk id="27" creationId="{9A6D571F-2B5B-7C95-5A56-38D8C8922684}"/>
          </ac:spMkLst>
        </pc:spChg>
        <pc:spChg chg="add mod">
          <ac:chgData name="Yizhou Liu" userId="c9941452-51ed-4958-ac37-76d5226ad0ca" providerId="ADAL" clId="{A017F0B6-C6C1-B44C-BD89-B3B29E7BAADD}" dt="2023-12-06T03:38:06.226" v="2682" actId="207"/>
          <ac:spMkLst>
            <pc:docMk/>
            <pc:sldMk cId="2168786240" sldId="349"/>
            <ac:spMk id="29" creationId="{57AB0BB9-2AE1-5BD8-A7A7-77F9C68FB52C}"/>
          </ac:spMkLst>
        </pc:spChg>
        <pc:picChg chg="add del mod">
          <ac:chgData name="Yizhou Liu" userId="c9941452-51ed-4958-ac37-76d5226ad0ca" providerId="ADAL" clId="{A017F0B6-C6C1-B44C-BD89-B3B29E7BAADD}" dt="2023-12-06T03:27:27.295" v="2427" actId="478"/>
          <ac:picMkLst>
            <pc:docMk/>
            <pc:sldMk cId="2168786240" sldId="349"/>
            <ac:picMk id="19" creationId="{0AD69F49-63DF-3297-079D-E463BB6A484F}"/>
          </ac:picMkLst>
        </pc:picChg>
        <pc:picChg chg="add del mod">
          <ac:chgData name="Yizhou Liu" userId="c9941452-51ed-4958-ac37-76d5226ad0ca" providerId="ADAL" clId="{A017F0B6-C6C1-B44C-BD89-B3B29E7BAADD}" dt="2023-12-06T03:29:00.312" v="2505" actId="478"/>
          <ac:picMkLst>
            <pc:docMk/>
            <pc:sldMk cId="2168786240" sldId="349"/>
            <ac:picMk id="21" creationId="{7117C8E7-3565-D146-8DE5-94B649D91AD6}"/>
          </ac:picMkLst>
        </pc:picChg>
        <pc:picChg chg="add mod">
          <ac:chgData name="Yizhou Liu" userId="c9941452-51ed-4958-ac37-76d5226ad0ca" providerId="ADAL" clId="{A017F0B6-C6C1-B44C-BD89-B3B29E7BAADD}" dt="2023-12-06T03:29:32.938" v="2536" actId="1036"/>
          <ac:picMkLst>
            <pc:docMk/>
            <pc:sldMk cId="2168786240" sldId="349"/>
            <ac:picMk id="24" creationId="{4F90DD7F-2C94-689A-C0DE-7A5D5DAAD614}"/>
          </ac:picMkLst>
        </pc:picChg>
        <pc:inkChg chg="add mod">
          <ac:chgData name="Yizhou Liu" userId="c9941452-51ed-4958-ac37-76d5226ad0ca" providerId="ADAL" clId="{A017F0B6-C6C1-B44C-BD89-B3B29E7BAADD}" dt="2023-12-06T03:31:02.350" v="2624" actId="1036"/>
          <ac:inkMkLst>
            <pc:docMk/>
            <pc:sldMk cId="2168786240" sldId="349"/>
            <ac:inkMk id="5" creationId="{0191E41F-800D-A29C-74B1-52ECE9612C23}"/>
          </ac:inkMkLst>
        </pc:inkChg>
        <pc:cxnChg chg="add mod">
          <ac:chgData name="Yizhou Liu" userId="c9941452-51ed-4958-ac37-76d5226ad0ca" providerId="ADAL" clId="{A017F0B6-C6C1-B44C-BD89-B3B29E7BAADD}" dt="2023-12-06T03:31:02.350" v="2624" actId="1036"/>
          <ac:cxnSpMkLst>
            <pc:docMk/>
            <pc:sldMk cId="2168786240" sldId="349"/>
            <ac:cxnSpMk id="6" creationId="{E531C998-59BC-A137-EE44-29856D1597B0}"/>
          </ac:cxnSpMkLst>
        </pc:cxnChg>
        <pc:cxnChg chg="add mod">
          <ac:chgData name="Yizhou Liu" userId="c9941452-51ed-4958-ac37-76d5226ad0ca" providerId="ADAL" clId="{A017F0B6-C6C1-B44C-BD89-B3B29E7BAADD}" dt="2023-12-06T03:31:02.350" v="2624" actId="1036"/>
          <ac:cxnSpMkLst>
            <pc:docMk/>
            <pc:sldMk cId="2168786240" sldId="349"/>
            <ac:cxnSpMk id="7" creationId="{CF631327-F72B-06E9-AED6-61C7342D3A0F}"/>
          </ac:cxnSpMkLst>
        </pc:cxnChg>
        <pc:cxnChg chg="add mod">
          <ac:chgData name="Yizhou Liu" userId="c9941452-51ed-4958-ac37-76d5226ad0ca" providerId="ADAL" clId="{A017F0B6-C6C1-B44C-BD89-B3B29E7BAADD}" dt="2023-12-06T03:31:02.350" v="2624" actId="1036"/>
          <ac:cxnSpMkLst>
            <pc:docMk/>
            <pc:sldMk cId="2168786240" sldId="349"/>
            <ac:cxnSpMk id="8" creationId="{CB56BAD8-1DCE-9F66-DEDF-72FDFF8074AB}"/>
          </ac:cxnSpMkLst>
        </pc:cxnChg>
        <pc:cxnChg chg="add mod">
          <ac:chgData name="Yizhou Liu" userId="c9941452-51ed-4958-ac37-76d5226ad0ca" providerId="ADAL" clId="{A017F0B6-C6C1-B44C-BD89-B3B29E7BAADD}" dt="2023-12-06T03:31:02.350" v="2624" actId="1036"/>
          <ac:cxnSpMkLst>
            <pc:docMk/>
            <pc:sldMk cId="2168786240" sldId="349"/>
            <ac:cxnSpMk id="10" creationId="{19F4AB5A-85EA-D51C-A76C-E8349FE1E434}"/>
          </ac:cxnSpMkLst>
        </pc:cxnChg>
      </pc:sldChg>
      <pc:sldChg chg="addSp delSp modSp new mod">
        <pc:chgData name="Yizhou Liu" userId="c9941452-51ed-4958-ac37-76d5226ad0ca" providerId="ADAL" clId="{A017F0B6-C6C1-B44C-BD89-B3B29E7BAADD}" dt="2023-12-06T03:43:45.089" v="3066" actId="20577"/>
        <pc:sldMkLst>
          <pc:docMk/>
          <pc:sldMk cId="348472053" sldId="350"/>
        </pc:sldMkLst>
        <pc:spChg chg="del">
          <ac:chgData name="Yizhou Liu" userId="c9941452-51ed-4958-ac37-76d5226ad0ca" providerId="ADAL" clId="{A017F0B6-C6C1-B44C-BD89-B3B29E7BAADD}" dt="2023-12-06T03:35:57.964" v="2651" actId="478"/>
          <ac:spMkLst>
            <pc:docMk/>
            <pc:sldMk cId="348472053" sldId="350"/>
            <ac:spMk id="2" creationId="{B550ADB5-CD5B-7FE3-5FD0-D62E99234E9D}"/>
          </ac:spMkLst>
        </pc:spChg>
        <pc:spChg chg="del">
          <ac:chgData name="Yizhou Liu" userId="c9941452-51ed-4958-ac37-76d5226ad0ca" providerId="ADAL" clId="{A017F0B6-C6C1-B44C-BD89-B3B29E7BAADD}" dt="2023-12-06T03:35:59.363" v="2652" actId="478"/>
          <ac:spMkLst>
            <pc:docMk/>
            <pc:sldMk cId="348472053" sldId="350"/>
            <ac:spMk id="3" creationId="{6FF4E423-A494-C424-51EF-ABBE68AB4C4E}"/>
          </ac:spMkLst>
        </pc:spChg>
        <pc:spChg chg="add mod">
          <ac:chgData name="Yizhou Liu" userId="c9941452-51ed-4958-ac37-76d5226ad0ca" providerId="ADAL" clId="{A017F0B6-C6C1-B44C-BD89-B3B29E7BAADD}" dt="2023-12-06T03:39:48.590" v="2789" actId="20577"/>
          <ac:spMkLst>
            <pc:docMk/>
            <pc:sldMk cId="348472053" sldId="350"/>
            <ac:spMk id="5" creationId="{FC5A4DA9-71DB-47B1-F159-94F8BDA19F95}"/>
          </ac:spMkLst>
        </pc:spChg>
        <pc:spChg chg="add mod">
          <ac:chgData name="Yizhou Liu" userId="c9941452-51ed-4958-ac37-76d5226ad0ca" providerId="ADAL" clId="{A017F0B6-C6C1-B44C-BD89-B3B29E7BAADD}" dt="2023-12-06T03:43:45.089" v="3066" actId="20577"/>
          <ac:spMkLst>
            <pc:docMk/>
            <pc:sldMk cId="348472053" sldId="350"/>
            <ac:spMk id="6" creationId="{AAD693E5-13EB-4FB1-FE79-0BD0220C034D}"/>
          </ac:spMkLst>
        </pc:spChg>
      </pc:sldChg>
      <pc:sldChg chg="addSp delSp modSp new mod">
        <pc:chgData name="Yizhou Liu" userId="c9941452-51ed-4958-ac37-76d5226ad0ca" providerId="ADAL" clId="{A017F0B6-C6C1-B44C-BD89-B3B29E7BAADD}" dt="2023-12-06T03:58:34.768" v="3605" actId="1076"/>
        <pc:sldMkLst>
          <pc:docMk/>
          <pc:sldMk cId="758866711" sldId="351"/>
        </pc:sldMkLst>
        <pc:spChg chg="del">
          <ac:chgData name="Yizhou Liu" userId="c9941452-51ed-4958-ac37-76d5226ad0ca" providerId="ADAL" clId="{A017F0B6-C6C1-B44C-BD89-B3B29E7BAADD}" dt="2023-12-06T03:44:52.487" v="3070" actId="478"/>
          <ac:spMkLst>
            <pc:docMk/>
            <pc:sldMk cId="758866711" sldId="351"/>
            <ac:spMk id="2" creationId="{566F6992-AF00-2C6A-6B3E-E3890B5C62BD}"/>
          </ac:spMkLst>
        </pc:spChg>
        <pc:spChg chg="del">
          <ac:chgData name="Yizhou Liu" userId="c9941452-51ed-4958-ac37-76d5226ad0ca" providerId="ADAL" clId="{A017F0B6-C6C1-B44C-BD89-B3B29E7BAADD}" dt="2023-12-06T03:44:53.838" v="3071" actId="478"/>
          <ac:spMkLst>
            <pc:docMk/>
            <pc:sldMk cId="758866711" sldId="351"/>
            <ac:spMk id="3" creationId="{28680B68-8616-CB81-ED89-3B57D536B4EE}"/>
          </ac:spMkLst>
        </pc:spChg>
        <pc:spChg chg="add mod">
          <ac:chgData name="Yizhou Liu" userId="c9941452-51ed-4958-ac37-76d5226ad0ca" providerId="ADAL" clId="{A017F0B6-C6C1-B44C-BD89-B3B29E7BAADD}" dt="2023-12-06T03:45:19.041" v="3120" actId="20577"/>
          <ac:spMkLst>
            <pc:docMk/>
            <pc:sldMk cId="758866711" sldId="351"/>
            <ac:spMk id="5" creationId="{A9C1E3C5-3B79-322E-649F-25B8981E00C8}"/>
          </ac:spMkLst>
        </pc:spChg>
        <pc:spChg chg="add mod">
          <ac:chgData name="Yizhou Liu" userId="c9941452-51ed-4958-ac37-76d5226ad0ca" providerId="ADAL" clId="{A017F0B6-C6C1-B44C-BD89-B3B29E7BAADD}" dt="2023-12-06T03:55:06.292" v="3382" actId="1035"/>
          <ac:spMkLst>
            <pc:docMk/>
            <pc:sldMk cId="758866711" sldId="351"/>
            <ac:spMk id="8" creationId="{A393C8C7-5083-00C4-8E14-723EA577B1C9}"/>
          </ac:spMkLst>
        </pc:spChg>
        <pc:spChg chg="add del mod">
          <ac:chgData name="Yizhou Liu" userId="c9941452-51ed-4958-ac37-76d5226ad0ca" providerId="ADAL" clId="{A017F0B6-C6C1-B44C-BD89-B3B29E7BAADD}" dt="2023-12-06T03:47:25.507" v="3195"/>
          <ac:spMkLst>
            <pc:docMk/>
            <pc:sldMk cId="758866711" sldId="351"/>
            <ac:spMk id="9" creationId="{ABB6FEA3-2FC3-2788-91D6-0C07D419566F}"/>
          </ac:spMkLst>
        </pc:spChg>
        <pc:spChg chg="add mod">
          <ac:chgData name="Yizhou Liu" userId="c9941452-51ed-4958-ac37-76d5226ad0ca" providerId="ADAL" clId="{A017F0B6-C6C1-B44C-BD89-B3B29E7BAADD}" dt="2023-12-06T03:55:06.292" v="3382" actId="1035"/>
          <ac:spMkLst>
            <pc:docMk/>
            <pc:sldMk cId="758866711" sldId="351"/>
            <ac:spMk id="10" creationId="{7090B4CE-7E01-1758-1C82-BF9BB951F616}"/>
          </ac:spMkLst>
        </pc:spChg>
        <pc:spChg chg="add mod">
          <ac:chgData name="Yizhou Liu" userId="c9941452-51ed-4958-ac37-76d5226ad0ca" providerId="ADAL" clId="{A017F0B6-C6C1-B44C-BD89-B3B29E7BAADD}" dt="2023-12-06T03:55:29.666" v="3410" actId="20577"/>
          <ac:spMkLst>
            <pc:docMk/>
            <pc:sldMk cId="758866711" sldId="351"/>
            <ac:spMk id="18" creationId="{6EBB63B9-3C2E-B00E-6713-193DF33DAD42}"/>
          </ac:spMkLst>
        </pc:spChg>
        <pc:spChg chg="add mod">
          <ac:chgData name="Yizhou Liu" userId="c9941452-51ed-4958-ac37-76d5226ad0ca" providerId="ADAL" clId="{A017F0B6-C6C1-B44C-BD89-B3B29E7BAADD}" dt="2023-12-06T03:58:34.768" v="3605" actId="1076"/>
          <ac:spMkLst>
            <pc:docMk/>
            <pc:sldMk cId="758866711" sldId="351"/>
            <ac:spMk id="19" creationId="{6E8C2191-DC6C-C681-94B2-E08FAD709924}"/>
          </ac:spMkLst>
        </pc:spChg>
        <pc:spChg chg="add mod">
          <ac:chgData name="Yizhou Liu" userId="c9941452-51ed-4958-ac37-76d5226ad0ca" providerId="ADAL" clId="{A017F0B6-C6C1-B44C-BD89-B3B29E7BAADD}" dt="2023-12-06T03:56:19.383" v="3456" actId="1076"/>
          <ac:spMkLst>
            <pc:docMk/>
            <pc:sldMk cId="758866711" sldId="351"/>
            <ac:spMk id="24" creationId="{E87ABB56-9183-47DB-A55F-FED2B604C3E9}"/>
          </ac:spMkLst>
        </pc:spChg>
        <pc:spChg chg="add mod">
          <ac:chgData name="Yizhou Liu" userId="c9941452-51ed-4958-ac37-76d5226ad0ca" providerId="ADAL" clId="{A017F0B6-C6C1-B44C-BD89-B3B29E7BAADD}" dt="2023-12-06T03:56:19.383" v="3456" actId="1076"/>
          <ac:spMkLst>
            <pc:docMk/>
            <pc:sldMk cId="758866711" sldId="351"/>
            <ac:spMk id="26" creationId="{B43B8C78-9CC3-610F-86D9-2828EE312417}"/>
          </ac:spMkLst>
        </pc:spChg>
        <pc:spChg chg="add mod">
          <ac:chgData name="Yizhou Liu" userId="c9941452-51ed-4958-ac37-76d5226ad0ca" providerId="ADAL" clId="{A017F0B6-C6C1-B44C-BD89-B3B29E7BAADD}" dt="2023-12-06T03:56:19.383" v="3456" actId="1076"/>
          <ac:spMkLst>
            <pc:docMk/>
            <pc:sldMk cId="758866711" sldId="351"/>
            <ac:spMk id="27" creationId="{07012DFD-DDD6-E3C3-F723-9E3C9D558ADF}"/>
          </ac:spMkLst>
        </pc:spChg>
        <pc:spChg chg="add mod">
          <ac:chgData name="Yizhou Liu" userId="c9941452-51ed-4958-ac37-76d5226ad0ca" providerId="ADAL" clId="{A017F0B6-C6C1-B44C-BD89-B3B29E7BAADD}" dt="2023-12-06T03:56:19.383" v="3456" actId="1076"/>
          <ac:spMkLst>
            <pc:docMk/>
            <pc:sldMk cId="758866711" sldId="351"/>
            <ac:spMk id="28" creationId="{C7DBEE8B-2A4F-598E-8892-86EEC631B032}"/>
          </ac:spMkLst>
        </pc:spChg>
        <pc:spChg chg="add mod">
          <ac:chgData name="Yizhou Liu" userId="c9941452-51ed-4958-ac37-76d5226ad0ca" providerId="ADAL" clId="{A017F0B6-C6C1-B44C-BD89-B3B29E7BAADD}" dt="2023-12-06T03:56:19.383" v="3456" actId="1076"/>
          <ac:spMkLst>
            <pc:docMk/>
            <pc:sldMk cId="758866711" sldId="351"/>
            <ac:spMk id="29" creationId="{EE4DF11A-713D-281E-3ABA-709761FD119E}"/>
          </ac:spMkLst>
        </pc:spChg>
        <pc:spChg chg="add mod">
          <ac:chgData name="Yizhou Liu" userId="c9941452-51ed-4958-ac37-76d5226ad0ca" providerId="ADAL" clId="{A017F0B6-C6C1-B44C-BD89-B3B29E7BAADD}" dt="2023-12-06T03:56:19.383" v="3456" actId="1076"/>
          <ac:spMkLst>
            <pc:docMk/>
            <pc:sldMk cId="758866711" sldId="351"/>
            <ac:spMk id="30" creationId="{8AC64C63-E0C8-5DCF-52B1-B8749FA72025}"/>
          </ac:spMkLst>
        </pc:spChg>
        <pc:spChg chg="add mod">
          <ac:chgData name="Yizhou Liu" userId="c9941452-51ed-4958-ac37-76d5226ad0ca" providerId="ADAL" clId="{A017F0B6-C6C1-B44C-BD89-B3B29E7BAADD}" dt="2023-12-06T03:56:19.383" v="3456" actId="1076"/>
          <ac:spMkLst>
            <pc:docMk/>
            <pc:sldMk cId="758866711" sldId="351"/>
            <ac:spMk id="31" creationId="{68AAA9DB-F94C-0840-E308-5420B21EBFF6}"/>
          </ac:spMkLst>
        </pc:spChg>
        <pc:spChg chg="add mod">
          <ac:chgData name="Yizhou Liu" userId="c9941452-51ed-4958-ac37-76d5226ad0ca" providerId="ADAL" clId="{A017F0B6-C6C1-B44C-BD89-B3B29E7BAADD}" dt="2023-12-06T03:58:11.695" v="3597" actId="20577"/>
          <ac:spMkLst>
            <pc:docMk/>
            <pc:sldMk cId="758866711" sldId="351"/>
            <ac:spMk id="32" creationId="{45B51E59-3635-B5EB-0736-D736BD9AE340}"/>
          </ac:spMkLst>
        </pc:spChg>
        <pc:spChg chg="add del mod">
          <ac:chgData name="Yizhou Liu" userId="c9941452-51ed-4958-ac37-76d5226ad0ca" providerId="ADAL" clId="{A017F0B6-C6C1-B44C-BD89-B3B29E7BAADD}" dt="2023-12-06T03:56:38.484" v="3469"/>
          <ac:spMkLst>
            <pc:docMk/>
            <pc:sldMk cId="758866711" sldId="351"/>
            <ac:spMk id="37" creationId="{FA585D01-27C9-E5B9-504E-F6622A7BC06A}"/>
          </ac:spMkLst>
        </pc:spChg>
        <pc:spChg chg="add del mod">
          <ac:chgData name="Yizhou Liu" userId="c9941452-51ed-4958-ac37-76d5226ad0ca" providerId="ADAL" clId="{A017F0B6-C6C1-B44C-BD89-B3B29E7BAADD}" dt="2023-12-06T03:56:38.484" v="3469"/>
          <ac:spMkLst>
            <pc:docMk/>
            <pc:sldMk cId="758866711" sldId="351"/>
            <ac:spMk id="39" creationId="{73EB8BD2-F078-9B2A-EC10-8AD1C20259F9}"/>
          </ac:spMkLst>
        </pc:spChg>
        <pc:spChg chg="add del mod">
          <ac:chgData name="Yizhou Liu" userId="c9941452-51ed-4958-ac37-76d5226ad0ca" providerId="ADAL" clId="{A017F0B6-C6C1-B44C-BD89-B3B29E7BAADD}" dt="2023-12-06T03:56:38.484" v="3469"/>
          <ac:spMkLst>
            <pc:docMk/>
            <pc:sldMk cId="758866711" sldId="351"/>
            <ac:spMk id="40" creationId="{DECFF6F5-9992-45DB-48BE-D8CF830771FA}"/>
          </ac:spMkLst>
        </pc:spChg>
        <pc:spChg chg="add del mod">
          <ac:chgData name="Yizhou Liu" userId="c9941452-51ed-4958-ac37-76d5226ad0ca" providerId="ADAL" clId="{A017F0B6-C6C1-B44C-BD89-B3B29E7BAADD}" dt="2023-12-06T03:56:38.484" v="3469"/>
          <ac:spMkLst>
            <pc:docMk/>
            <pc:sldMk cId="758866711" sldId="351"/>
            <ac:spMk id="41" creationId="{71442973-93AE-28B2-940F-FF49AFDB1060}"/>
          </ac:spMkLst>
        </pc:spChg>
        <pc:spChg chg="add del mod">
          <ac:chgData name="Yizhou Liu" userId="c9941452-51ed-4958-ac37-76d5226ad0ca" providerId="ADAL" clId="{A017F0B6-C6C1-B44C-BD89-B3B29E7BAADD}" dt="2023-12-06T03:56:38.484" v="3469"/>
          <ac:spMkLst>
            <pc:docMk/>
            <pc:sldMk cId="758866711" sldId="351"/>
            <ac:spMk id="42" creationId="{0551FCC5-12DB-2CD5-1D4E-F7EC0F013F5E}"/>
          </ac:spMkLst>
        </pc:spChg>
        <pc:spChg chg="add del mod">
          <ac:chgData name="Yizhou Liu" userId="c9941452-51ed-4958-ac37-76d5226ad0ca" providerId="ADAL" clId="{A017F0B6-C6C1-B44C-BD89-B3B29E7BAADD}" dt="2023-12-06T03:56:38.484" v="3469"/>
          <ac:spMkLst>
            <pc:docMk/>
            <pc:sldMk cId="758866711" sldId="351"/>
            <ac:spMk id="43" creationId="{8B37913B-DFCA-E140-F602-98FFA5EE7F18}"/>
          </ac:spMkLst>
        </pc:spChg>
        <pc:spChg chg="add del mod">
          <ac:chgData name="Yizhou Liu" userId="c9941452-51ed-4958-ac37-76d5226ad0ca" providerId="ADAL" clId="{A017F0B6-C6C1-B44C-BD89-B3B29E7BAADD}" dt="2023-12-06T03:56:38.484" v="3469"/>
          <ac:spMkLst>
            <pc:docMk/>
            <pc:sldMk cId="758866711" sldId="351"/>
            <ac:spMk id="44" creationId="{ECB4ACDB-8715-4B44-D43C-B09F3C231D42}"/>
          </ac:spMkLst>
        </pc:spChg>
        <pc:spChg chg="add del mod">
          <ac:chgData name="Yizhou Liu" userId="c9941452-51ed-4958-ac37-76d5226ad0ca" providerId="ADAL" clId="{A017F0B6-C6C1-B44C-BD89-B3B29E7BAADD}" dt="2023-12-06T03:56:38.484" v="3469"/>
          <ac:spMkLst>
            <pc:docMk/>
            <pc:sldMk cId="758866711" sldId="351"/>
            <ac:spMk id="45" creationId="{F02C280B-8269-50B5-3B9B-5F6F794141F6}"/>
          </ac:spMkLst>
        </pc:spChg>
        <pc:spChg chg="add mod">
          <ac:chgData name="Yizhou Liu" userId="c9941452-51ed-4958-ac37-76d5226ad0ca" providerId="ADAL" clId="{A017F0B6-C6C1-B44C-BD89-B3B29E7BAADD}" dt="2023-12-06T03:58:25.395" v="3604" actId="20577"/>
          <ac:spMkLst>
            <pc:docMk/>
            <pc:sldMk cId="758866711" sldId="351"/>
            <ac:spMk id="47" creationId="{5D4FA52C-0674-594C-D26D-36B7641C5C36}"/>
          </ac:spMkLst>
        </pc:spChg>
        <pc:picChg chg="add mod">
          <ac:chgData name="Yizhou Liu" userId="c9941452-51ed-4958-ac37-76d5226ad0ca" providerId="ADAL" clId="{A017F0B6-C6C1-B44C-BD89-B3B29E7BAADD}" dt="2023-12-06T03:55:06.292" v="3382" actId="1035"/>
          <ac:picMkLst>
            <pc:docMk/>
            <pc:sldMk cId="758866711" sldId="351"/>
            <ac:picMk id="7" creationId="{1ED290DA-5CB3-D8C6-B154-1146ED06738B}"/>
          </ac:picMkLst>
        </pc:picChg>
        <pc:picChg chg="add mod">
          <ac:chgData name="Yizhou Liu" userId="c9941452-51ed-4958-ac37-76d5226ad0ca" providerId="ADAL" clId="{A017F0B6-C6C1-B44C-BD89-B3B29E7BAADD}" dt="2023-12-06T03:55:06.292" v="3382" actId="1035"/>
          <ac:picMkLst>
            <pc:docMk/>
            <pc:sldMk cId="758866711" sldId="351"/>
            <ac:picMk id="12" creationId="{DFB46250-73AA-9EE7-89C5-EBDF25937E8E}"/>
          </ac:picMkLst>
        </pc:picChg>
        <pc:picChg chg="add del mod">
          <ac:chgData name="Yizhou Liu" userId="c9941452-51ed-4958-ac37-76d5226ad0ca" providerId="ADAL" clId="{A017F0B6-C6C1-B44C-BD89-B3B29E7BAADD}" dt="2023-12-06T03:53:22.432" v="3359" actId="478"/>
          <ac:picMkLst>
            <pc:docMk/>
            <pc:sldMk cId="758866711" sldId="351"/>
            <ac:picMk id="14" creationId="{C6131F08-ABCB-9B57-BF8D-08E8E5FDFEC3}"/>
          </ac:picMkLst>
        </pc:picChg>
        <pc:picChg chg="add mod">
          <ac:chgData name="Yizhou Liu" userId="c9941452-51ed-4958-ac37-76d5226ad0ca" providerId="ADAL" clId="{A017F0B6-C6C1-B44C-BD89-B3B29E7BAADD}" dt="2023-12-06T03:55:06.292" v="3382" actId="1035"/>
          <ac:picMkLst>
            <pc:docMk/>
            <pc:sldMk cId="758866711" sldId="351"/>
            <ac:picMk id="16" creationId="{E2264C43-BFE0-741C-DC1A-72A3EEC9D1A1}"/>
          </ac:picMkLst>
        </pc:picChg>
        <pc:inkChg chg="add mod">
          <ac:chgData name="Yizhou Liu" userId="c9941452-51ed-4958-ac37-76d5226ad0ca" providerId="ADAL" clId="{A017F0B6-C6C1-B44C-BD89-B3B29E7BAADD}" dt="2023-12-06T03:56:19.383" v="3456" actId="1076"/>
          <ac:inkMkLst>
            <pc:docMk/>
            <pc:sldMk cId="758866711" sldId="351"/>
            <ac:inkMk id="20" creationId="{0FEB92D6-7F64-C631-D0AF-AE91B6A5600C}"/>
          </ac:inkMkLst>
        </pc:inkChg>
        <pc:inkChg chg="add del mod">
          <ac:chgData name="Yizhou Liu" userId="c9941452-51ed-4958-ac37-76d5226ad0ca" providerId="ADAL" clId="{A017F0B6-C6C1-B44C-BD89-B3B29E7BAADD}" dt="2023-12-06T03:56:38.484" v="3469"/>
          <ac:inkMkLst>
            <pc:docMk/>
            <pc:sldMk cId="758866711" sldId="351"/>
            <ac:inkMk id="33" creationId="{D8275637-8B7B-048E-F769-A143E892462E}"/>
          </ac:inkMkLst>
        </pc:inkChg>
        <pc:cxnChg chg="add mod">
          <ac:chgData name="Yizhou Liu" userId="c9941452-51ed-4958-ac37-76d5226ad0ca" providerId="ADAL" clId="{A017F0B6-C6C1-B44C-BD89-B3B29E7BAADD}" dt="2023-12-06T03:56:19.383" v="3456" actId="1076"/>
          <ac:cxnSpMkLst>
            <pc:docMk/>
            <pc:sldMk cId="758866711" sldId="351"/>
            <ac:cxnSpMk id="21" creationId="{0D4C9ABE-CE33-1DAE-6C2A-F4AD71BDE5D7}"/>
          </ac:cxnSpMkLst>
        </pc:cxnChg>
        <pc:cxnChg chg="add mod">
          <ac:chgData name="Yizhou Liu" userId="c9941452-51ed-4958-ac37-76d5226ad0ca" providerId="ADAL" clId="{A017F0B6-C6C1-B44C-BD89-B3B29E7BAADD}" dt="2023-12-06T03:56:19.383" v="3456" actId="1076"/>
          <ac:cxnSpMkLst>
            <pc:docMk/>
            <pc:sldMk cId="758866711" sldId="351"/>
            <ac:cxnSpMk id="22" creationId="{8CCB5A6C-FCA6-7C98-8657-32548951AA4A}"/>
          </ac:cxnSpMkLst>
        </pc:cxnChg>
        <pc:cxnChg chg="add mod">
          <ac:chgData name="Yizhou Liu" userId="c9941452-51ed-4958-ac37-76d5226ad0ca" providerId="ADAL" clId="{A017F0B6-C6C1-B44C-BD89-B3B29E7BAADD}" dt="2023-12-06T03:56:19.383" v="3456" actId="1076"/>
          <ac:cxnSpMkLst>
            <pc:docMk/>
            <pc:sldMk cId="758866711" sldId="351"/>
            <ac:cxnSpMk id="23" creationId="{AA80D631-7CD3-38DF-943A-500026399F4C}"/>
          </ac:cxnSpMkLst>
        </pc:cxnChg>
        <pc:cxnChg chg="add mod">
          <ac:chgData name="Yizhou Liu" userId="c9941452-51ed-4958-ac37-76d5226ad0ca" providerId="ADAL" clId="{A017F0B6-C6C1-B44C-BD89-B3B29E7BAADD}" dt="2023-12-06T03:56:19.383" v="3456" actId="1076"/>
          <ac:cxnSpMkLst>
            <pc:docMk/>
            <pc:sldMk cId="758866711" sldId="351"/>
            <ac:cxnSpMk id="25" creationId="{34660539-EEBC-F371-5CE5-CDDA83B57BA3}"/>
          </ac:cxnSpMkLst>
        </pc:cxnChg>
        <pc:cxnChg chg="add del mod">
          <ac:chgData name="Yizhou Liu" userId="c9941452-51ed-4958-ac37-76d5226ad0ca" providerId="ADAL" clId="{A017F0B6-C6C1-B44C-BD89-B3B29E7BAADD}" dt="2023-12-06T03:56:38.484" v="3469"/>
          <ac:cxnSpMkLst>
            <pc:docMk/>
            <pc:sldMk cId="758866711" sldId="351"/>
            <ac:cxnSpMk id="34" creationId="{9F3D3C81-81EB-16FD-51B8-7E8535FAF0FA}"/>
          </ac:cxnSpMkLst>
        </pc:cxnChg>
        <pc:cxnChg chg="add del mod">
          <ac:chgData name="Yizhou Liu" userId="c9941452-51ed-4958-ac37-76d5226ad0ca" providerId="ADAL" clId="{A017F0B6-C6C1-B44C-BD89-B3B29E7BAADD}" dt="2023-12-06T03:56:38.484" v="3469"/>
          <ac:cxnSpMkLst>
            <pc:docMk/>
            <pc:sldMk cId="758866711" sldId="351"/>
            <ac:cxnSpMk id="35" creationId="{E13DB2D2-AA4C-06F0-99B2-E2FA4C0C207B}"/>
          </ac:cxnSpMkLst>
        </pc:cxnChg>
        <pc:cxnChg chg="add del mod">
          <ac:chgData name="Yizhou Liu" userId="c9941452-51ed-4958-ac37-76d5226ad0ca" providerId="ADAL" clId="{A017F0B6-C6C1-B44C-BD89-B3B29E7BAADD}" dt="2023-12-06T03:56:38.484" v="3469"/>
          <ac:cxnSpMkLst>
            <pc:docMk/>
            <pc:sldMk cId="758866711" sldId="351"/>
            <ac:cxnSpMk id="36" creationId="{438DB1AA-69B9-F1DE-3DC3-E1309C3F7AC7}"/>
          </ac:cxnSpMkLst>
        </pc:cxnChg>
        <pc:cxnChg chg="add del mod">
          <ac:chgData name="Yizhou Liu" userId="c9941452-51ed-4958-ac37-76d5226ad0ca" providerId="ADAL" clId="{A017F0B6-C6C1-B44C-BD89-B3B29E7BAADD}" dt="2023-12-06T03:56:38.484" v="3469"/>
          <ac:cxnSpMkLst>
            <pc:docMk/>
            <pc:sldMk cId="758866711" sldId="351"/>
            <ac:cxnSpMk id="38" creationId="{EF81FBB9-B6F9-4C0B-E6A8-6F72893ABB76}"/>
          </ac:cxnSpMkLst>
        </pc:cxnChg>
      </pc:sldChg>
      <pc:sldChg chg="addSp delSp modSp new mod">
        <pc:chgData name="Yizhou Liu" userId="c9941452-51ed-4958-ac37-76d5226ad0ca" providerId="ADAL" clId="{A017F0B6-C6C1-B44C-BD89-B3B29E7BAADD}" dt="2023-12-06T04:18:56.158" v="3984" actId="478"/>
        <pc:sldMkLst>
          <pc:docMk/>
          <pc:sldMk cId="2692838606" sldId="352"/>
        </pc:sldMkLst>
        <pc:spChg chg="del">
          <ac:chgData name="Yizhou Liu" userId="c9941452-51ed-4958-ac37-76d5226ad0ca" providerId="ADAL" clId="{A017F0B6-C6C1-B44C-BD89-B3B29E7BAADD}" dt="2023-12-06T03:58:51.252" v="3607" actId="478"/>
          <ac:spMkLst>
            <pc:docMk/>
            <pc:sldMk cId="2692838606" sldId="352"/>
            <ac:spMk id="2" creationId="{3803B511-C4E7-0CDD-CD2A-F2AA9FC60A0E}"/>
          </ac:spMkLst>
        </pc:spChg>
        <pc:spChg chg="del">
          <ac:chgData name="Yizhou Liu" userId="c9941452-51ed-4958-ac37-76d5226ad0ca" providerId="ADAL" clId="{A017F0B6-C6C1-B44C-BD89-B3B29E7BAADD}" dt="2023-12-06T03:58:52.924" v="3608" actId="478"/>
          <ac:spMkLst>
            <pc:docMk/>
            <pc:sldMk cId="2692838606" sldId="352"/>
            <ac:spMk id="3" creationId="{AE064A72-CCC6-6FBA-BF8B-0AA843ACBDCC}"/>
          </ac:spMkLst>
        </pc:spChg>
        <pc:spChg chg="add mod">
          <ac:chgData name="Yizhou Liu" userId="c9941452-51ed-4958-ac37-76d5226ad0ca" providerId="ADAL" clId="{A017F0B6-C6C1-B44C-BD89-B3B29E7BAADD}" dt="2023-12-06T04:11:43.809" v="3695" actId="1076"/>
          <ac:spMkLst>
            <pc:docMk/>
            <pc:sldMk cId="2692838606" sldId="352"/>
            <ac:spMk id="5" creationId="{97C129C6-7426-0570-8C37-1EA4FDF94AE4}"/>
          </ac:spMkLst>
        </pc:spChg>
        <pc:spChg chg="add mod">
          <ac:chgData name="Yizhou Liu" userId="c9941452-51ed-4958-ac37-76d5226ad0ca" providerId="ADAL" clId="{A017F0B6-C6C1-B44C-BD89-B3B29E7BAADD}" dt="2023-12-06T04:14:27.366" v="3750" actId="1076"/>
          <ac:spMkLst>
            <pc:docMk/>
            <pc:sldMk cId="2692838606" sldId="352"/>
            <ac:spMk id="12" creationId="{32DEF4F0-AC37-8153-25B4-3B254F6FB921}"/>
          </ac:spMkLst>
        </pc:spChg>
        <pc:spChg chg="add mod">
          <ac:chgData name="Yizhou Liu" userId="c9941452-51ed-4958-ac37-76d5226ad0ca" providerId="ADAL" clId="{A017F0B6-C6C1-B44C-BD89-B3B29E7BAADD}" dt="2023-12-06T04:11:58.388" v="3718" actId="1036"/>
          <ac:spMkLst>
            <pc:docMk/>
            <pc:sldMk cId="2692838606" sldId="352"/>
            <ac:spMk id="13" creationId="{2BCC4242-F00B-754E-506F-DDB23286AA53}"/>
          </ac:spMkLst>
        </pc:spChg>
        <pc:spChg chg="add mod">
          <ac:chgData name="Yizhou Liu" userId="c9941452-51ed-4958-ac37-76d5226ad0ca" providerId="ADAL" clId="{A017F0B6-C6C1-B44C-BD89-B3B29E7BAADD}" dt="2023-12-06T04:12:12.834" v="3745" actId="1076"/>
          <ac:spMkLst>
            <pc:docMk/>
            <pc:sldMk cId="2692838606" sldId="352"/>
            <ac:spMk id="14" creationId="{403E6AE2-71C4-EB1C-C904-4A8165D55B29}"/>
          </ac:spMkLst>
        </pc:spChg>
        <pc:spChg chg="add mod">
          <ac:chgData name="Yizhou Liu" userId="c9941452-51ed-4958-ac37-76d5226ad0ca" providerId="ADAL" clId="{A017F0B6-C6C1-B44C-BD89-B3B29E7BAADD}" dt="2023-12-06T04:15:27.650" v="3912" actId="20577"/>
          <ac:spMkLst>
            <pc:docMk/>
            <pc:sldMk cId="2692838606" sldId="352"/>
            <ac:spMk id="17" creationId="{D8E02C7E-71AB-2E8E-3C34-210003F112AC}"/>
          </ac:spMkLst>
        </pc:spChg>
        <pc:spChg chg="add del mod">
          <ac:chgData name="Yizhou Liu" userId="c9941452-51ed-4958-ac37-76d5226ad0ca" providerId="ADAL" clId="{A017F0B6-C6C1-B44C-BD89-B3B29E7BAADD}" dt="2023-12-06T04:18:56.158" v="3984" actId="478"/>
          <ac:spMkLst>
            <pc:docMk/>
            <pc:sldMk cId="2692838606" sldId="352"/>
            <ac:spMk id="19" creationId="{43DE05B7-DA8D-5EF1-F002-1B9296611A3D}"/>
          </ac:spMkLst>
        </pc:spChg>
        <pc:picChg chg="add mod">
          <ac:chgData name="Yizhou Liu" userId="c9941452-51ed-4958-ac37-76d5226ad0ca" providerId="ADAL" clId="{A017F0B6-C6C1-B44C-BD89-B3B29E7BAADD}" dt="2023-12-06T04:11:52.999" v="3696" actId="1076"/>
          <ac:picMkLst>
            <pc:docMk/>
            <pc:sldMk cId="2692838606" sldId="352"/>
            <ac:picMk id="7" creationId="{48ADA406-5D53-CF9B-A328-553D8FA99F31}"/>
          </ac:picMkLst>
        </pc:picChg>
        <pc:picChg chg="add mod">
          <ac:chgData name="Yizhou Liu" userId="c9941452-51ed-4958-ac37-76d5226ad0ca" providerId="ADAL" clId="{A017F0B6-C6C1-B44C-BD89-B3B29E7BAADD}" dt="2023-12-06T04:11:52.999" v="3696" actId="1076"/>
          <ac:picMkLst>
            <pc:docMk/>
            <pc:sldMk cId="2692838606" sldId="352"/>
            <ac:picMk id="9" creationId="{6ED46274-A323-9351-02DB-F5F7EBD80B13}"/>
          </ac:picMkLst>
        </pc:picChg>
        <pc:picChg chg="add del mod">
          <ac:chgData name="Yizhou Liu" userId="c9941452-51ed-4958-ac37-76d5226ad0ca" providerId="ADAL" clId="{A017F0B6-C6C1-B44C-BD89-B3B29E7BAADD}" dt="2023-12-06T04:18:53.826" v="3983" actId="478"/>
          <ac:picMkLst>
            <pc:docMk/>
            <pc:sldMk cId="2692838606" sldId="352"/>
            <ac:picMk id="11" creationId="{9C600D77-73EA-DF2F-A0D3-410732FF0CB7}"/>
          </ac:picMkLst>
        </pc:picChg>
        <pc:picChg chg="add mod">
          <ac:chgData name="Yizhou Liu" userId="c9941452-51ed-4958-ac37-76d5226ad0ca" providerId="ADAL" clId="{A017F0B6-C6C1-B44C-BD89-B3B29E7BAADD}" dt="2023-12-06T04:15:33.528" v="3913" actId="1076"/>
          <ac:picMkLst>
            <pc:docMk/>
            <pc:sldMk cId="2692838606" sldId="352"/>
            <ac:picMk id="16" creationId="{C88BF02C-9848-7CB4-D919-C1EC413C5DA8}"/>
          </ac:picMkLst>
        </pc:picChg>
        <pc:picChg chg="add mod">
          <ac:chgData name="Yizhou Liu" userId="c9941452-51ed-4958-ac37-76d5226ad0ca" providerId="ADAL" clId="{A017F0B6-C6C1-B44C-BD89-B3B29E7BAADD}" dt="2023-12-06T04:16:58.895" v="3924"/>
          <ac:picMkLst>
            <pc:docMk/>
            <pc:sldMk cId="2692838606" sldId="352"/>
            <ac:picMk id="18" creationId="{9B6E98E0-FA5F-EC52-97E2-7D429EFB9310}"/>
          </ac:picMkLst>
        </pc:picChg>
      </pc:sldChg>
      <pc:sldChg chg="addSp delSp modSp add mod">
        <pc:chgData name="Yizhou Liu" userId="c9941452-51ed-4958-ac37-76d5226ad0ca" providerId="ADAL" clId="{A017F0B6-C6C1-B44C-BD89-B3B29E7BAADD}" dt="2023-12-06T04:31:27.605" v="4149" actId="1076"/>
        <pc:sldMkLst>
          <pc:docMk/>
          <pc:sldMk cId="4119338766" sldId="353"/>
        </pc:sldMkLst>
        <pc:spChg chg="mod">
          <ac:chgData name="Yizhou Liu" userId="c9941452-51ed-4958-ac37-76d5226ad0ca" providerId="ADAL" clId="{A017F0B6-C6C1-B44C-BD89-B3B29E7BAADD}" dt="2023-12-06T04:16:04.330" v="3917" actId="20577"/>
          <ac:spMkLst>
            <pc:docMk/>
            <pc:sldMk cId="4119338766" sldId="353"/>
            <ac:spMk id="5" creationId="{97C129C6-7426-0570-8C37-1EA4FDF94AE4}"/>
          </ac:spMkLst>
        </pc:spChg>
        <pc:spChg chg="add mod">
          <ac:chgData name="Yizhou Liu" userId="c9941452-51ed-4958-ac37-76d5226ad0ca" providerId="ADAL" clId="{A017F0B6-C6C1-B44C-BD89-B3B29E7BAADD}" dt="2023-12-06T04:18:58.729" v="3985"/>
          <ac:spMkLst>
            <pc:docMk/>
            <pc:sldMk cId="4119338766" sldId="353"/>
            <ac:spMk id="6" creationId="{E2A60FF9-6D8A-5BAD-55C7-53AC0FA33D7C}"/>
          </ac:spMkLst>
        </pc:spChg>
        <pc:spChg chg="mod">
          <ac:chgData name="Yizhou Liu" userId="c9941452-51ed-4958-ac37-76d5226ad0ca" providerId="ADAL" clId="{A017F0B6-C6C1-B44C-BD89-B3B29E7BAADD}" dt="2023-12-06T04:19:42.247" v="4058" actId="20577"/>
          <ac:spMkLst>
            <pc:docMk/>
            <pc:sldMk cId="4119338766" sldId="353"/>
            <ac:spMk id="12" creationId="{32DEF4F0-AC37-8153-25B4-3B254F6FB921}"/>
          </ac:spMkLst>
        </pc:spChg>
        <pc:spChg chg="mod">
          <ac:chgData name="Yizhou Liu" userId="c9941452-51ed-4958-ac37-76d5226ad0ca" providerId="ADAL" clId="{A017F0B6-C6C1-B44C-BD89-B3B29E7BAADD}" dt="2023-12-06T04:19:08.556" v="3986" actId="20577"/>
          <ac:spMkLst>
            <pc:docMk/>
            <pc:sldMk cId="4119338766" sldId="353"/>
            <ac:spMk id="14" creationId="{403E6AE2-71C4-EB1C-C904-4A8165D55B29}"/>
          </ac:spMkLst>
        </pc:spChg>
        <pc:spChg chg="del">
          <ac:chgData name="Yizhou Liu" userId="c9941452-51ed-4958-ac37-76d5226ad0ca" providerId="ADAL" clId="{A017F0B6-C6C1-B44C-BD89-B3B29E7BAADD}" dt="2023-12-06T04:19:15.191" v="3989" actId="478"/>
          <ac:spMkLst>
            <pc:docMk/>
            <pc:sldMk cId="4119338766" sldId="353"/>
            <ac:spMk id="17" creationId="{D8E02C7E-71AB-2E8E-3C34-210003F112AC}"/>
          </ac:spMkLst>
        </pc:spChg>
        <pc:spChg chg="add mod">
          <ac:chgData name="Yizhou Liu" userId="c9941452-51ed-4958-ac37-76d5226ad0ca" providerId="ADAL" clId="{A017F0B6-C6C1-B44C-BD89-B3B29E7BAADD}" dt="2023-12-06T04:29:53.932" v="4127" actId="20577"/>
          <ac:spMkLst>
            <pc:docMk/>
            <pc:sldMk cId="4119338766" sldId="353"/>
            <ac:spMk id="23" creationId="{166E2188-1971-DA6C-31CA-77934DA62C0D}"/>
          </ac:spMkLst>
        </pc:spChg>
        <pc:spChg chg="add mod">
          <ac:chgData name="Yizhou Liu" userId="c9941452-51ed-4958-ac37-76d5226ad0ca" providerId="ADAL" clId="{A017F0B6-C6C1-B44C-BD89-B3B29E7BAADD}" dt="2023-12-06T04:31:02.301" v="4147" actId="1076"/>
          <ac:spMkLst>
            <pc:docMk/>
            <pc:sldMk cId="4119338766" sldId="353"/>
            <ac:spMk id="24" creationId="{AA4D4A66-3871-EF9E-45FF-FE70555076E2}"/>
          </ac:spMkLst>
        </pc:spChg>
        <pc:picChg chg="add mod">
          <ac:chgData name="Yizhou Liu" userId="c9941452-51ed-4958-ac37-76d5226ad0ca" providerId="ADAL" clId="{A017F0B6-C6C1-B44C-BD89-B3B29E7BAADD}" dt="2023-12-06T04:16:45.651" v="3923" actId="1076"/>
          <ac:picMkLst>
            <pc:docMk/>
            <pc:sldMk cId="4119338766" sldId="353"/>
            <ac:picMk id="3" creationId="{FA71B289-CCD8-A1CA-3659-D76B1B5E4079}"/>
          </ac:picMkLst>
        </pc:picChg>
        <pc:picChg chg="del">
          <ac:chgData name="Yizhou Liu" userId="c9941452-51ed-4958-ac37-76d5226ad0ca" providerId="ADAL" clId="{A017F0B6-C6C1-B44C-BD89-B3B29E7BAADD}" dt="2023-12-06T04:20:30.084" v="4060" actId="478"/>
          <ac:picMkLst>
            <pc:docMk/>
            <pc:sldMk cId="4119338766" sldId="353"/>
            <ac:picMk id="7" creationId="{48ADA406-5D53-CF9B-A328-553D8FA99F31}"/>
          </ac:picMkLst>
        </pc:picChg>
        <pc:picChg chg="del">
          <ac:chgData name="Yizhou Liu" userId="c9941452-51ed-4958-ac37-76d5226ad0ca" providerId="ADAL" clId="{A017F0B6-C6C1-B44C-BD89-B3B29E7BAADD}" dt="2023-12-06T04:19:44.942" v="4059" actId="478"/>
          <ac:picMkLst>
            <pc:docMk/>
            <pc:sldMk cId="4119338766" sldId="353"/>
            <ac:picMk id="9" creationId="{6ED46274-A323-9351-02DB-F5F7EBD80B13}"/>
          </ac:picMkLst>
        </pc:picChg>
        <pc:picChg chg="add mod">
          <ac:chgData name="Yizhou Liu" userId="c9941452-51ed-4958-ac37-76d5226ad0ca" providerId="ADAL" clId="{A017F0B6-C6C1-B44C-BD89-B3B29E7BAADD}" dt="2023-12-06T04:22:52.963" v="4067" actId="1076"/>
          <ac:picMkLst>
            <pc:docMk/>
            <pc:sldMk cId="4119338766" sldId="353"/>
            <ac:picMk id="10" creationId="{A3B29145-6E76-9C47-F887-D917C07F83A0}"/>
          </ac:picMkLst>
        </pc:picChg>
        <pc:picChg chg="del">
          <ac:chgData name="Yizhou Liu" userId="c9941452-51ed-4958-ac37-76d5226ad0ca" providerId="ADAL" clId="{A017F0B6-C6C1-B44C-BD89-B3B29E7BAADD}" dt="2023-12-06T04:19:11.619" v="3987" actId="478"/>
          <ac:picMkLst>
            <pc:docMk/>
            <pc:sldMk cId="4119338766" sldId="353"/>
            <ac:picMk id="11" creationId="{9C600D77-73EA-DF2F-A0D3-410732FF0CB7}"/>
          </ac:picMkLst>
        </pc:picChg>
        <pc:picChg chg="del">
          <ac:chgData name="Yizhou Liu" userId="c9941452-51ed-4958-ac37-76d5226ad0ca" providerId="ADAL" clId="{A017F0B6-C6C1-B44C-BD89-B3B29E7BAADD}" dt="2023-12-06T04:19:13.613" v="3988" actId="478"/>
          <ac:picMkLst>
            <pc:docMk/>
            <pc:sldMk cId="4119338766" sldId="353"/>
            <ac:picMk id="16" creationId="{C88BF02C-9848-7CB4-D919-C1EC413C5DA8}"/>
          </ac:picMkLst>
        </pc:picChg>
        <pc:picChg chg="add mod">
          <ac:chgData name="Yizhou Liu" userId="c9941452-51ed-4958-ac37-76d5226ad0ca" providerId="ADAL" clId="{A017F0B6-C6C1-B44C-BD89-B3B29E7BAADD}" dt="2023-12-06T04:28:57.428" v="4114" actId="1076"/>
          <ac:picMkLst>
            <pc:docMk/>
            <pc:sldMk cId="4119338766" sldId="353"/>
            <ac:picMk id="18" creationId="{549EBDBB-6113-F1D2-5BFA-A31D3348D21B}"/>
          </ac:picMkLst>
        </pc:picChg>
        <pc:picChg chg="add mod">
          <ac:chgData name="Yizhou Liu" userId="c9941452-51ed-4958-ac37-76d5226ad0ca" providerId="ADAL" clId="{A017F0B6-C6C1-B44C-BD89-B3B29E7BAADD}" dt="2023-12-06T04:29:35.489" v="4116" actId="1076"/>
          <ac:picMkLst>
            <pc:docMk/>
            <pc:sldMk cId="4119338766" sldId="353"/>
            <ac:picMk id="20" creationId="{B81014AE-531A-AE30-2000-9A636F850348}"/>
          </ac:picMkLst>
        </pc:picChg>
        <pc:picChg chg="add mod">
          <ac:chgData name="Yizhou Liu" userId="c9941452-51ed-4958-ac37-76d5226ad0ca" providerId="ADAL" clId="{A017F0B6-C6C1-B44C-BD89-B3B29E7BAADD}" dt="2023-12-06T04:31:02.301" v="4147" actId="1076"/>
          <ac:picMkLst>
            <pc:docMk/>
            <pc:sldMk cId="4119338766" sldId="353"/>
            <ac:picMk id="22" creationId="{6ACBC517-9C0D-3991-3A04-913F6B50B8D3}"/>
          </ac:picMkLst>
        </pc:picChg>
        <pc:picChg chg="add mod">
          <ac:chgData name="Yizhou Liu" userId="c9941452-51ed-4958-ac37-76d5226ad0ca" providerId="ADAL" clId="{A017F0B6-C6C1-B44C-BD89-B3B29E7BAADD}" dt="2023-12-06T04:31:27.605" v="4149" actId="1076"/>
          <ac:picMkLst>
            <pc:docMk/>
            <pc:sldMk cId="4119338766" sldId="353"/>
            <ac:picMk id="26" creationId="{ECAE4615-01ED-2157-A18F-E252FD2F4A7F}"/>
          </ac:picMkLst>
        </pc:picChg>
      </pc:sldChg>
      <pc:sldChg chg="addSp delSp modSp new mod">
        <pc:chgData name="Yizhou Liu" userId="c9941452-51ed-4958-ac37-76d5226ad0ca" providerId="ADAL" clId="{A017F0B6-C6C1-B44C-BD89-B3B29E7BAADD}" dt="2023-12-06T04:45:54.738" v="4295" actId="478"/>
        <pc:sldMkLst>
          <pc:docMk/>
          <pc:sldMk cId="2479946677" sldId="354"/>
        </pc:sldMkLst>
        <pc:spChg chg="del">
          <ac:chgData name="Yizhou Liu" userId="c9941452-51ed-4958-ac37-76d5226ad0ca" providerId="ADAL" clId="{A017F0B6-C6C1-B44C-BD89-B3B29E7BAADD}" dt="2023-12-06T04:20:41.871" v="4062" actId="478"/>
          <ac:spMkLst>
            <pc:docMk/>
            <pc:sldMk cId="2479946677" sldId="354"/>
            <ac:spMk id="2" creationId="{2A09218B-9A69-6E87-6BB3-86E081DBAAD5}"/>
          </ac:spMkLst>
        </pc:spChg>
        <pc:spChg chg="del">
          <ac:chgData name="Yizhou Liu" userId="c9941452-51ed-4958-ac37-76d5226ad0ca" providerId="ADAL" clId="{A017F0B6-C6C1-B44C-BD89-B3B29E7BAADD}" dt="2023-12-06T04:20:43.330" v="4063" actId="478"/>
          <ac:spMkLst>
            <pc:docMk/>
            <pc:sldMk cId="2479946677" sldId="354"/>
            <ac:spMk id="3" creationId="{D5089160-CA77-C6B8-F586-22C0CF1A452A}"/>
          </ac:spMkLst>
        </pc:spChg>
        <pc:spChg chg="add mod">
          <ac:chgData name="Yizhou Liu" userId="c9941452-51ed-4958-ac37-76d5226ad0ca" providerId="ADAL" clId="{A017F0B6-C6C1-B44C-BD89-B3B29E7BAADD}" dt="2023-12-06T04:24:46.532" v="4106" actId="20577"/>
          <ac:spMkLst>
            <pc:docMk/>
            <pc:sldMk cId="2479946677" sldId="354"/>
            <ac:spMk id="5" creationId="{548EFDB3-0E7F-F8F9-0E15-BE5EDF1C611D}"/>
          </ac:spMkLst>
        </pc:spChg>
        <pc:spChg chg="add mod">
          <ac:chgData name="Yizhou Liu" userId="c9941452-51ed-4958-ac37-76d5226ad0ca" providerId="ADAL" clId="{A017F0B6-C6C1-B44C-BD89-B3B29E7BAADD}" dt="2023-12-06T04:25:01.665" v="4109" actId="255"/>
          <ac:spMkLst>
            <pc:docMk/>
            <pc:sldMk cId="2479946677" sldId="354"/>
            <ac:spMk id="7" creationId="{C241583D-8302-F1BD-5BC8-D00825F0E8C0}"/>
          </ac:spMkLst>
        </pc:spChg>
        <pc:spChg chg="add mod">
          <ac:chgData name="Yizhou Liu" userId="c9941452-51ed-4958-ac37-76d5226ad0ca" providerId="ADAL" clId="{A017F0B6-C6C1-B44C-BD89-B3B29E7BAADD}" dt="2023-12-06T04:45:34.212" v="4293" actId="20577"/>
          <ac:spMkLst>
            <pc:docMk/>
            <pc:sldMk cId="2479946677" sldId="354"/>
            <ac:spMk id="22" creationId="{54F898C0-4324-84F4-0917-24151F70B7F2}"/>
          </ac:spMkLst>
        </pc:spChg>
        <pc:picChg chg="add mod">
          <ac:chgData name="Yizhou Liu" userId="c9941452-51ed-4958-ac37-76d5226ad0ca" providerId="ADAL" clId="{A017F0B6-C6C1-B44C-BD89-B3B29E7BAADD}" dt="2023-12-06T04:33:36.267" v="4153" actId="1076"/>
          <ac:picMkLst>
            <pc:docMk/>
            <pc:sldMk cId="2479946677" sldId="354"/>
            <ac:picMk id="9" creationId="{DE5C2701-6E6C-142B-1E24-37479B525084}"/>
          </ac:picMkLst>
        </pc:picChg>
        <pc:picChg chg="add mod">
          <ac:chgData name="Yizhou Liu" userId="c9941452-51ed-4958-ac37-76d5226ad0ca" providerId="ADAL" clId="{A017F0B6-C6C1-B44C-BD89-B3B29E7BAADD}" dt="2023-12-06T04:33:32.265" v="4152" actId="1076"/>
          <ac:picMkLst>
            <pc:docMk/>
            <pc:sldMk cId="2479946677" sldId="354"/>
            <ac:picMk id="11" creationId="{08E0C3B1-CCEB-3C41-E764-14908F461533}"/>
          </ac:picMkLst>
        </pc:picChg>
        <pc:picChg chg="add mod">
          <ac:chgData name="Yizhou Liu" userId="c9941452-51ed-4958-ac37-76d5226ad0ca" providerId="ADAL" clId="{A017F0B6-C6C1-B44C-BD89-B3B29E7BAADD}" dt="2023-12-06T04:35:13.441" v="4160" actId="1076"/>
          <ac:picMkLst>
            <pc:docMk/>
            <pc:sldMk cId="2479946677" sldId="354"/>
            <ac:picMk id="13" creationId="{D620144E-9D0D-E8AD-C9E7-A3F4E75F800F}"/>
          </ac:picMkLst>
        </pc:picChg>
        <pc:picChg chg="add mod">
          <ac:chgData name="Yizhou Liu" userId="c9941452-51ed-4958-ac37-76d5226ad0ca" providerId="ADAL" clId="{A017F0B6-C6C1-B44C-BD89-B3B29E7BAADD}" dt="2023-12-06T04:35:10.306" v="4159" actId="1076"/>
          <ac:picMkLst>
            <pc:docMk/>
            <pc:sldMk cId="2479946677" sldId="354"/>
            <ac:picMk id="15" creationId="{876B46D4-669D-B713-A4D6-279696CC86A2}"/>
          </ac:picMkLst>
        </pc:picChg>
        <pc:picChg chg="add mod">
          <ac:chgData name="Yizhou Liu" userId="c9941452-51ed-4958-ac37-76d5226ad0ca" providerId="ADAL" clId="{A017F0B6-C6C1-B44C-BD89-B3B29E7BAADD}" dt="2023-12-06T04:36:20.997" v="4164" actId="1076"/>
          <ac:picMkLst>
            <pc:docMk/>
            <pc:sldMk cId="2479946677" sldId="354"/>
            <ac:picMk id="17" creationId="{9C2DB20E-1D7A-90DD-A619-29A003D92188}"/>
          </ac:picMkLst>
        </pc:picChg>
        <pc:picChg chg="add mod">
          <ac:chgData name="Yizhou Liu" userId="c9941452-51ed-4958-ac37-76d5226ad0ca" providerId="ADAL" clId="{A017F0B6-C6C1-B44C-BD89-B3B29E7BAADD}" dt="2023-12-06T04:36:28.323" v="4165" actId="1076"/>
          <ac:picMkLst>
            <pc:docMk/>
            <pc:sldMk cId="2479946677" sldId="354"/>
            <ac:picMk id="19" creationId="{BCAEF131-2345-8C4E-C928-A74F60FE674B}"/>
          </ac:picMkLst>
        </pc:picChg>
        <pc:picChg chg="add mod">
          <ac:chgData name="Yizhou Liu" userId="c9941452-51ed-4958-ac37-76d5226ad0ca" providerId="ADAL" clId="{A017F0B6-C6C1-B44C-BD89-B3B29E7BAADD}" dt="2023-12-06T04:44:45.890" v="4245" actId="1076"/>
          <ac:picMkLst>
            <pc:docMk/>
            <pc:sldMk cId="2479946677" sldId="354"/>
            <ac:picMk id="21" creationId="{987931D8-72CA-A60D-652A-B5DECC426DC7}"/>
          </ac:picMkLst>
        </pc:picChg>
        <pc:picChg chg="add del mod">
          <ac:chgData name="Yizhou Liu" userId="c9941452-51ed-4958-ac37-76d5226ad0ca" providerId="ADAL" clId="{A017F0B6-C6C1-B44C-BD89-B3B29E7BAADD}" dt="2023-12-06T04:45:54.738" v="4295" actId="478"/>
          <ac:picMkLst>
            <pc:docMk/>
            <pc:sldMk cId="2479946677" sldId="354"/>
            <ac:picMk id="23" creationId="{60A609E1-5F01-3EB5-8956-C505BEB53F1E}"/>
          </ac:picMkLst>
        </pc:picChg>
      </pc:sldChg>
      <pc:sldChg chg="addSp delSp modSp add mod">
        <pc:chgData name="Yizhou Liu" userId="c9941452-51ed-4958-ac37-76d5226ad0ca" providerId="ADAL" clId="{A017F0B6-C6C1-B44C-BD89-B3B29E7BAADD}" dt="2023-12-06T04:42:13.711" v="4241" actId="1076"/>
        <pc:sldMkLst>
          <pc:docMk/>
          <pc:sldMk cId="3126570574" sldId="355"/>
        </pc:sldMkLst>
        <pc:spChg chg="add mod">
          <ac:chgData name="Yizhou Liu" userId="c9941452-51ed-4958-ac37-76d5226ad0ca" providerId="ADAL" clId="{A017F0B6-C6C1-B44C-BD89-B3B29E7BAADD}" dt="2023-12-06T04:40:45.448" v="4184" actId="1076"/>
          <ac:spMkLst>
            <pc:docMk/>
            <pc:sldMk cId="3126570574" sldId="355"/>
            <ac:spMk id="22" creationId="{535834B7-F713-CAB7-D2B0-4465E11890C8}"/>
          </ac:spMkLst>
        </pc:spChg>
        <pc:spChg chg="add mod">
          <ac:chgData name="Yizhou Liu" userId="c9941452-51ed-4958-ac37-76d5226ad0ca" providerId="ADAL" clId="{A017F0B6-C6C1-B44C-BD89-B3B29E7BAADD}" dt="2023-12-06T04:41:33.160" v="4197" actId="1076"/>
          <ac:spMkLst>
            <pc:docMk/>
            <pc:sldMk cId="3126570574" sldId="355"/>
            <ac:spMk id="23" creationId="{F9D20F31-CD33-3DB8-5F3B-74D814C4D8EC}"/>
          </ac:spMkLst>
        </pc:spChg>
        <pc:spChg chg="add mod">
          <ac:chgData name="Yizhou Liu" userId="c9941452-51ed-4958-ac37-76d5226ad0ca" providerId="ADAL" clId="{A017F0B6-C6C1-B44C-BD89-B3B29E7BAADD}" dt="2023-12-06T04:42:13.711" v="4241" actId="1076"/>
          <ac:spMkLst>
            <pc:docMk/>
            <pc:sldMk cId="3126570574" sldId="355"/>
            <ac:spMk id="24" creationId="{D8068E85-5741-0DEB-4CCB-52EE657FFCCF}"/>
          </ac:spMkLst>
        </pc:spChg>
        <pc:picChg chg="add mod">
          <ac:chgData name="Yizhou Liu" userId="c9941452-51ed-4958-ac37-76d5226ad0ca" providerId="ADAL" clId="{A017F0B6-C6C1-B44C-BD89-B3B29E7BAADD}" dt="2023-12-06T04:38:47.070" v="4169" actId="14100"/>
          <ac:picMkLst>
            <pc:docMk/>
            <pc:sldMk cId="3126570574" sldId="355"/>
            <ac:picMk id="3" creationId="{4415E066-A57D-3257-C43D-B08B4CF0449B}"/>
          </ac:picMkLst>
        </pc:picChg>
        <pc:picChg chg="add mod">
          <ac:chgData name="Yizhou Liu" userId="c9941452-51ed-4958-ac37-76d5226ad0ca" providerId="ADAL" clId="{A017F0B6-C6C1-B44C-BD89-B3B29E7BAADD}" dt="2023-12-06T04:38:51.715" v="4170" actId="1076"/>
          <ac:picMkLst>
            <pc:docMk/>
            <pc:sldMk cId="3126570574" sldId="355"/>
            <ac:picMk id="8" creationId="{62504E66-D81A-46DB-AC56-DD1C62A41F91}"/>
          </ac:picMkLst>
        </pc:picChg>
        <pc:picChg chg="del">
          <ac:chgData name="Yizhou Liu" userId="c9941452-51ed-4958-ac37-76d5226ad0ca" providerId="ADAL" clId="{A017F0B6-C6C1-B44C-BD89-B3B29E7BAADD}" dt="2023-12-06T04:38:07.600" v="4167" actId="478"/>
          <ac:picMkLst>
            <pc:docMk/>
            <pc:sldMk cId="3126570574" sldId="355"/>
            <ac:picMk id="9" creationId="{DE5C2701-6E6C-142B-1E24-37479B525084}"/>
          </ac:picMkLst>
        </pc:picChg>
        <pc:picChg chg="del">
          <ac:chgData name="Yizhou Liu" userId="c9941452-51ed-4958-ac37-76d5226ad0ca" providerId="ADAL" clId="{A017F0B6-C6C1-B44C-BD89-B3B29E7BAADD}" dt="2023-12-06T04:38:07.600" v="4167" actId="478"/>
          <ac:picMkLst>
            <pc:docMk/>
            <pc:sldMk cId="3126570574" sldId="355"/>
            <ac:picMk id="11" creationId="{08E0C3B1-CCEB-3C41-E764-14908F461533}"/>
          </ac:picMkLst>
        </pc:picChg>
        <pc:picChg chg="add mod">
          <ac:chgData name="Yizhou Liu" userId="c9941452-51ed-4958-ac37-76d5226ad0ca" providerId="ADAL" clId="{A017F0B6-C6C1-B44C-BD89-B3B29E7BAADD}" dt="2023-12-06T04:39:32.407" v="4174" actId="1076"/>
          <ac:picMkLst>
            <pc:docMk/>
            <pc:sldMk cId="3126570574" sldId="355"/>
            <ac:picMk id="12" creationId="{8CB8550E-C5A8-D484-5876-2160A29317B5}"/>
          </ac:picMkLst>
        </pc:picChg>
        <pc:picChg chg="del">
          <ac:chgData name="Yizhou Liu" userId="c9941452-51ed-4958-ac37-76d5226ad0ca" providerId="ADAL" clId="{A017F0B6-C6C1-B44C-BD89-B3B29E7BAADD}" dt="2023-12-06T04:38:07.600" v="4167" actId="478"/>
          <ac:picMkLst>
            <pc:docMk/>
            <pc:sldMk cId="3126570574" sldId="355"/>
            <ac:picMk id="13" creationId="{D620144E-9D0D-E8AD-C9E7-A3F4E75F800F}"/>
          </ac:picMkLst>
        </pc:picChg>
        <pc:picChg chg="del">
          <ac:chgData name="Yizhou Liu" userId="c9941452-51ed-4958-ac37-76d5226ad0ca" providerId="ADAL" clId="{A017F0B6-C6C1-B44C-BD89-B3B29E7BAADD}" dt="2023-12-06T04:38:07.600" v="4167" actId="478"/>
          <ac:picMkLst>
            <pc:docMk/>
            <pc:sldMk cId="3126570574" sldId="355"/>
            <ac:picMk id="15" creationId="{876B46D4-669D-B713-A4D6-279696CC86A2}"/>
          </ac:picMkLst>
        </pc:picChg>
        <pc:picChg chg="add mod">
          <ac:chgData name="Yizhou Liu" userId="c9941452-51ed-4958-ac37-76d5226ad0ca" providerId="ADAL" clId="{A017F0B6-C6C1-B44C-BD89-B3B29E7BAADD}" dt="2023-12-06T04:39:28.968" v="4173" actId="1076"/>
          <ac:picMkLst>
            <pc:docMk/>
            <pc:sldMk cId="3126570574" sldId="355"/>
            <ac:picMk id="16" creationId="{8FC28969-3C73-6995-1B82-3B36DD4C76B7}"/>
          </ac:picMkLst>
        </pc:picChg>
        <pc:picChg chg="del">
          <ac:chgData name="Yizhou Liu" userId="c9941452-51ed-4958-ac37-76d5226ad0ca" providerId="ADAL" clId="{A017F0B6-C6C1-B44C-BD89-B3B29E7BAADD}" dt="2023-12-06T04:38:07.600" v="4167" actId="478"/>
          <ac:picMkLst>
            <pc:docMk/>
            <pc:sldMk cId="3126570574" sldId="355"/>
            <ac:picMk id="17" creationId="{9C2DB20E-1D7A-90DD-A619-29A003D92188}"/>
          </ac:picMkLst>
        </pc:picChg>
        <pc:picChg chg="add mod">
          <ac:chgData name="Yizhou Liu" userId="c9941452-51ed-4958-ac37-76d5226ad0ca" providerId="ADAL" clId="{A017F0B6-C6C1-B44C-BD89-B3B29E7BAADD}" dt="2023-12-06T04:39:48.443" v="4176" actId="1076"/>
          <ac:picMkLst>
            <pc:docMk/>
            <pc:sldMk cId="3126570574" sldId="355"/>
            <ac:picMk id="18" creationId="{29FD6439-75F4-E791-2C6B-44305FA2C371}"/>
          </ac:picMkLst>
        </pc:picChg>
        <pc:picChg chg="del">
          <ac:chgData name="Yizhou Liu" userId="c9941452-51ed-4958-ac37-76d5226ad0ca" providerId="ADAL" clId="{A017F0B6-C6C1-B44C-BD89-B3B29E7BAADD}" dt="2023-12-06T04:38:07.600" v="4167" actId="478"/>
          <ac:picMkLst>
            <pc:docMk/>
            <pc:sldMk cId="3126570574" sldId="355"/>
            <ac:picMk id="19" creationId="{BCAEF131-2345-8C4E-C928-A74F60FE674B}"/>
          </ac:picMkLst>
        </pc:picChg>
        <pc:picChg chg="add mod">
          <ac:chgData name="Yizhou Liu" userId="c9941452-51ed-4958-ac37-76d5226ad0ca" providerId="ADAL" clId="{A017F0B6-C6C1-B44C-BD89-B3B29E7BAADD}" dt="2023-12-06T04:40:37.379" v="4179" actId="1076"/>
          <ac:picMkLst>
            <pc:docMk/>
            <pc:sldMk cId="3126570574" sldId="355"/>
            <ac:picMk id="21" creationId="{3038C4A5-E5E5-1E39-594F-64A1908CE67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1:50:5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24575,'1'51'0,"0"0"0,2-1 0,0 4 0,1 31 0,1 5 0,2-9 0,0 0 0,-1 5 0,-1 1 0,1 1 0,-1 1 0,-2 0 0,0-1 0,0-6 0,0-1 0,1-5 0,0-1 0,0-1 0,1-2 0,0-4 0,1-1 0,0-2 0,1-1 0,-1-4 0,1-2 0,0-4 0,0 1 0,0 1 0,-1 1 0,0 1 0,0 0 0,0 5 0,0 0 0,-1 1 0,1-1 0,0 1 0,-1-1 0,2-2 0,0 0 0,1-3 0,1-1 0,0 1 0,2 0 0,0 0 0,2 0 0,2 1 0,0 0 0,0-6 0,0 0 0,0-4 0,-1-1 0,10 38 0,-5 0 0,-6-27 0,2 2 0,-1-2 0,2 2-657,1 5 1,1 1 656,0-5 0,0 0 0,2-4 0,1 0 0,0 1 0,2 1 0,2-2 0,2 1 0,1-1 0,0-1 0,-1-6 0,0-1 0,0-2 0,-1-2-407,22 36 407,-7-10 0,0-7 0,-4-6 0,-9-4 0,-5-5 0,-11-16 0,14 5 1285,31 14-1285,-8-9 0,5 3 0,13 12 0,3 1 0,0 0 0,-1-1 217,-6-7 1,-2-1-218,-12-10 0,-2-2 0,-6-5 0,-1-3 0,35 23 0,-1-13 0,3-8 0,-3-9 0,1-6 0,-7-8 0,-8-5 0,-3-3 0,-9-2 0,-3-2 0,2-5 0,1-4 0,3-7 0,7-8 0,10-8 0,3-8 0,-3-5 0,-16 8 0,-4 1 0,-5 2 0,5-4 0,0-6 0,-6 1 0,0-1 0,-3-1 0,0-1 0,1-3 0,-2 1 0,1 0 0,-1 1 0,-2 1 0,1 2 0,-1 2 0,0-2 0,7-12 0,0-3 0,2-2 0,-3 2 0,-4 4 0,3-10 0,2-4 0,7-9 0,-3 4 0,0 3 0,3-9 0,0 0 0,-5 3 0,-7 5 0,-10 13 0,-3 2 0,1 0 0,-1 0 0,-6 5 0,-3 2 0,-3 5 0,-3 6 0,-2-2 0,-3-1 0,0-8 0,8-13 0,10-8 0,-6 24 0,2-3 0,2-6 0,1-2 0,-2-6 0,-1-1 0,0-2 0,-2-2 0,-2-6 0,-1-2 0,0 0 0,1 0 0,2-3 0,0 1 0,-1 1 0,1 2 0,1 12 0,-2 2 0,-2 4 0,-2 2 0,-1 7 0,0 3 0,6-38 0,-2 5 0,2 4 0,1 2 0,4 1 0,-3 15 0,-5 11 0,-2 12 0,-8 4 0,0 1 0,0 0 0,-2 1 0,1-1 0,0 0 0,-1-3 0,2 2 0,1 1 0,-2 0 0,-1 3 0,-1 2 0,-1 1 0,0 1 0,0 2 0,1-3 0,2 3 0,-1-1 0,-2 1 0,-3-1 0,-3-8 0,0 5 0,-1-7 0,0 10 0,-2-2 0,0 3 0,0 1 0,0-1 0,2 2 0,2-2 0,-1-6 0,1-2 0,0-9 0,2-1 0,3-1 0,0-2 0,0 3 0,0 2 0,0 3 0,0 3 0,0 2 0,0 2 0,0 3 0,0 1 0,0 1 0,2 1 0,0 1 0,0-4 0,1-2 0,-1-1 0,0 3 0,-1 6 0,0 9 0,-1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3:17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24575,'1'51'0,"0"0"0,2-1 0,0 4 0,1 31 0,1 5 0,2-9 0,0 0 0,-1 5 0,-1 1 0,1 1 0,-1 1 0,-2 0 0,0-1 0,0-6 0,0-1 0,1-5 0,0-1 0,0-1 0,1-2 0,0-4 0,1-1 0,0-2 0,1-1 0,-1-4 0,1-2 0,0-4 0,0 1 0,0 1 0,-1 1 0,0 1 0,0 0 0,0 5 0,0 0 0,-1 1 0,1-1 0,0 1 0,-1-1 0,2-2 0,0 0 0,1-3 0,1-1 0,0 1 0,2 0 0,0 0 0,2 0 0,2 1 0,0 0 0,0-6 0,0 0 0,0-4 0,-1-1 0,10 38 0,-5 0 0,-6-27 0,2 2 0,-1-2 0,2 2-657,1 5 1,1 1 656,0-5 0,0 0 0,2-4 0,1 0 0,0 1 0,2 1 0,2-2 0,2 1 0,1-1 0,0-1 0,-1-6 0,0-1 0,0-2 0,-1-2-407,22 36 407,-7-10 0,0-7 0,-4-6 0,-9-4 0,-5-5 0,-11-16 0,14 5 1285,31 14-1285,-8-9 0,5 3 0,13 12 0,3 1 0,0 0 0,-1-1 217,-6-7 1,-2-1-218,-12-10 0,-2-2 0,-6-5 0,-1-3 0,35 23 0,-1-13 0,3-8 0,-3-9 0,1-6 0,-7-8 0,-8-5 0,-3-3 0,-9-2 0,-3-2 0,2-5 0,1-4 0,3-7 0,7-8 0,10-8 0,3-8 0,-3-5 0,-16 8 0,-4 1 0,-5 2 0,5-4 0,0-6 0,-6 1 0,0-1 0,-3-1 0,0-1 0,1-3 0,-2 1 0,1 0 0,-1 1 0,-2 1 0,1 2 0,-1 2 0,0-2 0,7-12 0,0-3 0,2-2 0,-3 2 0,-4 4 0,3-10 0,2-4 0,7-9 0,-3 4 0,0 3 0,3-9 0,0 0 0,-5 3 0,-7 5 0,-10 13 0,-3 2 0,1 0 0,-1 0 0,-6 5 0,-3 2 0,-3 5 0,-3 6 0,-2-2 0,-3-1 0,0-8 0,8-13 0,10-8 0,-6 24 0,2-3 0,2-6 0,1-2 0,-2-6 0,-1-1 0,0-2 0,-2-2 0,-2-6 0,-1-2 0,0 0 0,1 0 0,2-3 0,0 1 0,-1 1 0,1 2 0,1 12 0,-2 2 0,-2 4 0,-2 2 0,-1 7 0,0 3 0,6-38 0,-2 5 0,2 4 0,1 2 0,4 1 0,-3 15 0,-5 11 0,-2 12 0,-8 4 0,0 1 0,0 0 0,-2 1 0,1-1 0,0 0 0,-1-3 0,2 2 0,1 1 0,-2 0 0,-1 3 0,-1 2 0,-1 1 0,0 1 0,0 2 0,1-3 0,2 3 0,-1-1 0,-2 1 0,-3-1 0,-3-8 0,0 5 0,-1-7 0,0 10 0,-2-2 0,0 3 0,0 1 0,0-1 0,2 2 0,2-2 0,-1-6 0,1-2 0,0-9 0,2-1 0,3-1 0,0-2 0,0 3 0,0 2 0,0 3 0,0 3 0,0 2 0,0 2 0,0 3 0,0 1 0,0 1 0,2 1 0,0 1 0,0-4 0,1-2 0,-1-1 0,0 3 0,-1 6 0,0 9 0,-1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3:24:5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24575,'1'51'0,"0"0"0,2-1 0,0 4 0,1 31 0,1 5 0,2-9 0,0 0 0,-1 5 0,-1 1 0,1 1 0,-1 1 0,-2 0 0,0-1 0,0-6 0,0-1 0,1-5 0,0-1 0,0-1 0,1-2 0,0-4 0,1-1 0,0-2 0,1-1 0,-1-4 0,1-2 0,0-4 0,0 1 0,0 1 0,-1 1 0,0 1 0,0 0 0,0 5 0,0 0 0,-1 1 0,1-1 0,0 1 0,-1-1 0,2-2 0,0 0 0,1-3 0,1-1 0,0 1 0,2 0 0,0 0 0,2 0 0,2 1 0,0 0 0,0-6 0,0 0 0,0-4 0,-1-1 0,10 38 0,-5 0 0,-6-27 0,2 2 0,-1-2 0,2 2-657,1 5 1,1 1 656,0-5 0,0 0 0,2-4 0,1 0 0,0 1 0,2 1 0,2-2 0,2 1 0,1-1 0,0-1 0,-1-6 0,0-1 0,0-2 0,-1-2-407,22 36 407,-7-10 0,0-7 0,-4-6 0,-9-4 0,-5-5 0,-11-16 0,14 5 1285,31 14-1285,-8-9 0,5 3 0,13 12 0,3 1 0,0 0 0,-1-1 217,-6-7 1,-2-1-218,-12-10 0,-2-2 0,-6-5 0,-1-3 0,35 23 0,-1-13 0,3-8 0,-3-9 0,1-6 0,-7-8 0,-8-5 0,-3-3 0,-9-2 0,-3-2 0,2-5 0,1-4 0,3-7 0,7-8 0,10-8 0,3-8 0,-3-5 0,-16 8 0,-4 1 0,-5 2 0,5-4 0,0-6 0,-6 1 0,0-1 0,-3-1 0,0-1 0,1-3 0,-2 1 0,1 0 0,-1 1 0,-2 1 0,1 2 0,-1 2 0,0-2 0,7-12 0,0-3 0,2-2 0,-3 2 0,-4 4 0,3-10 0,2-4 0,7-9 0,-3 4 0,0 3 0,3-9 0,0 0 0,-5 3 0,-7 5 0,-10 13 0,-3 2 0,1 0 0,-1 0 0,-6 5 0,-3 2 0,-3 5 0,-3 6 0,-2-2 0,-3-1 0,0-8 0,8-13 0,10-8 0,-6 24 0,2-3 0,2-6 0,1-2 0,-2-6 0,-1-1 0,0-2 0,-2-2 0,-2-6 0,-1-2 0,0 0 0,1 0 0,2-3 0,0 1 0,-1 1 0,1 2 0,1 12 0,-2 2 0,-2 4 0,-2 2 0,-1 7 0,0 3 0,6-38 0,-2 5 0,2 4 0,1 2 0,4 1 0,-3 15 0,-5 11 0,-2 12 0,-8 4 0,0 1 0,0 0 0,-2 1 0,1-1 0,0 0 0,-1-3 0,2 2 0,1 1 0,-2 0 0,-1 3 0,-1 2 0,-1 1 0,0 1 0,0 2 0,1-3 0,2 3 0,-1-1 0,-2 1 0,-3-1 0,-3-8 0,0 5 0,-1-7 0,0 10 0,-2-2 0,0 3 0,0 1 0,0-1 0,2 2 0,2-2 0,-1-6 0,1-2 0,0-9 0,2-1 0,3-1 0,0-2 0,0 3 0,0 2 0,0 3 0,0 3 0,0 2 0,0 2 0,0 3 0,0 1 0,0 1 0,2 1 0,0 1 0,0-4 0,1-2 0,-1-1 0,0 3 0,-1 6 0,0 9 0,-1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3:56:1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24575,'1'51'0,"0"0"0,2-1 0,0 4 0,1 31 0,1 5 0,2-9 0,0 0 0,-1 5 0,-1 1 0,1 1 0,-1 1 0,-2 0 0,0-1 0,0-6 0,0-1 0,1-5 0,0-1 0,0-1 0,1-2 0,0-4 0,1-1 0,0-2 0,1-1 0,-1-4 0,1-2 0,0-4 0,0 1 0,0 1 0,-1 1 0,0 1 0,0 0 0,0 5 0,0 0 0,-1 1 0,1-1 0,0 1 0,-1-1 0,2-2 0,0 0 0,1-3 0,1-1 0,0 1 0,2 0 0,0 0 0,2 0 0,2 1 0,0 0 0,0-6 0,0 0 0,0-4 0,-1-1 0,10 38 0,-5 0 0,-6-27 0,2 2 0,-1-2 0,2 2-657,1 5 1,1 1 656,0-5 0,0 0 0,2-4 0,1 0 0,0 1 0,2 1 0,2-2 0,2 1 0,1-1 0,0-1 0,-1-6 0,0-1 0,0-2 0,-1-2-407,22 36 407,-7-10 0,0-7 0,-4-6 0,-9-4 0,-5-5 0,-11-16 0,14 5 1285,31 14-1285,-8-9 0,5 3 0,13 12 0,3 1 0,0 0 0,-1-1 217,-6-7 1,-2-1-218,-12-10 0,-2-2 0,-6-5 0,-1-3 0,35 23 0,-1-13 0,3-8 0,-3-9 0,1-6 0,-7-8 0,-8-5 0,-3-3 0,-9-2 0,-3-2 0,2-5 0,1-4 0,3-7 0,7-8 0,10-8 0,3-8 0,-3-5 0,-16 8 0,-4 1 0,-5 2 0,5-4 0,0-6 0,-6 1 0,0-1 0,-3-1 0,0-1 0,1-3 0,-2 1 0,1 0 0,-1 1 0,-2 1 0,1 2 0,-1 2 0,0-2 0,7-12 0,0-3 0,2-2 0,-3 2 0,-4 4 0,3-10 0,2-4 0,7-9 0,-3 4 0,0 3 0,3-9 0,0 0 0,-5 3 0,-7 5 0,-10 13 0,-3 2 0,1 0 0,-1 0 0,-6 5 0,-3 2 0,-3 5 0,-3 6 0,-2-2 0,-3-1 0,0-8 0,8-13 0,10-8 0,-6 24 0,2-3 0,2-6 0,1-2 0,-2-6 0,-1-1 0,0-2 0,-2-2 0,-2-6 0,-1-2 0,0 0 0,1 0 0,2-3 0,0 1 0,-1 1 0,1 2 0,1 12 0,-2 2 0,-2 4 0,-2 2 0,-1 7 0,0 3 0,6-38 0,-2 5 0,2 4 0,1 2 0,4 1 0,-3 15 0,-5 11 0,-2 12 0,-8 4 0,0 1 0,0 0 0,-2 1 0,1-1 0,0 0 0,-1-3 0,2 2 0,1 1 0,-2 0 0,-1 3 0,-1 2 0,-1 1 0,0 1 0,0 2 0,1-3 0,2 3 0,-1-1 0,-2 1 0,-3-1 0,-3-8 0,0 5 0,-1-7 0,0 10 0,-2-2 0,0 3 0,0 1 0,0-1 0,2 2 0,2-2 0,-1-6 0,1-2 0,0-9 0,2-1 0,3-1 0,0-2 0,0 3 0,0 2 0,0 3 0,0 3 0,0 2 0,0 2 0,0 3 0,0 1 0,0 1 0,2 1 0,0 1 0,0-4 0,1-2 0,-1-1 0,0 3 0,-1 6 0,0 9 0,-1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8EF56-D4A0-D14D-AA4E-E0D93BA670D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95A75-2FF5-4847-BE68-0EEE8808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95A75-2FF5-4847-BE68-0EEE8808D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3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95A75-2FF5-4847-BE68-0EEE8808D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95A75-2FF5-4847-BE68-0EEE8808D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95A75-2FF5-4847-BE68-0EEE8808D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95A75-2FF5-4847-BE68-0EEE8808D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5E89-66D3-D0AA-F18B-0CA773F80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93CBC-4E42-8248-2702-78A83C90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2F0E-791D-83E5-7010-9EDCCEF7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09B3-EB09-C34F-8152-79AA7D035772}" type="datetime1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41BA-8D8C-19AA-C1DD-1BCC51EF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386B-8DB9-D8C3-2C43-BA3322C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6FC-22A9-0F67-7D82-24B0B643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E9E05-0F20-8815-BE47-3FD0742DD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41EC-9A4A-A745-10ED-AFE0CAAA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6678-4AC7-5A45-8C37-9BEDAE1763DD}" type="datetime1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44FC-0712-4AF0-7F7C-64A3138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54E7-B9A3-EF7E-12CB-745F8844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3C1DB-686C-2754-FAFE-1CB28130F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14D16-13E6-D36A-229A-6968B724B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2E67-3DA8-F804-C461-057F779D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05DF-061D-864C-AB50-C5A7B69D246E}" type="datetime1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97FF-0E3B-DF8A-3D6B-C64E385A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D3E5-5202-3B98-B313-3375C67A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D695-6207-9D18-F4B1-B7D7054D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4CA7-B986-A489-1912-3DD2812D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5CDA-3EA2-3D97-E73B-C35D07E8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7819-C000-5D4D-9BD5-1596E3C886F2}" type="datetime1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05AE-3971-294A-6EF8-F860E29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A33E-C802-5FEB-A193-C33D744E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68CB-3B3E-AC80-D898-D7FADE40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4D626-4336-441A-742D-4490CFA50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338BF-704B-196E-1DA4-E6436A7C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BCB5-72B7-4546-8B2C-026B60BA098D}" type="datetime1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1F89-392E-CF7A-9BFA-461AB0DA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C580-D5D1-5F8A-E701-F5054932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BD8A-F400-835A-0EE1-48B14FA5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D3E3-B30D-C268-652D-D50A04F37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7D22B-67C8-8700-9425-F614F7C0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06338-E77C-7C35-088A-1651C3E5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A8C-BDF8-0A4D-8F58-2E9BE825DE9C}" type="datetime1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A3BFC-9061-00C4-6EED-FAD74E3B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3DD8C-1ADF-021B-F51B-8FD20A4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1685-4EF9-8A7C-77C9-943FB763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E60F4-507F-7585-B913-DC796CA0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10072-D88E-6EB0-1447-FCB5FED0C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25483-60A2-DA34-A89D-F018A6A51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A2987-45AC-E4F5-85A5-CA43778C8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B60B-EE55-9C5F-90EB-DE64435F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FB17-1BE6-6A40-9044-FA33E6E93332}" type="datetime1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5B9A1-5C6A-4973-3E91-433E645B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D5979-0E72-192E-3FB4-2EA7FAA6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6970-3861-6158-05E8-ADF525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15FDD-7D2C-FE3F-00F8-C590C789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A193-26D1-AE49-AD82-D68BC6B7DF57}" type="datetime1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F6CE3-6897-B05E-A11E-10F8D148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D485A-B968-551B-8162-5D31C32B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DC5CF-3C66-67DA-8CAC-F6C60E28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C1E-7318-174B-9CD4-3E12E871E79E}" type="datetime1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262E8-9670-9B6E-1273-960ABE8C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64B1-2C14-B7EE-18FC-12D626F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D7EA-7A72-D6C5-E16A-5C93FC7C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0C4C-D523-D488-069C-9C9775EF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3D22E-2BE6-56FB-8784-B2C11AF5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34802-DEAC-DBD3-786B-DF30ED58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2AD8-FD72-A243-8AAD-DD5E9A3A5051}" type="datetime1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BEF28-C9FD-6F72-0D94-2CE03F3E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5D2EF-D017-B5EC-0AD3-20048278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CB7-7E13-F983-FD7D-2798CDB6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2EC3A-A830-2FBE-486C-959D55693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258D4-7828-83D3-3120-EA388D6F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BC9A1-15AC-F884-49E5-A657BB6A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DDAE-7626-7740-A8F2-E6490AD58662}" type="datetime1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4A13C-9FBD-FDC1-AE63-D1395F9E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4BF31-C56C-B78B-9ED6-7D0D6C8E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F8EF3-E6C5-195F-790C-A265B824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CD79-8A24-DBCC-6306-D3CFBEE6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65B4-F154-8CEF-805B-054589E94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70C-5B05-9F47-ADC1-0E7B339412FD}" type="datetime1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6488-C2A5-B9CE-8F66-AB20FE73C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DCC8-5BEC-8A63-7FB0-3AB5ED9B5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E80AF-3D1B-A249-9C2A-DAEFA3D63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png"/><Relationship Id="rId7" Type="http://schemas.openxmlformats.org/officeDocument/2006/relationships/image" Target="../media/image49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5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2.xml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customXml" Target="../ink/ink3.xm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B943F9-1F53-3D84-FF20-CADB5A784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64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Are interactions real?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6144F6-AA9D-18B7-F00A-2E10D7AB0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751"/>
            <a:ext cx="9144000" cy="917410"/>
          </a:xfrm>
        </p:spPr>
        <p:txBody>
          <a:bodyPr>
            <a:normAutofit/>
          </a:bodyPr>
          <a:lstStyle/>
          <a:p>
            <a:r>
              <a:rPr lang="en-US" sz="3200" dirty="0"/>
              <a:t>Yizhou Liu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32B28-C952-7998-8825-30998277F7D8}"/>
              </a:ext>
            </a:extLst>
          </p:cNvPr>
          <p:cNvSpPr txBox="1"/>
          <p:nvPr/>
        </p:nvSpPr>
        <p:spPr>
          <a:xfrm>
            <a:off x="1286256" y="5240931"/>
            <a:ext cx="961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Dec 06,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262C-6156-AC25-740C-592F482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FB6A0-765B-EB40-A938-26726AD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C129C6-7426-0570-8C37-1EA4FDF94AE4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KSS polynomials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EF4F0-AC37-8153-25B4-3B254F6FB921}"/>
              </a:ext>
            </a:extLst>
          </p:cNvPr>
          <p:cNvSpPr txBox="1"/>
          <p:nvPr/>
        </p:nvSpPr>
        <p:spPr>
          <a:xfrm>
            <a:off x="3465306" y="1464725"/>
            <a:ext cx="520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points based on eigenvalues and eigenstates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C4242-F00B-754E-506F-DDB23286AA53}"/>
              </a:ext>
            </a:extLst>
          </p:cNvPr>
          <p:cNvSpPr txBox="1"/>
          <p:nvPr/>
        </p:nvSpPr>
        <p:spPr>
          <a:xfrm>
            <a:off x="318553" y="1464725"/>
            <a:ext cx="25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from polynomials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6AE2-71C4-EB1C-C904-4A8165D55B29}"/>
              </a:ext>
            </a:extLst>
          </p:cNvPr>
          <p:cNvSpPr txBox="1"/>
          <p:nvPr/>
        </p:nvSpPr>
        <p:spPr>
          <a:xfrm>
            <a:off x="318553" y="1927848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Tested n = 100</a:t>
            </a:r>
          </a:p>
        </p:txBody>
      </p:sp>
      <p:pic>
        <p:nvPicPr>
          <p:cNvPr id="3" name="Picture 2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FA71B289-CCD8-A1CA-3659-D76B1B5E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52" y="435570"/>
            <a:ext cx="1810428" cy="7697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60FF9-6D8A-5BAD-55C7-53AC0FA33D7C}"/>
                  </a:ext>
                </a:extLst>
              </p:cNvPr>
              <p:cNvSpPr txBox="1"/>
              <p:nvPr/>
            </p:nvSpPr>
            <p:spPr>
              <a:xfrm>
                <a:off x="5609424" y="502947"/>
                <a:ext cx="973152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60FF9-6D8A-5BAD-55C7-53AC0FA33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24" y="502947"/>
                <a:ext cx="973152" cy="474361"/>
              </a:xfrm>
              <a:prstGeom prst="rect">
                <a:avLst/>
              </a:prstGeom>
              <a:blipFill>
                <a:blip r:embed="rId3"/>
                <a:stretch>
                  <a:fillRect l="-256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3B29145-6E76-9C47-F887-D917C07F8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852" y="1834057"/>
            <a:ext cx="2171700" cy="63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9EBDBB-6113-F1D2-5BFA-A31D3348D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53" y="2606565"/>
            <a:ext cx="304800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1014AE-531A-AE30-2000-9A636F850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0183" y="2606565"/>
            <a:ext cx="3048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CBC517-9C0D-3991-3A04-913F6B50B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577" y="1927848"/>
            <a:ext cx="3048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6E2188-1971-DA6C-31CA-77934DA62C0D}"/>
              </a:ext>
            </a:extLst>
          </p:cNvPr>
          <p:cNvSpPr txBox="1"/>
          <p:nvPr/>
        </p:nvSpPr>
        <p:spPr>
          <a:xfrm>
            <a:off x="5395280" y="2606565"/>
            <a:ext cx="9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D4A66-3871-EF9E-45FF-FE70555076E2}"/>
              </a:ext>
            </a:extLst>
          </p:cNvPr>
          <p:cNvSpPr txBox="1"/>
          <p:nvPr/>
        </p:nvSpPr>
        <p:spPr>
          <a:xfrm>
            <a:off x="8411551" y="1927848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CAE4615-01ED-2157-A18F-E252FD2F4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77" y="4213848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3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1AE3-BA64-F9D9-1808-6DAFE63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8EFDB3-0E7F-F8F9-0E15-BE5EDF1C611D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Use random poly to reconstruct DPP?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583D-8302-F1BD-5BC8-D00825F0E8C0}"/>
              </a:ext>
            </a:extLst>
          </p:cNvPr>
          <p:cNvSpPr txBox="1"/>
          <p:nvPr/>
        </p:nvSpPr>
        <p:spPr>
          <a:xfrm>
            <a:off x="239945" y="96425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DPP &amp; </a:t>
            </a:r>
            <a:r>
              <a:rPr lang="en-US" sz="2000" dirty="0" err="1"/>
              <a:t>PerPP</a:t>
            </a:r>
            <a:r>
              <a:rPr lang="en-US" sz="2000" dirty="0"/>
              <a:t> \in Polynomials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5E066-A57D-3257-C43D-B08B4CF0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1524000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04E66-D81A-46DB-AC56-DD1C62A4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810000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B8550E-C5A8-D484-5876-2160A2931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1524000"/>
            <a:ext cx="30480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C28969-3C73-6995-1B82-3B36DD4C7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3810000"/>
            <a:ext cx="3048000" cy="2286000"/>
          </a:xfrm>
          <a:prstGeom prst="rect">
            <a:avLst/>
          </a:prstGeom>
        </p:spPr>
      </p:pic>
      <p:pic>
        <p:nvPicPr>
          <p:cNvPr id="18" name="Picture 17" descr="A rectangular object with black text&#10;&#10;Description automatically generated">
            <a:extLst>
              <a:ext uri="{FF2B5EF4-FFF2-40B4-BE49-F238E27FC236}">
                <a16:creationId xmlns:a16="http://schemas.microsoft.com/office/drawing/2014/main" id="{29FD6439-75F4-E791-2C6B-44305FA2C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00" y="812800"/>
            <a:ext cx="31623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38C4A5-E5E5-1E39-594F-64A1908CE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9214" y="2517301"/>
            <a:ext cx="3048000" cy="228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5834B7-F713-CAB7-D2B0-4465E11890C8}"/>
              </a:ext>
            </a:extLst>
          </p:cNvPr>
          <p:cNvSpPr txBox="1"/>
          <p:nvPr/>
        </p:nvSpPr>
        <p:spPr>
          <a:xfrm>
            <a:off x="8706069" y="48033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trK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20F31-CD33-3DB8-5F3B-74D814C4D8EC}"/>
              </a:ext>
            </a:extLst>
          </p:cNvPr>
          <p:cNvSpPr txBox="1"/>
          <p:nvPr/>
        </p:nvSpPr>
        <p:spPr>
          <a:xfrm rot="16200000">
            <a:off x="6740816" y="3475634"/>
            <a:ext cx="80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#Zeros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068E85-5741-0DEB-4CCB-52EE657FFCCF}"/>
              </a:ext>
            </a:extLst>
          </p:cNvPr>
          <p:cNvSpPr txBox="1"/>
          <p:nvPr/>
        </p:nvSpPr>
        <p:spPr>
          <a:xfrm>
            <a:off x="6604000" y="5432416"/>
            <a:ext cx="314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Eigenstates with most particles</a:t>
            </a:r>
          </a:p>
        </p:txBody>
      </p:sp>
    </p:spTree>
    <p:extLst>
      <p:ext uri="{BB962C8B-B14F-4D97-AF65-F5344CB8AC3E}">
        <p14:creationId xmlns:p14="http://schemas.microsoft.com/office/powerpoint/2010/main" val="312657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1AE3-BA64-F9D9-1808-6DAFE63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8EFDB3-0E7F-F8F9-0E15-BE5EDF1C611D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Use random poly to reconstruct DPP?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583D-8302-F1BD-5BC8-D00825F0E8C0}"/>
              </a:ext>
            </a:extLst>
          </p:cNvPr>
          <p:cNvSpPr txBox="1"/>
          <p:nvPr/>
        </p:nvSpPr>
        <p:spPr>
          <a:xfrm>
            <a:off x="239945" y="96425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DPP &amp; </a:t>
            </a:r>
            <a:r>
              <a:rPr lang="en-US" sz="2000" dirty="0" err="1"/>
              <a:t>PerPP</a:t>
            </a:r>
            <a:r>
              <a:rPr lang="en-US" sz="2000" dirty="0"/>
              <a:t> \in Polynomials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C2701-6E6C-142B-1E24-37479B52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784350"/>
            <a:ext cx="3048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0C3B1-CCEB-3C41-E764-14908F461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407035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20144E-9D0D-E8AD-C9E7-A3F4E75F8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4070350"/>
            <a:ext cx="3048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6B46D4-669D-B713-A4D6-279696CC8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1784350"/>
            <a:ext cx="3048000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2DB20E-1D7A-90DD-A619-29A003D92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802" y="1784350"/>
            <a:ext cx="3048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AEF131-2345-8C4E-C928-A74F60FE6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1" y="4102100"/>
            <a:ext cx="3048000" cy="2286000"/>
          </a:xfrm>
          <a:prstGeom prst="rect">
            <a:avLst/>
          </a:prstGeom>
        </p:spPr>
      </p:pic>
      <p:pic>
        <p:nvPicPr>
          <p:cNvPr id="21" name="Picture 2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87931D8-72CA-A60D-652A-B5DECC426D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6004" y="875857"/>
            <a:ext cx="4800600" cy="698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F898C0-4324-84F4-0917-24151F70B7F2}"/>
              </a:ext>
            </a:extLst>
          </p:cNvPr>
          <p:cNvSpPr txBox="1"/>
          <p:nvPr/>
        </p:nvSpPr>
        <p:spPr>
          <a:xfrm>
            <a:off x="8498749" y="1036720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with its mean?</a:t>
            </a:r>
          </a:p>
        </p:txBody>
      </p:sp>
    </p:spTree>
    <p:extLst>
      <p:ext uri="{BB962C8B-B14F-4D97-AF65-F5344CB8AC3E}">
        <p14:creationId xmlns:p14="http://schemas.microsoft.com/office/powerpoint/2010/main" val="247994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287C2-C79D-064C-5165-F76D82E9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AF009-6B39-EBEC-FD42-A83B34C81DDF}"/>
              </a:ext>
            </a:extLst>
          </p:cNvPr>
          <p:cNvSpPr txBox="1"/>
          <p:nvPr/>
        </p:nvSpPr>
        <p:spPr>
          <a:xfrm>
            <a:off x="743346" y="1562990"/>
            <a:ext cx="416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(symmetry) + randomness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7518F-7571-5584-C52E-75B2FAA4694E}"/>
              </a:ext>
            </a:extLst>
          </p:cNvPr>
          <p:cNvSpPr txBox="1"/>
          <p:nvPr/>
        </p:nvSpPr>
        <p:spPr>
          <a:xfrm>
            <a:off x="720311" y="2088508"/>
            <a:ext cx="2453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to eigenvalues</a:t>
            </a:r>
          </a:p>
          <a:p>
            <a:r>
              <a:rPr lang="en-US" dirty="0"/>
              <a:t>Coefficients to zeros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E06589-E43E-0C9B-A909-A3177AAFA457}"/>
              </a:ext>
            </a:extLst>
          </p:cNvPr>
          <p:cNvSpPr txBox="1"/>
          <p:nvPr/>
        </p:nvSpPr>
        <p:spPr>
          <a:xfrm>
            <a:off x="3531829" y="2093708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  <a:p>
            <a:r>
              <a:rPr lang="en-US" dirty="0"/>
              <a:t>Coefficients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35DB7-B8EB-CBE3-321F-44198CEDD7A6}"/>
              </a:ext>
            </a:extLst>
          </p:cNvPr>
          <p:cNvSpPr txBox="1"/>
          <p:nvPr/>
        </p:nvSpPr>
        <p:spPr>
          <a:xfrm>
            <a:off x="770035" y="3465419"/>
            <a:ext cx="595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Interactions: intrinsic repulsion or attraction + potential field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719603-5809-6EB8-C4F3-80E8AB3A45F0}"/>
              </a:ext>
            </a:extLst>
          </p:cNvPr>
          <p:cNvCxnSpPr>
            <a:cxnSpLocks/>
          </p:cNvCxnSpPr>
          <p:nvPr/>
        </p:nvCxnSpPr>
        <p:spPr>
          <a:xfrm>
            <a:off x="2438400" y="2734839"/>
            <a:ext cx="830317" cy="8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6455A7-7F9C-90F1-B416-A1043B508C71}"/>
              </a:ext>
            </a:extLst>
          </p:cNvPr>
          <p:cNvCxnSpPr>
            <a:cxnSpLocks/>
          </p:cNvCxnSpPr>
          <p:nvPr/>
        </p:nvCxnSpPr>
        <p:spPr>
          <a:xfrm>
            <a:off x="4521923" y="2719706"/>
            <a:ext cx="830317" cy="8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E15B51-CEA3-2604-3D9C-7E76BC4E15FF}"/>
              </a:ext>
            </a:extLst>
          </p:cNvPr>
          <p:cNvCxnSpPr>
            <a:cxnSpLocks/>
          </p:cNvCxnSpPr>
          <p:nvPr/>
        </p:nvCxnSpPr>
        <p:spPr>
          <a:xfrm flipH="1">
            <a:off x="3540803" y="2710720"/>
            <a:ext cx="634792" cy="8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9941C8-0B6C-2605-2DDF-03EFDAD34AC9}"/>
              </a:ext>
            </a:extLst>
          </p:cNvPr>
          <p:cNvSpPr txBox="1"/>
          <p:nvPr/>
        </p:nvSpPr>
        <p:spPr>
          <a:xfrm>
            <a:off x="3742874" y="29078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1C6EBB-6E05-C107-C1C8-47DBA8FAA313}"/>
              </a:ext>
            </a:extLst>
          </p:cNvPr>
          <p:cNvSpPr txBox="1"/>
          <p:nvPr/>
        </p:nvSpPr>
        <p:spPr>
          <a:xfrm>
            <a:off x="6831723" y="1590424"/>
            <a:ext cx="435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for real system?</a:t>
            </a:r>
          </a:p>
          <a:p>
            <a:endParaRPr lang="en-US" dirty="0"/>
          </a:p>
          <a:p>
            <a:r>
              <a:rPr lang="en-US" dirty="0"/>
              <a:t>Modeled by simple mixture of DPP &amp; </a:t>
            </a:r>
            <a:r>
              <a:rPr lang="en-US" dirty="0" err="1"/>
              <a:t>PerPP</a:t>
            </a:r>
            <a:r>
              <a:rPr lang="en-US" dirty="0"/>
              <a:t>?</a:t>
            </a:r>
          </a:p>
        </p:txBody>
      </p:sp>
      <p:pic>
        <p:nvPicPr>
          <p:cNvPr id="35" name="Picture 34" descr="A rectangular object with black text&#10;&#10;Description automatically generated">
            <a:extLst>
              <a:ext uri="{FF2B5EF4-FFF2-40B4-BE49-F238E27FC236}">
                <a16:creationId xmlns:a16="http://schemas.microsoft.com/office/drawing/2014/main" id="{0B075CCE-436F-AC01-D55E-3AF85F7B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27" y="4138504"/>
            <a:ext cx="3162300" cy="711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60556B-739B-CE31-A2B4-97F136699713}"/>
              </a:ext>
            </a:extLst>
          </p:cNvPr>
          <p:cNvSpPr txBox="1"/>
          <p:nvPr/>
        </p:nvSpPr>
        <p:spPr>
          <a:xfrm>
            <a:off x="7395686" y="4849704"/>
            <a:ext cx="347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work for special polynomials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E8DE2-4B41-914A-9581-4732554CCF51}"/>
              </a:ext>
            </a:extLst>
          </p:cNvPr>
          <p:cNvSpPr txBox="1"/>
          <p:nvPr/>
        </p:nvSpPr>
        <p:spPr>
          <a:xfrm>
            <a:off x="7613523" y="342900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random functions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C83673-6B46-8114-7C2F-C48A0D6E101D}"/>
              </a:ext>
            </a:extLst>
          </p:cNvPr>
          <p:cNvSpPr txBox="1"/>
          <p:nvPr/>
        </p:nvSpPr>
        <p:spPr>
          <a:xfrm>
            <a:off x="7395686" y="5219036"/>
            <a:ext cx="280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refined to consider…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A2C7E5-0AED-5980-CA69-D26759E914EE}"/>
              </a:ext>
            </a:extLst>
          </p:cNvPr>
          <p:cNvSpPr txBox="1"/>
          <p:nvPr/>
        </p:nvSpPr>
        <p:spPr>
          <a:xfrm>
            <a:off x="5305817" y="5582276"/>
            <a:ext cx="660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 not working, but still recover some patterns in eigenstates</a:t>
            </a:r>
          </a:p>
        </p:txBody>
      </p:sp>
    </p:spTree>
    <p:extLst>
      <p:ext uri="{BB962C8B-B14F-4D97-AF65-F5344CB8AC3E}">
        <p14:creationId xmlns:p14="http://schemas.microsoft.com/office/powerpoint/2010/main" val="131878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4D2D9-FD7A-5365-4E70-4D386EF7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BD82C-06D2-B741-6508-C11CD4159CDF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4882773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Outline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AFE4-8483-C7B2-A624-8C231EB2E501}"/>
              </a:ext>
            </a:extLst>
          </p:cNvPr>
          <p:cNvSpPr txBox="1"/>
          <p:nvPr/>
        </p:nvSpPr>
        <p:spPr>
          <a:xfrm>
            <a:off x="338470" y="1261909"/>
            <a:ext cx="11515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Interactions between “free” fermions – DPP &amp; its sampling – GUE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Bosons and </a:t>
            </a:r>
            <a:r>
              <a:rPr lang="en-US" sz="2400" dirty="0" err="1"/>
              <a:t>PerPP</a:t>
            </a:r>
            <a:r>
              <a:rPr lang="en-US" sz="2400" dirty="0"/>
              <a:t> – Boson sampling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Interactions from statistics &amp; transformations/symmetry (how universal?)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More examples? Random fields (polynomials, processes)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Looking for the kernel (not successful but find some patterns)</a:t>
            </a:r>
          </a:p>
        </p:txBody>
      </p:sp>
    </p:spTree>
    <p:extLst>
      <p:ext uri="{BB962C8B-B14F-4D97-AF65-F5344CB8AC3E}">
        <p14:creationId xmlns:p14="http://schemas.microsoft.com/office/powerpoint/2010/main" val="66585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B0DB-2D2B-A9A5-5014-A7D17186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56DE8-B5FE-6C63-334E-F8A15B24ECDF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Free fermions are repulsive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A26C2-3B04-FD0E-0102-E6EE0783E421}"/>
              </a:ext>
            </a:extLst>
          </p:cNvPr>
          <p:cNvSpPr txBox="1"/>
          <p:nvPr/>
        </p:nvSpPr>
        <p:spPr>
          <a:xfrm>
            <a:off x="239945" y="857923"/>
            <a:ext cx="2585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Free but correlated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F8FDB4-721D-1712-72E1-FE6CAD2E1211}"/>
              </a:ext>
            </a:extLst>
          </p:cNvPr>
          <p:cNvSpPr>
            <a:spLocks noChangeAspect="1"/>
          </p:cNvSpPr>
          <p:nvPr/>
        </p:nvSpPr>
        <p:spPr>
          <a:xfrm>
            <a:off x="1432507" y="32459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D5BD4-1368-3537-4CE3-8EC406222039}"/>
              </a:ext>
            </a:extLst>
          </p:cNvPr>
          <p:cNvSpPr>
            <a:spLocks noChangeAspect="1"/>
          </p:cNvSpPr>
          <p:nvPr/>
        </p:nvSpPr>
        <p:spPr>
          <a:xfrm>
            <a:off x="2371716" y="32459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B10E6-6460-1D67-6750-7BC3EB291E79}"/>
                  </a:ext>
                </a:extLst>
              </p:cNvPr>
              <p:cNvSpPr txBox="1"/>
              <p:nvPr/>
            </p:nvSpPr>
            <p:spPr>
              <a:xfrm>
                <a:off x="1944761" y="4063249"/>
                <a:ext cx="503728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B10E6-6460-1D67-6750-7BC3EB291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61" y="4063249"/>
                <a:ext cx="503728" cy="381258"/>
              </a:xfrm>
              <a:prstGeom prst="rect">
                <a:avLst/>
              </a:prstGeom>
              <a:blipFill>
                <a:blip r:embed="rId3"/>
                <a:stretch>
                  <a:fillRect l="-7500" t="-3333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rved Up Arrow 8">
            <a:extLst>
              <a:ext uri="{FF2B5EF4-FFF2-40B4-BE49-F238E27FC236}">
                <a16:creationId xmlns:a16="http://schemas.microsoft.com/office/drawing/2014/main" id="{EF43F530-8E08-1E11-CF25-6C762FE90E31}"/>
              </a:ext>
            </a:extLst>
          </p:cNvPr>
          <p:cNvSpPr/>
          <p:nvPr/>
        </p:nvSpPr>
        <p:spPr>
          <a:xfrm>
            <a:off x="1585368" y="4000058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F4E3DDE-DF42-5B3F-31CE-8ADD0B2C80AE}"/>
              </a:ext>
            </a:extLst>
          </p:cNvPr>
          <p:cNvSpPr/>
          <p:nvPr/>
        </p:nvSpPr>
        <p:spPr>
          <a:xfrm flipH="1">
            <a:off x="1585368" y="229499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CD4E-797E-5ED3-FD5D-C3B4DFB7AC05}"/>
              </a:ext>
            </a:extLst>
          </p:cNvPr>
          <p:cNvSpPr txBox="1"/>
          <p:nvPr/>
        </p:nvSpPr>
        <p:spPr>
          <a:xfrm>
            <a:off x="302812" y="1697844"/>
            <a:ext cx="17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Indistinguishable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D9D66-DE82-A6B3-1ABC-93BDDADA8584}"/>
              </a:ext>
            </a:extLst>
          </p:cNvPr>
          <p:cNvSpPr txBox="1"/>
          <p:nvPr/>
        </p:nvSpPr>
        <p:spPr>
          <a:xfrm>
            <a:off x="494238" y="4968739"/>
            <a:ext cx="492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number them, but then eliminate numbering: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BB06E5-C7D8-E870-6212-4645B19D161A}"/>
                  </a:ext>
                </a:extLst>
              </p14:cNvPr>
              <p14:cNvContentPartPr/>
              <p14:nvPr/>
            </p14:nvContentPartPr>
            <p14:xfrm>
              <a:off x="3914257" y="2527660"/>
              <a:ext cx="1786680" cy="220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BB06E5-C7D8-E870-6212-4645B19D16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5257" y="2519020"/>
                <a:ext cx="1804320" cy="2227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14524A-7BAE-EF4E-62F5-EA560971F938}"/>
              </a:ext>
            </a:extLst>
          </p:cNvPr>
          <p:cNvCxnSpPr>
            <a:cxnSpLocks/>
          </p:cNvCxnSpPr>
          <p:nvPr/>
        </p:nvCxnSpPr>
        <p:spPr>
          <a:xfrm>
            <a:off x="4349940" y="4499674"/>
            <a:ext cx="7868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938D07-DC12-2A27-ACAD-B9C5C4E14042}"/>
              </a:ext>
            </a:extLst>
          </p:cNvPr>
          <p:cNvCxnSpPr>
            <a:cxnSpLocks/>
          </p:cNvCxnSpPr>
          <p:nvPr/>
        </p:nvCxnSpPr>
        <p:spPr>
          <a:xfrm>
            <a:off x="4077038" y="3969561"/>
            <a:ext cx="138932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D9F17B-B912-EEC8-607D-0D41E16E46D8}"/>
              </a:ext>
            </a:extLst>
          </p:cNvPr>
          <p:cNvCxnSpPr>
            <a:cxnSpLocks/>
          </p:cNvCxnSpPr>
          <p:nvPr/>
        </p:nvCxnSpPr>
        <p:spPr>
          <a:xfrm>
            <a:off x="3991977" y="3462742"/>
            <a:ext cx="161260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C3AFC-960C-6AF1-FE2B-AFA9E0B8F594}"/>
              </a:ext>
            </a:extLst>
          </p:cNvPr>
          <p:cNvSpPr txBox="1"/>
          <p:nvPr/>
        </p:nvSpPr>
        <p:spPr>
          <a:xfrm rot="5400000">
            <a:off x="4689080" y="3017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AABF94-159D-6872-5C0F-97FF76F71C5B}"/>
              </a:ext>
            </a:extLst>
          </p:cNvPr>
          <p:cNvCxnSpPr>
            <a:cxnSpLocks/>
          </p:cNvCxnSpPr>
          <p:nvPr/>
        </p:nvCxnSpPr>
        <p:spPr>
          <a:xfrm>
            <a:off x="3937042" y="2922106"/>
            <a:ext cx="176389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F460FB-239A-93A2-8F0B-A937CBBE5849}"/>
                  </a:ext>
                </a:extLst>
              </p:cNvPr>
              <p:cNvSpPr txBox="1"/>
              <p:nvPr/>
            </p:nvSpPr>
            <p:spPr>
              <a:xfrm>
                <a:off x="3876039" y="4350819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F460FB-239A-93A2-8F0B-A937CBBE5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39" y="4350819"/>
                <a:ext cx="317331" cy="276999"/>
              </a:xfrm>
              <a:prstGeom prst="rect">
                <a:avLst/>
              </a:prstGeom>
              <a:blipFill>
                <a:blip r:embed="rId6"/>
                <a:stretch>
                  <a:fillRect l="-23077" r="-384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D2CC7C-4F1D-0701-0B65-5BD353A77AA4}"/>
                  </a:ext>
                </a:extLst>
              </p:cNvPr>
              <p:cNvSpPr txBox="1"/>
              <p:nvPr/>
            </p:nvSpPr>
            <p:spPr>
              <a:xfrm>
                <a:off x="3674646" y="3790389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D2CC7C-4F1D-0701-0B65-5BD353A7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46" y="3790389"/>
                <a:ext cx="312008" cy="276999"/>
              </a:xfrm>
              <a:prstGeom prst="rect">
                <a:avLst/>
              </a:prstGeom>
              <a:blipFill>
                <a:blip r:embed="rId7"/>
                <a:stretch>
                  <a:fillRect l="-24000" r="-8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1440A0-D2A0-064D-79D2-0C0DAD4885E3}"/>
                  </a:ext>
                </a:extLst>
              </p:cNvPr>
              <p:cNvSpPr txBox="1"/>
              <p:nvPr/>
            </p:nvSpPr>
            <p:spPr>
              <a:xfrm>
                <a:off x="3518642" y="3324242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1440A0-D2A0-064D-79D2-0C0DAD48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42" y="3324242"/>
                <a:ext cx="317331" cy="276999"/>
              </a:xfrm>
              <a:prstGeom prst="rect">
                <a:avLst/>
              </a:prstGeom>
              <a:blipFill>
                <a:blip r:embed="rId8"/>
                <a:stretch>
                  <a:fillRect l="-23077" r="-769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93E195-AD48-744B-0B00-2A88394F5B81}"/>
                  </a:ext>
                </a:extLst>
              </p:cNvPr>
              <p:cNvSpPr txBox="1"/>
              <p:nvPr/>
            </p:nvSpPr>
            <p:spPr>
              <a:xfrm>
                <a:off x="3313482" y="2755043"/>
                <a:ext cx="569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93E195-AD48-744B-0B00-2A88394F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82" y="2755043"/>
                <a:ext cx="569708" cy="276999"/>
              </a:xfrm>
              <a:prstGeom prst="rect">
                <a:avLst/>
              </a:prstGeom>
              <a:blipFill>
                <a:blip r:embed="rId9"/>
                <a:stretch>
                  <a:fillRect l="-15556" r="-222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875AA8-AB3C-CBB6-38F9-C653426DB1F5}"/>
              </a:ext>
            </a:extLst>
          </p:cNvPr>
          <p:cNvSpPr txBox="1"/>
          <p:nvPr/>
        </p:nvSpPr>
        <p:spPr>
          <a:xfrm>
            <a:off x="7855386" y="423178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486C44-970C-741C-2F4B-8F985B2092C3}"/>
              </a:ext>
            </a:extLst>
          </p:cNvPr>
          <p:cNvSpPr>
            <a:spLocks noChangeAspect="1"/>
          </p:cNvSpPr>
          <p:nvPr/>
        </p:nvSpPr>
        <p:spPr>
          <a:xfrm>
            <a:off x="4651905" y="445395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889D3E-01A8-0EF0-FA45-AF5F247605C3}"/>
              </a:ext>
            </a:extLst>
          </p:cNvPr>
          <p:cNvSpPr>
            <a:spLocks noChangeAspect="1"/>
          </p:cNvSpPr>
          <p:nvPr/>
        </p:nvSpPr>
        <p:spPr>
          <a:xfrm>
            <a:off x="4630376" y="393320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356F56-F957-BF0E-3E70-9910EEB19956}"/>
              </a:ext>
            </a:extLst>
          </p:cNvPr>
          <p:cNvSpPr>
            <a:spLocks noChangeAspect="1"/>
          </p:cNvSpPr>
          <p:nvPr/>
        </p:nvSpPr>
        <p:spPr>
          <a:xfrm>
            <a:off x="4585003" y="288243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8" name="Picture 37" descr="A black math symbols&#10;&#10;Description automatically generated with medium confidence">
            <a:extLst>
              <a:ext uri="{FF2B5EF4-FFF2-40B4-BE49-F238E27FC236}">
                <a16:creationId xmlns:a16="http://schemas.microsoft.com/office/drawing/2014/main" id="{50D61870-C94F-9450-64D7-D74123C82F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3473" y="4843205"/>
            <a:ext cx="3457509" cy="6530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3467FF-7085-6407-233F-6DE58FFEC4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1982" y="4274006"/>
            <a:ext cx="2145398" cy="2954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DBB7AC1-3AAE-B668-40A0-4EF8686B9245}"/>
              </a:ext>
            </a:extLst>
          </p:cNvPr>
          <p:cNvSpPr txBox="1"/>
          <p:nvPr/>
        </p:nvSpPr>
        <p:spPr>
          <a:xfrm>
            <a:off x="3238157" y="2077463"/>
            <a:ext cx="30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interaction in Hamiltonian</a:t>
            </a:r>
          </a:p>
        </p:txBody>
      </p:sp>
      <p:pic>
        <p:nvPicPr>
          <p:cNvPr id="43" name="Picture 42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010023FF-D9C6-DCA0-0409-0378F6A64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66068" y="1237978"/>
            <a:ext cx="4305300" cy="1079500"/>
          </a:xfrm>
          <a:prstGeom prst="rect">
            <a:avLst/>
          </a:prstGeom>
        </p:spPr>
      </p:pic>
      <p:pic>
        <p:nvPicPr>
          <p:cNvPr id="45" name="Picture 44" descr="A black and white math symbol&#10;&#10;Description automatically generated">
            <a:extLst>
              <a:ext uri="{FF2B5EF4-FFF2-40B4-BE49-F238E27FC236}">
                <a16:creationId xmlns:a16="http://schemas.microsoft.com/office/drawing/2014/main" id="{5163C124-AE8E-F972-0BC3-9B961944AF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03054" y="4165914"/>
            <a:ext cx="2425700" cy="609600"/>
          </a:xfrm>
          <a:prstGeom prst="rect">
            <a:avLst/>
          </a:prstGeom>
        </p:spPr>
      </p:pic>
      <p:pic>
        <p:nvPicPr>
          <p:cNvPr id="47" name="Picture 46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2BB8EA02-3068-0FF8-CB33-F24F0A3B3B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5268" y="2422260"/>
            <a:ext cx="4406900" cy="1524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7B05C14-E3A9-4E9C-21D6-B7E66753749E}"/>
              </a:ext>
            </a:extLst>
          </p:cNvPr>
          <p:cNvSpPr txBox="1"/>
          <p:nvPr/>
        </p:nvSpPr>
        <p:spPr>
          <a:xfrm>
            <a:off x="9123468" y="5311624"/>
            <a:ext cx="257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Vandermonde+quadratic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2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B0DB-2D2B-A9A5-5014-A7D17186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56DE8-B5FE-6C63-334E-F8A15B24ECDF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Why are GUE eigenvalues fermions at ground states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87C17-03D5-1B74-2636-021AC98CE278}"/>
              </a:ext>
            </a:extLst>
          </p:cNvPr>
          <p:cNvSpPr txBox="1"/>
          <p:nvPr/>
        </p:nvSpPr>
        <p:spPr>
          <a:xfrm>
            <a:off x="239945" y="1950421"/>
            <a:ext cx="741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Fermions: antisymmetric subspace of Hilbert space -&gt; det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3B18A-5A69-79C6-11BC-0B61FE2DE244}"/>
              </a:ext>
            </a:extLst>
          </p:cNvPr>
          <p:cNvSpPr txBox="1"/>
          <p:nvPr/>
        </p:nvSpPr>
        <p:spPr>
          <a:xfrm>
            <a:off x="239945" y="857923"/>
            <a:ext cx="592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Same distribution after writing down but why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480-AE0B-C710-FE2F-1A75C46750F2}"/>
              </a:ext>
            </a:extLst>
          </p:cNvPr>
          <p:cNvSpPr txBox="1"/>
          <p:nvPr/>
        </p:nvSpPr>
        <p:spPr>
          <a:xfrm>
            <a:off x="239945" y="2581254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GUE or GOE: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11296-6E2E-D599-0D7F-39F966169CC8}"/>
              </a:ext>
            </a:extLst>
          </p:cNvPr>
          <p:cNvSpPr txBox="1"/>
          <p:nvPr/>
        </p:nvSpPr>
        <p:spPr>
          <a:xfrm>
            <a:off x="239945" y="3244334"/>
            <a:ext cx="409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Rotation: projection to the tangent space</a:t>
            </a:r>
          </a:p>
        </p:txBody>
      </p:sp>
      <p:pic>
        <p:nvPicPr>
          <p:cNvPr id="23" name="Picture 2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27F54B-63A6-5C80-F101-275AEA28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3086100"/>
            <a:ext cx="4178300" cy="685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CB94E3E-565B-AD35-BDFB-BF4252D91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74" y="5016938"/>
            <a:ext cx="4089400" cy="355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396B4E-1EFC-FDF3-E0DA-AB0BE032D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4050540"/>
            <a:ext cx="3810000" cy="4064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A17D19-AFA9-E60D-FD55-5E43B3EADDD6}"/>
              </a:ext>
            </a:extLst>
          </p:cNvPr>
          <p:cNvCxnSpPr/>
          <p:nvPr/>
        </p:nvCxnSpPr>
        <p:spPr>
          <a:xfrm flipH="1">
            <a:off x="3384331" y="4456940"/>
            <a:ext cx="220717" cy="55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ADA181-1040-0031-2D10-FB5A0045717F}"/>
              </a:ext>
            </a:extLst>
          </p:cNvPr>
          <p:cNvSpPr txBox="1"/>
          <p:nvPr/>
        </p:nvSpPr>
        <p:spPr>
          <a:xfrm>
            <a:off x="3514965" y="4562724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 symmetricity</a:t>
            </a:r>
          </a:p>
        </p:txBody>
      </p:sp>
      <p:pic>
        <p:nvPicPr>
          <p:cNvPr id="48" name="Picture 47" descr="A close-up of a math equation&#10;&#10;Description automatically generated">
            <a:extLst>
              <a:ext uri="{FF2B5EF4-FFF2-40B4-BE49-F238E27FC236}">
                <a16:creationId xmlns:a16="http://schemas.microsoft.com/office/drawing/2014/main" id="{8F612057-D4DA-63AD-64A3-BDC329341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" y="5807762"/>
            <a:ext cx="3632200" cy="6985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90E62E-0257-3847-CD4A-5BF6A6C6736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46300" y="5372538"/>
            <a:ext cx="88900" cy="4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3FDD69-3C4F-05B9-164A-784C45BD4E7A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235200" y="5310151"/>
            <a:ext cx="712951" cy="49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black math symbols&#10;&#10;Description automatically generated with medium confidence">
            <a:extLst>
              <a:ext uri="{FF2B5EF4-FFF2-40B4-BE49-F238E27FC236}">
                <a16:creationId xmlns:a16="http://schemas.microsoft.com/office/drawing/2014/main" id="{87F99907-1A72-394F-46DA-65D0F2652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666" y="2207466"/>
            <a:ext cx="3457509" cy="65308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666E7BD-6FAB-1A48-876F-59C063BD41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0175" y="1638267"/>
            <a:ext cx="2145398" cy="295474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0D66AF-F4B7-5EF2-3926-B53EE195886E}"/>
              </a:ext>
            </a:extLst>
          </p:cNvPr>
          <p:cNvCxnSpPr>
            <a:cxnSpLocks/>
          </p:cNvCxnSpPr>
          <p:nvPr/>
        </p:nvCxnSpPr>
        <p:spPr>
          <a:xfrm>
            <a:off x="9592880" y="1914431"/>
            <a:ext cx="88900" cy="4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ECC4FBF-9798-487F-0422-263F3553DE8B}"/>
              </a:ext>
            </a:extLst>
          </p:cNvPr>
          <p:cNvSpPr txBox="1"/>
          <p:nvPr/>
        </p:nvSpPr>
        <p:spPr>
          <a:xfrm>
            <a:off x="5700749" y="3890897"/>
            <a:ext cx="4513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antisymmetric subspace: repulsion</a:t>
            </a:r>
          </a:p>
          <a:p>
            <a:r>
              <a:rPr lang="en-US" sz="2400" dirty="0"/>
              <a:t>Gaussian: quadratic potential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D8A731-F116-E10A-667C-A7F372FEAD35}"/>
              </a:ext>
            </a:extLst>
          </p:cNvPr>
          <p:cNvSpPr txBox="1"/>
          <p:nvPr/>
        </p:nvSpPr>
        <p:spPr>
          <a:xfrm>
            <a:off x="5675026" y="5421718"/>
            <a:ext cx="254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ground state?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677A5B-31CC-DEA2-414D-D9CE73261895}"/>
              </a:ext>
            </a:extLst>
          </p:cNvPr>
          <p:cNvSpPr txBox="1"/>
          <p:nvPr/>
        </p:nvSpPr>
        <p:spPr>
          <a:xfrm>
            <a:off x="7338007" y="5886525"/>
            <a:ext cx="366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dimensional electrons?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2E1C7E-772A-5AAC-0145-0BD9CEE7D538}"/>
              </a:ext>
            </a:extLst>
          </p:cNvPr>
          <p:cNvSpPr txBox="1"/>
          <p:nvPr/>
        </p:nvSpPr>
        <p:spPr>
          <a:xfrm>
            <a:off x="5675026" y="5892809"/>
            <a:ext cx="171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 energy?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479FC1-DD8D-A5C9-4A7A-CFD6D37CFCFE}"/>
              </a:ext>
            </a:extLst>
          </p:cNvPr>
          <p:cNvSpPr txBox="1"/>
          <p:nvPr/>
        </p:nvSpPr>
        <p:spPr>
          <a:xfrm>
            <a:off x="7812803" y="4716370"/>
            <a:ext cx="3700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particles with symmetry leads to</a:t>
            </a:r>
          </a:p>
          <a:p>
            <a:r>
              <a:rPr lang="en-US" dirty="0"/>
              <a:t> correlation in other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9331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B0DB-2D2B-A9A5-5014-A7D17186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56DE8-B5FE-6C63-334E-F8A15B24ECDF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DPP sampling – measuring mixed states of fermions 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8A0DCC-D433-2B1A-FF4F-9310E57C40B9}"/>
                  </a:ext>
                </a:extLst>
              </p14:cNvPr>
              <p14:cNvContentPartPr/>
              <p14:nvPr/>
            </p14:nvContentPartPr>
            <p14:xfrm>
              <a:off x="949150" y="3034730"/>
              <a:ext cx="1786680" cy="220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8A0DCC-D433-2B1A-FF4F-9310E57C40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150" y="3026090"/>
                <a:ext cx="1804320" cy="222732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A58370-8F61-9E6B-F018-7D90DD03D878}"/>
              </a:ext>
            </a:extLst>
          </p:cNvPr>
          <p:cNvCxnSpPr>
            <a:cxnSpLocks/>
          </p:cNvCxnSpPr>
          <p:nvPr/>
        </p:nvCxnSpPr>
        <p:spPr>
          <a:xfrm>
            <a:off x="1384833" y="5006744"/>
            <a:ext cx="7868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5DA65-7804-AC67-8810-8ABF8CE972A0}"/>
              </a:ext>
            </a:extLst>
          </p:cNvPr>
          <p:cNvCxnSpPr>
            <a:cxnSpLocks/>
          </p:cNvCxnSpPr>
          <p:nvPr/>
        </p:nvCxnSpPr>
        <p:spPr>
          <a:xfrm>
            <a:off x="1111931" y="4476631"/>
            <a:ext cx="138932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DDE2B-E8D9-D810-F020-9E1D4B55CA3C}"/>
              </a:ext>
            </a:extLst>
          </p:cNvPr>
          <p:cNvCxnSpPr>
            <a:cxnSpLocks/>
          </p:cNvCxnSpPr>
          <p:nvPr/>
        </p:nvCxnSpPr>
        <p:spPr>
          <a:xfrm>
            <a:off x="1026870" y="3969812"/>
            <a:ext cx="161260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2D7F77-B096-12F9-D210-F3661120B2AB}"/>
              </a:ext>
            </a:extLst>
          </p:cNvPr>
          <p:cNvSpPr txBox="1"/>
          <p:nvPr/>
        </p:nvSpPr>
        <p:spPr>
          <a:xfrm rot="5400000">
            <a:off x="1723973" y="35241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8FE5D-BE9C-0BA0-4497-83E060D47936}"/>
              </a:ext>
            </a:extLst>
          </p:cNvPr>
          <p:cNvCxnSpPr>
            <a:cxnSpLocks/>
          </p:cNvCxnSpPr>
          <p:nvPr/>
        </p:nvCxnSpPr>
        <p:spPr>
          <a:xfrm>
            <a:off x="971935" y="3429176"/>
            <a:ext cx="176389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084255-1D56-1979-17A4-29E78F314927}"/>
                  </a:ext>
                </a:extLst>
              </p:cNvPr>
              <p:cNvSpPr txBox="1"/>
              <p:nvPr/>
            </p:nvSpPr>
            <p:spPr>
              <a:xfrm>
                <a:off x="910932" y="4857889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084255-1D56-1979-17A4-29E78F314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32" y="4857889"/>
                <a:ext cx="317331" cy="276999"/>
              </a:xfrm>
              <a:prstGeom prst="rect">
                <a:avLst/>
              </a:prstGeom>
              <a:blipFill>
                <a:blip r:embed="rId5"/>
                <a:stretch>
                  <a:fillRect l="-23077" r="-384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58A46C-8B19-D87F-A058-8BA9882D758F}"/>
                  </a:ext>
                </a:extLst>
              </p:cNvPr>
              <p:cNvSpPr txBox="1"/>
              <p:nvPr/>
            </p:nvSpPr>
            <p:spPr>
              <a:xfrm>
                <a:off x="709539" y="4297459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58A46C-8B19-D87F-A058-8BA9882D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9" y="4297459"/>
                <a:ext cx="312008" cy="276999"/>
              </a:xfrm>
              <a:prstGeom prst="rect">
                <a:avLst/>
              </a:prstGeom>
              <a:blipFill>
                <a:blip r:embed="rId6"/>
                <a:stretch>
                  <a:fillRect l="-23077" r="-384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FD4134-73B1-2439-E579-5C4707170451}"/>
                  </a:ext>
                </a:extLst>
              </p:cNvPr>
              <p:cNvSpPr txBox="1"/>
              <p:nvPr/>
            </p:nvSpPr>
            <p:spPr>
              <a:xfrm>
                <a:off x="553535" y="3831312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FD4134-73B1-2439-E579-5C4707170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5" y="3831312"/>
                <a:ext cx="317331" cy="276999"/>
              </a:xfrm>
              <a:prstGeom prst="rect">
                <a:avLst/>
              </a:prstGeom>
              <a:blipFill>
                <a:blip r:embed="rId7"/>
                <a:stretch>
                  <a:fillRect l="-23077" r="-384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8B71FC-B24B-C0DF-6F8F-3740F5B02094}"/>
                  </a:ext>
                </a:extLst>
              </p:cNvPr>
              <p:cNvSpPr txBox="1"/>
              <p:nvPr/>
            </p:nvSpPr>
            <p:spPr>
              <a:xfrm>
                <a:off x="348375" y="3262113"/>
                <a:ext cx="569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8B71FC-B24B-C0DF-6F8F-3740F5B0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75" y="3262113"/>
                <a:ext cx="569708" cy="276999"/>
              </a:xfrm>
              <a:prstGeom prst="rect">
                <a:avLst/>
              </a:prstGeom>
              <a:blipFill>
                <a:blip r:embed="rId8"/>
                <a:stretch>
                  <a:fillRect l="-13043" r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A9BAA9-D88D-75C3-AC60-DCC7266E674F}"/>
              </a:ext>
            </a:extLst>
          </p:cNvPr>
          <p:cNvSpPr txBox="1"/>
          <p:nvPr/>
        </p:nvSpPr>
        <p:spPr>
          <a:xfrm>
            <a:off x="348375" y="1143371"/>
            <a:ext cx="5568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Mixed state vs. pure state</a:t>
            </a:r>
          </a:p>
          <a:p>
            <a:r>
              <a:rPr lang="en-US" sz="2000" dirty="0"/>
              <a:t>Average probability or wave function superposition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A433FC-0E6C-6226-5E9D-57170F011186}"/>
                  </a:ext>
                </a:extLst>
              </p:cNvPr>
              <p:cNvSpPr txBox="1"/>
              <p:nvPr/>
            </p:nvSpPr>
            <p:spPr>
              <a:xfrm>
                <a:off x="2973259" y="2404680"/>
                <a:ext cx="405604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 formalism:</a:t>
                </a:r>
              </a:p>
              <a:p>
                <a:r>
                  <a:rPr lang="en-US" dirty="0"/>
                  <a:t>Bernoulli.(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): sample a pure state</a:t>
                </a:r>
              </a:p>
              <a:p>
                <a:endParaRPr lang="en-US" dirty="0"/>
              </a:p>
              <a:p>
                <a:r>
                  <a:rPr lang="en-US" dirty="0"/>
                  <a:t>Q[:,</a:t>
                </a:r>
                <a:r>
                  <a:rPr lang="en-US" dirty="0" err="1"/>
                  <a:t>i</a:t>
                </a:r>
                <a:r>
                  <a:rPr lang="en-US" dirty="0"/>
                  <a:t>]: the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en-US" dirty="0"/>
                  <a:t> eigenfunction</a:t>
                </a:r>
              </a:p>
              <a:p>
                <a:r>
                  <a:rPr lang="en-US" dirty="0"/>
                  <a:t>Projection DPP with Q and given columns</a:t>
                </a:r>
              </a:p>
              <a:p>
                <a:r>
                  <a:rPr lang="en-US" dirty="0"/>
                  <a:t>sample from the pure state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A433FC-0E6C-6226-5E9D-57170F011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59" y="2404680"/>
                <a:ext cx="4056047" cy="1754326"/>
              </a:xfrm>
              <a:prstGeom prst="rect">
                <a:avLst/>
              </a:prstGeom>
              <a:blipFill>
                <a:blip r:embed="rId9"/>
                <a:stretch>
                  <a:fillRect l="-1563" t="-1439" r="-312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0B9C2-0BA9-12CE-AF64-7E95EEC9D8D3}"/>
                  </a:ext>
                </a:extLst>
              </p:cNvPr>
              <p:cNvSpPr txBox="1"/>
              <p:nvPr/>
            </p:nvSpPr>
            <p:spPr>
              <a:xfrm>
                <a:off x="2418499" y="4844950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0B9C2-0BA9-12CE-AF64-7E95EEC9D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99" y="4844950"/>
                <a:ext cx="280461" cy="276999"/>
              </a:xfrm>
              <a:prstGeom prst="rect">
                <a:avLst/>
              </a:prstGeom>
              <a:blipFill>
                <a:blip r:embed="rId10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2AD8B9-DEBC-D80B-9D30-4D72F76D3B71}"/>
                  </a:ext>
                </a:extLst>
              </p:cNvPr>
              <p:cNvSpPr txBox="1"/>
              <p:nvPr/>
            </p:nvSpPr>
            <p:spPr>
              <a:xfrm>
                <a:off x="2698120" y="4338131"/>
                <a:ext cx="275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2AD8B9-DEBC-D80B-9D30-4D72F76D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20" y="4338131"/>
                <a:ext cx="275139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85D59E0-EF0F-C0AE-4DFC-AB85F15A489B}"/>
              </a:ext>
            </a:extLst>
          </p:cNvPr>
          <p:cNvSpPr txBox="1"/>
          <p:nvPr/>
        </p:nvSpPr>
        <p:spPr>
          <a:xfrm>
            <a:off x="2697612" y="4805322"/>
            <a:ext cx="484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number of fermions at this energy level</a:t>
            </a:r>
          </a:p>
        </p:txBody>
      </p:sp>
      <p:pic>
        <p:nvPicPr>
          <p:cNvPr id="23" name="Picture 22" descr="A black math symbols&#10;&#10;Description automatically generated with medium confidence">
            <a:extLst>
              <a:ext uri="{FF2B5EF4-FFF2-40B4-BE49-F238E27FC236}">
                <a16:creationId xmlns:a16="http://schemas.microsoft.com/office/drawing/2014/main" id="{E9CCAA43-0C31-F0C2-6E87-AF390D63D8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0952" y="3845387"/>
            <a:ext cx="3457509" cy="6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B0DB-2D2B-A9A5-5014-A7D17186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56DE8-B5FE-6C63-334E-F8A15B24ECDF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>
                <a:solidFill>
                  <a:srgbClr val="0070C0"/>
                </a:solidFill>
                <a:latin typeface="+mn-lt"/>
              </a:rPr>
              <a:t>PerPP</a:t>
            </a:r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 for Bosons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36452-DBD6-C3B7-BBD0-ACCB1DCA07D3}"/>
              </a:ext>
            </a:extLst>
          </p:cNvPr>
          <p:cNvSpPr txBox="1"/>
          <p:nvPr/>
        </p:nvSpPr>
        <p:spPr>
          <a:xfrm>
            <a:off x="239945" y="964253"/>
            <a:ext cx="9150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symmetric subspace: positive correlations in space or time (attraction?)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91E41F-800D-A29C-74B1-52ECE9612C23}"/>
                  </a:ext>
                </a:extLst>
              </p14:cNvPr>
              <p14:cNvContentPartPr/>
              <p14:nvPr/>
            </p14:nvContentPartPr>
            <p14:xfrm>
              <a:off x="949150" y="2057267"/>
              <a:ext cx="1786680" cy="220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91E41F-800D-A29C-74B1-52ECE9612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150" y="2048627"/>
                <a:ext cx="1804320" cy="22273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31C998-59BC-A137-EE44-29856D1597B0}"/>
              </a:ext>
            </a:extLst>
          </p:cNvPr>
          <p:cNvCxnSpPr>
            <a:cxnSpLocks/>
          </p:cNvCxnSpPr>
          <p:nvPr/>
        </p:nvCxnSpPr>
        <p:spPr>
          <a:xfrm>
            <a:off x="1384833" y="4029281"/>
            <a:ext cx="7868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31327-F72B-06E9-AED6-61C7342D3A0F}"/>
              </a:ext>
            </a:extLst>
          </p:cNvPr>
          <p:cNvCxnSpPr>
            <a:cxnSpLocks/>
          </p:cNvCxnSpPr>
          <p:nvPr/>
        </p:nvCxnSpPr>
        <p:spPr>
          <a:xfrm>
            <a:off x="1111931" y="3499168"/>
            <a:ext cx="138932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56BAD8-1DCE-9F66-DEDF-72FDFF8074AB}"/>
              </a:ext>
            </a:extLst>
          </p:cNvPr>
          <p:cNvCxnSpPr>
            <a:cxnSpLocks/>
          </p:cNvCxnSpPr>
          <p:nvPr/>
        </p:nvCxnSpPr>
        <p:spPr>
          <a:xfrm>
            <a:off x="1026870" y="2992349"/>
            <a:ext cx="161260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ADCEF6-BC71-96E6-6F4A-DF73C59759B3}"/>
              </a:ext>
            </a:extLst>
          </p:cNvPr>
          <p:cNvSpPr txBox="1"/>
          <p:nvPr/>
        </p:nvSpPr>
        <p:spPr>
          <a:xfrm rot="5400000">
            <a:off x="1723973" y="25467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4AB5A-85EA-D51C-A76C-E8349FE1E434}"/>
              </a:ext>
            </a:extLst>
          </p:cNvPr>
          <p:cNvCxnSpPr>
            <a:cxnSpLocks/>
          </p:cNvCxnSpPr>
          <p:nvPr/>
        </p:nvCxnSpPr>
        <p:spPr>
          <a:xfrm>
            <a:off x="971935" y="2451713"/>
            <a:ext cx="176389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94007C-9180-906B-37DC-1CB1B4C2B4CE}"/>
                  </a:ext>
                </a:extLst>
              </p:cNvPr>
              <p:cNvSpPr txBox="1"/>
              <p:nvPr/>
            </p:nvSpPr>
            <p:spPr>
              <a:xfrm>
                <a:off x="910932" y="3880426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94007C-9180-906B-37DC-1CB1B4C2B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32" y="3880426"/>
                <a:ext cx="317331" cy="276999"/>
              </a:xfrm>
              <a:prstGeom prst="rect">
                <a:avLst/>
              </a:prstGeom>
              <a:blipFill>
                <a:blip r:embed="rId5"/>
                <a:stretch>
                  <a:fillRect l="-23077" r="-384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E0AE87-4892-2C80-4940-5E01948F08EA}"/>
                  </a:ext>
                </a:extLst>
              </p:cNvPr>
              <p:cNvSpPr txBox="1"/>
              <p:nvPr/>
            </p:nvSpPr>
            <p:spPr>
              <a:xfrm>
                <a:off x="709539" y="3319996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E0AE87-4892-2C80-4940-5E01948F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9" y="3319996"/>
                <a:ext cx="312008" cy="276999"/>
              </a:xfrm>
              <a:prstGeom prst="rect">
                <a:avLst/>
              </a:prstGeom>
              <a:blipFill>
                <a:blip r:embed="rId6"/>
                <a:stretch>
                  <a:fillRect l="-23077" r="-384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75299-D3C0-4365-778C-A390E5544C72}"/>
                  </a:ext>
                </a:extLst>
              </p:cNvPr>
              <p:cNvSpPr txBox="1"/>
              <p:nvPr/>
            </p:nvSpPr>
            <p:spPr>
              <a:xfrm>
                <a:off x="553535" y="2853849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75299-D3C0-4365-778C-A390E5544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5" y="2853849"/>
                <a:ext cx="317331" cy="276999"/>
              </a:xfrm>
              <a:prstGeom prst="rect">
                <a:avLst/>
              </a:prstGeom>
              <a:blipFill>
                <a:blip r:embed="rId7"/>
                <a:stretch>
                  <a:fillRect l="-23077" r="-384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979DD-9E49-9FCA-D19A-188DEEB67368}"/>
                  </a:ext>
                </a:extLst>
              </p:cNvPr>
              <p:cNvSpPr txBox="1"/>
              <p:nvPr/>
            </p:nvSpPr>
            <p:spPr>
              <a:xfrm>
                <a:off x="348375" y="2284650"/>
                <a:ext cx="569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979DD-9E49-9FCA-D19A-188DEEB6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75" y="2284650"/>
                <a:ext cx="569708" cy="276999"/>
              </a:xfrm>
              <a:prstGeom prst="rect">
                <a:avLst/>
              </a:prstGeom>
              <a:blipFill>
                <a:blip r:embed="rId8"/>
                <a:stretch>
                  <a:fillRect l="-13043" r="-217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BD27C3-EC25-BF28-3329-6FF40219068A}"/>
                  </a:ext>
                </a:extLst>
              </p:cNvPr>
              <p:cNvSpPr txBox="1"/>
              <p:nvPr/>
            </p:nvSpPr>
            <p:spPr>
              <a:xfrm>
                <a:off x="2973259" y="1595385"/>
                <a:ext cx="346780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 formalism:</a:t>
                </a:r>
              </a:p>
              <a:p>
                <a:r>
                  <a:rPr lang="en-US" dirty="0"/>
                  <a:t>Geometric.(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): sample a pure state</a:t>
                </a:r>
              </a:p>
              <a:p>
                <a:endParaRPr lang="en-US" dirty="0"/>
              </a:p>
              <a:p>
                <a:r>
                  <a:rPr lang="en-US" dirty="0"/>
                  <a:t>Q[:,</a:t>
                </a:r>
                <a:r>
                  <a:rPr lang="en-US" dirty="0" err="1"/>
                  <a:t>i</a:t>
                </a:r>
                <a:r>
                  <a:rPr lang="en-US" dirty="0"/>
                  <a:t>]: the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en-US" dirty="0"/>
                  <a:t> eigenfunction</a:t>
                </a:r>
              </a:p>
              <a:p>
                <a:r>
                  <a:rPr lang="en-US" dirty="0"/>
                  <a:t>sample from the pure state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BD27C3-EC25-BF28-3329-6FF40219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59" y="1595385"/>
                <a:ext cx="3467809" cy="1477328"/>
              </a:xfrm>
              <a:prstGeom prst="rect">
                <a:avLst/>
              </a:prstGeom>
              <a:blipFill>
                <a:blip r:embed="rId9"/>
                <a:stretch>
                  <a:fillRect l="-1825" t="-1709" r="-365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59CC88-EF3A-E3CC-E263-1D499DF9C8B5}"/>
                  </a:ext>
                </a:extLst>
              </p:cNvPr>
              <p:cNvSpPr txBox="1"/>
              <p:nvPr/>
            </p:nvSpPr>
            <p:spPr>
              <a:xfrm>
                <a:off x="2418499" y="3867487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59CC88-EF3A-E3CC-E263-1D499DF9C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99" y="3867487"/>
                <a:ext cx="280461" cy="276999"/>
              </a:xfrm>
              <a:prstGeom prst="rect">
                <a:avLst/>
              </a:prstGeom>
              <a:blipFill>
                <a:blip r:embed="rId10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5443-EB38-5ABE-95AC-F076E7407052}"/>
                  </a:ext>
                </a:extLst>
              </p:cNvPr>
              <p:cNvSpPr txBox="1"/>
              <p:nvPr/>
            </p:nvSpPr>
            <p:spPr>
              <a:xfrm>
                <a:off x="2698120" y="3360668"/>
                <a:ext cx="275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5443-EB38-5ABE-95AC-F076E740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20" y="3360668"/>
                <a:ext cx="275139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F61A0EF-4930-5D81-63A0-C1921CD24900}"/>
              </a:ext>
            </a:extLst>
          </p:cNvPr>
          <p:cNvSpPr txBox="1"/>
          <p:nvPr/>
        </p:nvSpPr>
        <p:spPr>
          <a:xfrm>
            <a:off x="2697612" y="3996027"/>
            <a:ext cx="468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number of Bosons at this energy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E27285-AB3F-DC52-489C-C781E06A496E}"/>
                  </a:ext>
                </a:extLst>
              </p:cNvPr>
              <p:cNvSpPr txBox="1"/>
              <p:nvPr/>
            </p:nvSpPr>
            <p:spPr>
              <a:xfrm>
                <a:off x="5796872" y="3580497"/>
                <a:ext cx="4832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 have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showing up multiple times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E27285-AB3F-DC52-489C-C781E06A4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72" y="3580497"/>
                <a:ext cx="4832092" cy="369332"/>
              </a:xfrm>
              <a:prstGeom prst="rect">
                <a:avLst/>
              </a:prstGeom>
              <a:blipFill>
                <a:blip r:embed="rId12"/>
                <a:stretch>
                  <a:fillRect l="-104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black square root equation&#10;&#10;Description automatically generated with medium confidence">
            <a:extLst>
              <a:ext uri="{FF2B5EF4-FFF2-40B4-BE49-F238E27FC236}">
                <a16:creationId xmlns:a16="http://schemas.microsoft.com/office/drawing/2014/main" id="{4F90DD7F-2C94-689A-C0DE-7A5D5DAAD6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6872" y="3008997"/>
            <a:ext cx="3035300" cy="571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C15651-758B-9AFA-0849-2F5C7435B4AA}"/>
              </a:ext>
            </a:extLst>
          </p:cNvPr>
          <p:cNvSpPr txBox="1"/>
          <p:nvPr/>
        </p:nvSpPr>
        <p:spPr>
          <a:xfrm>
            <a:off x="348375" y="5553850"/>
            <a:ext cx="352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not found efficient algorithm?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1B666B-388F-EBAD-A3A7-DF9A0BEE8D86}"/>
              </a:ext>
            </a:extLst>
          </p:cNvPr>
          <p:cNvSpPr txBox="1"/>
          <p:nvPr/>
        </p:nvSpPr>
        <p:spPr>
          <a:xfrm>
            <a:off x="348375" y="517157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Boson sampling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6D571F-2B5B-7C95-5A56-38D8C8922684}"/>
              </a:ext>
            </a:extLst>
          </p:cNvPr>
          <p:cNvSpPr txBox="1"/>
          <p:nvPr/>
        </p:nvSpPr>
        <p:spPr>
          <a:xfrm>
            <a:off x="4021846" y="5184518"/>
            <a:ext cx="76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“able to output a sample for </a:t>
            </a:r>
            <a:r>
              <a:rPr lang="en-US" b="0" i="1" dirty="0">
                <a:solidFill>
                  <a:srgbClr val="222222"/>
                </a:solidFill>
                <a:effectLst/>
                <a:latin typeface="Harding"/>
              </a:rPr>
              <a:t>n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= 30 bosons in half an hour on a standard laptop”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B0BB9-2AE1-5BD8-A7A7-77F9C68FB52C}"/>
              </a:ext>
            </a:extLst>
          </p:cNvPr>
          <p:cNvSpPr txBox="1"/>
          <p:nvPr/>
        </p:nvSpPr>
        <p:spPr>
          <a:xfrm>
            <a:off x="4637012" y="5540911"/>
            <a:ext cx="6716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Neville, A., Sparrow, C., Clifford, R. </a:t>
            </a:r>
            <a:r>
              <a:rPr lang="en-US" sz="1400" b="0" i="1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et al.</a:t>
            </a: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Classical boson sampling algorithms with superior performance to near-term experiments. </a:t>
            </a:r>
            <a:r>
              <a:rPr lang="en-US" sz="1400" b="0" i="1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Nature Phys</a:t>
            </a: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13</a:t>
            </a: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, 1153–1157 (2017)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8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7E2C-1511-C4B3-0053-3905DCCA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5A4DA9-71DB-47B1-F159-94F8BDA19F95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Questions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693E5-13EB-4FB1-FE79-0BD0220C034D}"/>
              </a:ext>
            </a:extLst>
          </p:cNvPr>
          <p:cNvSpPr txBox="1"/>
          <p:nvPr/>
        </p:nvSpPr>
        <p:spPr>
          <a:xfrm>
            <a:off x="338470" y="1356502"/>
            <a:ext cx="11515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How universal are “interactions” from statistics &amp; transformations/symmetry?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Try roots of polynomials (not physical systems but at least see if fermions and bosons work)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Polynomials \in DPP &amp; </a:t>
            </a:r>
            <a:r>
              <a:rPr lang="en-US" sz="2400" dirty="0" err="1"/>
              <a:t>PerPP</a:t>
            </a:r>
            <a:endParaRPr lang="en-US" sz="2400" dirty="0"/>
          </a:p>
          <a:p>
            <a:pPr algn="just"/>
            <a:r>
              <a:rPr lang="en-US" sz="2400" dirty="0"/>
              <a:t>DPP &amp; </a:t>
            </a:r>
            <a:r>
              <a:rPr lang="en-US" sz="2400" dirty="0" err="1"/>
              <a:t>PerPP</a:t>
            </a:r>
            <a:r>
              <a:rPr lang="en-US" sz="2400" dirty="0"/>
              <a:t> \in Polynomials?</a:t>
            </a:r>
          </a:p>
        </p:txBody>
      </p:sp>
    </p:spTree>
    <p:extLst>
      <p:ext uri="{BB962C8B-B14F-4D97-AF65-F5344CB8AC3E}">
        <p14:creationId xmlns:p14="http://schemas.microsoft.com/office/powerpoint/2010/main" val="3484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D89D9-4AB4-99B4-7990-241F495F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C1E3C5-3B79-322E-649F-25B8981E00C8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Number of zeros provides some intuitions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290DA-5CB3-D8C6-B154-1146ED06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5" y="2069224"/>
            <a:ext cx="4813300" cy="57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93C8C7-5083-00C4-8E14-723EA577B1C9}"/>
                  </a:ext>
                </a:extLst>
              </p:cNvPr>
              <p:cNvSpPr txBox="1"/>
              <p:nvPr/>
            </p:nvSpPr>
            <p:spPr>
              <a:xfrm>
                <a:off x="239945" y="1555530"/>
                <a:ext cx="638157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Kac-Rice formula, change variable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93C8C7-5083-00C4-8E14-723EA577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45" y="1555530"/>
                <a:ext cx="6381572" cy="404983"/>
              </a:xfrm>
              <a:prstGeom prst="rect">
                <a:avLst/>
              </a:prstGeom>
              <a:blipFill>
                <a:blip r:embed="rId3"/>
                <a:stretch>
                  <a:fillRect l="-794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090B4CE-7E01-1758-1C82-BF9BB951F616}"/>
              </a:ext>
            </a:extLst>
          </p:cNvPr>
          <p:cNvSpPr txBox="1"/>
          <p:nvPr/>
        </p:nvSpPr>
        <p:spPr>
          <a:xfrm>
            <a:off x="239945" y="2963917"/>
            <a:ext cx="907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random polynomials (or sum of other functions) with zero mean Gaussian coefficients</a:t>
            </a:r>
          </a:p>
        </p:txBody>
      </p:sp>
      <p:pic>
        <p:nvPicPr>
          <p:cNvPr id="12" name="Picture 11" descr="A rectangular object with black text&#10;&#10;Description automatically generated">
            <a:extLst>
              <a:ext uri="{FF2B5EF4-FFF2-40B4-BE49-F238E27FC236}">
                <a16:creationId xmlns:a16="http://schemas.microsoft.com/office/drawing/2014/main" id="{DFB46250-73AA-9EE7-89C5-EBDF25937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31" y="4315043"/>
            <a:ext cx="3162300" cy="711200"/>
          </a:xfrm>
          <a:prstGeom prst="rect">
            <a:avLst/>
          </a:prstGeom>
        </p:spPr>
      </p:pic>
      <p:pic>
        <p:nvPicPr>
          <p:cNvPr id="16" name="Picture 1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2264C43-BFE0-741C-DC1A-72A3EEC9D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31" y="3572594"/>
            <a:ext cx="2692400" cy="647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BB63B9-3C2E-B00E-6713-193DF33DAD42}"/>
              </a:ext>
            </a:extLst>
          </p:cNvPr>
          <p:cNvSpPr txBox="1"/>
          <p:nvPr/>
        </p:nvSpPr>
        <p:spPr>
          <a:xfrm>
            <a:off x="239945" y="964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Polynomials \in DPP &amp; </a:t>
            </a:r>
            <a:r>
              <a:rPr lang="en-US" sz="1800" dirty="0" err="1"/>
              <a:t>PerPP</a:t>
            </a:r>
            <a:r>
              <a:rPr lang="en-US" sz="1800" dirty="0"/>
              <a:t>? Try to find the kernel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C2191-DC6C-C681-94B2-E08FAD709924}"/>
              </a:ext>
            </a:extLst>
          </p:cNvPr>
          <p:cNvSpPr txBox="1"/>
          <p:nvPr/>
        </p:nvSpPr>
        <p:spPr>
          <a:xfrm>
            <a:off x="717035" y="5233825"/>
            <a:ext cx="19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DPP and </a:t>
            </a:r>
            <a:r>
              <a:rPr lang="en-US" dirty="0" err="1"/>
              <a:t>PerPP</a:t>
            </a:r>
            <a:r>
              <a:rPr lang="en-US" dirty="0"/>
              <a:t>,</a:t>
            </a:r>
          </a:p>
          <a:p>
            <a:r>
              <a:rPr lang="en-US" dirty="0" err="1"/>
              <a:t>trK</a:t>
            </a:r>
            <a:r>
              <a:rPr lang="en-US" dirty="0"/>
              <a:t> formula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FEB92D6-7F64-C631-D0AF-AE91B6A5600C}"/>
                  </a:ext>
                </a:extLst>
              </p14:cNvPr>
              <p14:cNvContentPartPr/>
              <p14:nvPr/>
            </p14:nvContentPartPr>
            <p14:xfrm>
              <a:off x="4347538" y="3656442"/>
              <a:ext cx="1786680" cy="2209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FEB92D6-7F64-C631-D0AF-AE91B6A560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8538" y="3647802"/>
                <a:ext cx="1804320" cy="2227320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9ABE-CE33-1DAE-6C2A-F4AD71BDE5D7}"/>
              </a:ext>
            </a:extLst>
          </p:cNvPr>
          <p:cNvCxnSpPr>
            <a:cxnSpLocks/>
          </p:cNvCxnSpPr>
          <p:nvPr/>
        </p:nvCxnSpPr>
        <p:spPr>
          <a:xfrm>
            <a:off x="4783221" y="5628456"/>
            <a:ext cx="7868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CB5A6C-FCA6-7C98-8657-32548951AA4A}"/>
              </a:ext>
            </a:extLst>
          </p:cNvPr>
          <p:cNvCxnSpPr>
            <a:cxnSpLocks/>
          </p:cNvCxnSpPr>
          <p:nvPr/>
        </p:nvCxnSpPr>
        <p:spPr>
          <a:xfrm>
            <a:off x="4510319" y="5098343"/>
            <a:ext cx="138932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0D631-7CD3-38DF-943A-500026399F4C}"/>
              </a:ext>
            </a:extLst>
          </p:cNvPr>
          <p:cNvCxnSpPr>
            <a:cxnSpLocks/>
          </p:cNvCxnSpPr>
          <p:nvPr/>
        </p:nvCxnSpPr>
        <p:spPr>
          <a:xfrm>
            <a:off x="4425258" y="4591524"/>
            <a:ext cx="161260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7ABB56-9183-47DB-A55F-FED2B604C3E9}"/>
              </a:ext>
            </a:extLst>
          </p:cNvPr>
          <p:cNvSpPr txBox="1"/>
          <p:nvPr/>
        </p:nvSpPr>
        <p:spPr>
          <a:xfrm rot="5400000">
            <a:off x="5122361" y="4145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60539-EEBC-F371-5CE5-CDDA83B57BA3}"/>
              </a:ext>
            </a:extLst>
          </p:cNvPr>
          <p:cNvCxnSpPr>
            <a:cxnSpLocks/>
          </p:cNvCxnSpPr>
          <p:nvPr/>
        </p:nvCxnSpPr>
        <p:spPr>
          <a:xfrm>
            <a:off x="4370323" y="4050888"/>
            <a:ext cx="176389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3B8C78-9CC3-610F-86D9-2828EE312417}"/>
                  </a:ext>
                </a:extLst>
              </p:cNvPr>
              <p:cNvSpPr txBox="1"/>
              <p:nvPr/>
            </p:nvSpPr>
            <p:spPr>
              <a:xfrm>
                <a:off x="4309320" y="5479601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3B8C78-9CC3-610F-86D9-2828EE312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20" y="5479601"/>
                <a:ext cx="317331" cy="276999"/>
              </a:xfrm>
              <a:prstGeom prst="rect">
                <a:avLst/>
              </a:prstGeom>
              <a:blipFill>
                <a:blip r:embed="rId8"/>
                <a:stretch>
                  <a:fillRect l="-23077" r="-384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012DFD-DDD6-E3C3-F723-9E3C9D558ADF}"/>
                  </a:ext>
                </a:extLst>
              </p:cNvPr>
              <p:cNvSpPr txBox="1"/>
              <p:nvPr/>
            </p:nvSpPr>
            <p:spPr>
              <a:xfrm>
                <a:off x="4107927" y="4919171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012DFD-DDD6-E3C3-F723-9E3C9D55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27" y="4919171"/>
                <a:ext cx="312008" cy="276999"/>
              </a:xfrm>
              <a:prstGeom prst="rect">
                <a:avLst/>
              </a:prstGeom>
              <a:blipFill>
                <a:blip r:embed="rId9"/>
                <a:stretch>
                  <a:fillRect l="-24000" r="-800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DBEE8B-2A4F-598E-8892-86EEC631B032}"/>
                  </a:ext>
                </a:extLst>
              </p:cNvPr>
              <p:cNvSpPr txBox="1"/>
              <p:nvPr/>
            </p:nvSpPr>
            <p:spPr>
              <a:xfrm>
                <a:off x="3951923" y="4453024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DBEE8B-2A4F-598E-8892-86EEC631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23" y="4453024"/>
                <a:ext cx="317331" cy="276999"/>
              </a:xfrm>
              <a:prstGeom prst="rect">
                <a:avLst/>
              </a:prstGeom>
              <a:blipFill>
                <a:blip r:embed="rId10"/>
                <a:stretch>
                  <a:fillRect l="-24000" r="-8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4DF11A-713D-281E-3ABA-709761FD119E}"/>
                  </a:ext>
                </a:extLst>
              </p:cNvPr>
              <p:cNvSpPr txBox="1"/>
              <p:nvPr/>
            </p:nvSpPr>
            <p:spPr>
              <a:xfrm>
                <a:off x="3746763" y="3883825"/>
                <a:ext cx="569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4DF11A-713D-281E-3ABA-709761FD1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63" y="3883825"/>
                <a:ext cx="569708" cy="276999"/>
              </a:xfrm>
              <a:prstGeom prst="rect">
                <a:avLst/>
              </a:prstGeom>
              <a:blipFill>
                <a:blip r:embed="rId11"/>
                <a:stretch>
                  <a:fillRect l="-15556" r="-444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C64C63-E0C8-5DCF-52B1-B8749FA72025}"/>
                  </a:ext>
                </a:extLst>
              </p:cNvPr>
              <p:cNvSpPr txBox="1"/>
              <p:nvPr/>
            </p:nvSpPr>
            <p:spPr>
              <a:xfrm>
                <a:off x="5816887" y="5466662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C64C63-E0C8-5DCF-52B1-B8749FA7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887" y="5466662"/>
                <a:ext cx="280461" cy="276999"/>
              </a:xfrm>
              <a:prstGeom prst="rect">
                <a:avLst/>
              </a:prstGeom>
              <a:blipFill>
                <a:blip r:embed="rId12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AA9DB-F94C-0840-E308-5420B21EBFF6}"/>
                  </a:ext>
                </a:extLst>
              </p:cNvPr>
              <p:cNvSpPr txBox="1"/>
              <p:nvPr/>
            </p:nvSpPr>
            <p:spPr>
              <a:xfrm>
                <a:off x="6096508" y="4959843"/>
                <a:ext cx="275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AA9DB-F94C-0840-E308-5420B21EB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508" y="4959843"/>
                <a:ext cx="275139" cy="276999"/>
              </a:xfrm>
              <a:prstGeom prst="rect">
                <a:avLst/>
              </a:prstGeom>
              <a:blipFill>
                <a:blip r:embed="rId13"/>
                <a:stretch>
                  <a:fillRect l="-22727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5B51E59-3635-B5EB-0736-D736BD9AE340}"/>
              </a:ext>
            </a:extLst>
          </p:cNvPr>
          <p:cNvSpPr txBox="1"/>
          <p:nvPr/>
        </p:nvSpPr>
        <p:spPr>
          <a:xfrm>
            <a:off x="6324582" y="5294935"/>
            <a:ext cx="453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numbers of particles at energy levels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4FA52C-0674-594C-D26D-36B7641C5C36}"/>
              </a:ext>
            </a:extLst>
          </p:cNvPr>
          <p:cNvSpPr txBox="1"/>
          <p:nvPr/>
        </p:nvSpPr>
        <p:spPr>
          <a:xfrm>
            <a:off x="6330488" y="3543619"/>
            <a:ext cx="3244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 formalism:</a:t>
            </a:r>
          </a:p>
          <a:p>
            <a:endParaRPr lang="en-US" dirty="0"/>
          </a:p>
          <a:p>
            <a:r>
              <a:rPr lang="en-US" dirty="0"/>
              <a:t>Eigenvectors: eigenstates (different energy levels)</a:t>
            </a:r>
          </a:p>
          <a:p>
            <a:endParaRPr lang="en-US" dirty="0"/>
          </a:p>
          <a:p>
            <a:r>
              <a:rPr lang="en-US" dirty="0"/>
              <a:t>Eigenvalues:</a:t>
            </a:r>
          </a:p>
        </p:txBody>
      </p:sp>
    </p:spTree>
    <p:extLst>
      <p:ext uri="{BB962C8B-B14F-4D97-AF65-F5344CB8AC3E}">
        <p14:creationId xmlns:p14="http://schemas.microsoft.com/office/powerpoint/2010/main" val="75886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FB6A0-765B-EB40-A938-26726AD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80AF-3D1B-A249-9C2A-DAEFA3D631EC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C129C6-7426-0570-8C37-1EA4FDF94AE4}"/>
              </a:ext>
            </a:extLst>
          </p:cNvPr>
          <p:cNvSpPr txBox="1">
            <a:spLocks/>
          </p:cNvSpPr>
          <p:nvPr/>
        </p:nvSpPr>
        <p:spPr>
          <a:xfrm>
            <a:off x="239945" y="227090"/>
            <a:ext cx="11113855" cy="73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Kac polynomials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DA406-5D53-CF9B-A328-553D8FA9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06" y="2580290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46274-A323-9351-02DB-F5F7EBD8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3" y="2580290"/>
            <a:ext cx="3048000" cy="2286000"/>
          </a:xfrm>
          <a:prstGeom prst="rect">
            <a:avLst/>
          </a:prstGeom>
        </p:spPr>
      </p:pic>
      <p:pic>
        <p:nvPicPr>
          <p:cNvPr id="11" name="Picture 10" descr="A black rectangular object with numbers and lines&#10;&#10;Description automatically generated">
            <a:extLst>
              <a:ext uri="{FF2B5EF4-FFF2-40B4-BE49-F238E27FC236}">
                <a16:creationId xmlns:a16="http://schemas.microsoft.com/office/drawing/2014/main" id="{9C600D77-73EA-DF2F-A0D3-410732FF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553" y="1673699"/>
            <a:ext cx="3644900" cy="812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DEF4F0-AC37-8153-25B4-3B254F6FB921}"/>
              </a:ext>
            </a:extLst>
          </p:cNvPr>
          <p:cNvSpPr txBox="1"/>
          <p:nvPr/>
        </p:nvSpPr>
        <p:spPr>
          <a:xfrm>
            <a:off x="3366553" y="1442138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DPP from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C4242-F00B-754E-506F-DDB23286AA53}"/>
              </a:ext>
            </a:extLst>
          </p:cNvPr>
          <p:cNvSpPr txBox="1"/>
          <p:nvPr/>
        </p:nvSpPr>
        <p:spPr>
          <a:xfrm>
            <a:off x="318553" y="1464725"/>
            <a:ext cx="25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from polynomials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6AE2-71C4-EB1C-C904-4A8165D55B29}"/>
              </a:ext>
            </a:extLst>
          </p:cNvPr>
          <p:cNvSpPr txBox="1"/>
          <p:nvPr/>
        </p:nvSpPr>
        <p:spPr>
          <a:xfrm>
            <a:off x="318553" y="1927848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Tested n = 100, 200, 300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8BF02C-9848-7CB4-D919-C1EC413C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66" y="2580290"/>
            <a:ext cx="3048000" cy="22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E02C7E-71AB-2E8E-3C34-210003F112AC}"/>
              </a:ext>
            </a:extLst>
          </p:cNvPr>
          <p:cNvSpPr txBox="1"/>
          <p:nvPr/>
        </p:nvSpPr>
        <p:spPr>
          <a:xfrm>
            <a:off x="7459574" y="1466183"/>
            <a:ext cx="4498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not bad if we don’t do </a:t>
            </a:r>
            <a:r>
              <a:rPr lang="en-US" dirty="0" err="1"/>
              <a:t>projDPP</a:t>
            </a:r>
            <a:endParaRPr lang="en-US" dirty="0"/>
          </a:p>
          <a:p>
            <a:r>
              <a:rPr lang="en-US" dirty="0"/>
              <a:t>after selecting the pure state</a:t>
            </a:r>
          </a:p>
          <a:p>
            <a:r>
              <a:rPr lang="en-US" dirty="0"/>
              <a:t>System mainly determined by the eigenstates</a:t>
            </a:r>
          </a:p>
        </p:txBody>
      </p:sp>
      <p:pic>
        <p:nvPicPr>
          <p:cNvPr id="18" name="Picture 17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9B6E98E0-FA5F-EC52-97E2-7D429EFB9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852" y="435570"/>
            <a:ext cx="1810428" cy="7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3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656</Words>
  <Application>Microsoft Macintosh PowerPoint</Application>
  <PresentationFormat>Widescreen</PresentationFormat>
  <Paragraphs>156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Harding</vt:lpstr>
      <vt:lpstr>Arial</vt:lpstr>
      <vt:lpstr>Calibri</vt:lpstr>
      <vt:lpstr>Calibri Light</vt:lpstr>
      <vt:lpstr>Cambria Math</vt:lpstr>
      <vt:lpstr>Office Theme</vt:lpstr>
      <vt:lpstr>Are interactions real?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3rd of 2023Spring</dc:title>
  <dc:creator>Yizhou Liu</dc:creator>
  <cp:lastModifiedBy>Yizhou Liu</cp:lastModifiedBy>
  <cp:revision>83</cp:revision>
  <dcterms:created xsi:type="dcterms:W3CDTF">2023-02-14T23:59:19Z</dcterms:created>
  <dcterms:modified xsi:type="dcterms:W3CDTF">2023-12-06T05:06:05Z</dcterms:modified>
</cp:coreProperties>
</file>