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7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2016" initials="p" lastIdx="1" clrIdx="0">
    <p:extLst>
      <p:ext uri="{19B8F6BF-5375-455C-9EA6-DF929625EA0E}">
        <p15:presenceInfo xmlns:p15="http://schemas.microsoft.com/office/powerpoint/2012/main" userId="pc2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4" y="96"/>
      </p:cViewPr>
      <p:guideLst>
        <p:guide orient="horz" pos="300"/>
        <p:guide pos="3840"/>
        <p:guide pos="506"/>
        <p:guide orient="horz" pos="2260"/>
        <p:guide pos="7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2617-66B6-4124-B938-0A3D775FCF98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D4D89-E376-43B9-A9DC-FBA1A1169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4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D4D89-E376-43B9-A9DC-FBA1A1169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6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9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4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46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2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7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E5F8-AA1D-417E-BB6D-2E06C2676C7D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9542D-8112-41A4-94B6-3089550A3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189457/5071261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baike.baidu.com/view/120623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orts.163.com/keywords/0/4/004e00420041/1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乔治的带领下，步行者队目前排名东部第5，一扫上赛季的阴霾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26" y="2729345"/>
            <a:ext cx="4989870" cy="32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68027" y="1233052"/>
            <a:ext cx="743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70C0"/>
                </a:solidFill>
              </a:rPr>
              <a:t>“不死鸟”的</a:t>
            </a:r>
            <a:r>
              <a:rPr lang="zh-CN" altLang="en-US" sz="5400" dirty="0" smtClean="0">
                <a:solidFill>
                  <a:srgbClr val="0070C0"/>
                </a:solidFill>
              </a:rPr>
              <a:t>原力觉醒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61942" y="3730945"/>
            <a:ext cx="2210342" cy="12836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9186" y="3890909"/>
            <a:ext cx="1995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保罗</a:t>
            </a:r>
            <a:r>
              <a:rPr lang="en-US" altLang="zh-CN" sz="2000" dirty="0"/>
              <a:t>·</a:t>
            </a:r>
            <a:r>
              <a:rPr lang="zh-CN" altLang="en-US" sz="2000" dirty="0"/>
              <a:t>乔</a:t>
            </a:r>
            <a:r>
              <a:rPr lang="zh-CN" altLang="en-US" sz="2000" dirty="0" smtClean="0"/>
              <a:t>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小前锋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，现效力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印第安纳步行者队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http://img5.imgtn.bdimg.com/it/u=667081175,3978500200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0" name="Picture 12" descr="穿24号，是因为我是科比的球迷，我期待有一天能够成为科比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9" y="2274172"/>
            <a:ext cx="4185351" cy="27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333991" y="1893019"/>
            <a:ext cx="51538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比是乔治儿时的偶像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，他的教练利用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科比不断刺激乔治的神经，他说：“当西海岸的那个家伙从不偷懒休息的时候，你觉得自己有什么资格可以放一天假，或者偷懒，走捷径？”</a:t>
            </a: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780363" y="478848"/>
            <a:ext cx="6581775" cy="809625"/>
            <a:chOff x="1152" y="1275"/>
            <a:chExt cx="3408" cy="419"/>
          </a:xfrm>
        </p:grpSpPr>
        <p:grpSp>
          <p:nvGrpSpPr>
            <p:cNvPr id="13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123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77" y="1374"/>
              <a:ext cx="279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从小被姐姐狂虐 儿时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拜师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科比学受伯德青睐</a:t>
              </a:r>
              <a:endParaRPr lang="en-US" altLang="zh-CN" sz="20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gray">
            <a:xfrm>
              <a:off x="1294" y="1344"/>
              <a:ext cx="2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15886" y="484408"/>
            <a:ext cx="6560396" cy="814387"/>
            <a:chOff x="1152" y="1851"/>
            <a:chExt cx="3379" cy="41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1851"/>
              <a:ext cx="479" cy="419"/>
              <a:chOff x="3177" y="2656"/>
              <a:chExt cx="1546" cy="135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gray">
              <a:xfrm>
                <a:off x="3188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gray">
              <a:xfrm>
                <a:off x="3177" y="2656"/>
                <a:ext cx="1539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507" y="2238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739" y="1948"/>
              <a:ext cx="272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两入东决连败詹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皇   三年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完成惊艳三级跳</a:t>
              </a:r>
              <a:endParaRPr lang="en-US" altLang="zh-CN" sz="20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1289" y="1913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pic>
        <p:nvPicPr>
          <p:cNvPr id="3074" name="Picture 2" descr="保罗-乔治，“不死鸟”的原力觉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7" y="2025943"/>
            <a:ext cx="3993634" cy="28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968449" y="1580624"/>
            <a:ext cx="5624946" cy="428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年，湖人决定任用迈克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布朗来顶替菲尔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杰克逊的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而湖人助教布莱恩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肖来到了步行者工作。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乔治的职业生涯起了变化。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时势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造就英雄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赛季球队老大受伤的情况下，乔治常规赛拿到了最佳进步球员奖。但是在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季后赛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由于经验问题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饮恨东部决赛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年之后，乔治卷土重来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到了东部第一。但是热火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再次横在了他们冲击总冠军的道路上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乔治来说，要拿下总冠军，似乎只差一步。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95636" y="487906"/>
            <a:ext cx="6659563" cy="811213"/>
            <a:chOff x="1152" y="2989"/>
            <a:chExt cx="3408" cy="419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0" name="AutoShape 22"/>
              <p:cNvSpPr>
                <a:spLocks noChangeArrowheads="1"/>
              </p:cNvSpPr>
              <p:nvPr/>
            </p:nvSpPr>
            <p:spPr bwMode="gray">
              <a:xfrm>
                <a:off x="3187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24"/>
              <p:cNvSpPr>
                <a:spLocks noChangeArrowheads="1"/>
              </p:cNvSpPr>
              <p:nvPr/>
            </p:nvSpPr>
            <p:spPr bwMode="gray">
              <a:xfrm>
                <a:off x="3267" y="2735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741" y="3104"/>
              <a:ext cx="24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腓骨骨折险些退役 重伤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247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天后涅槃重生</a:t>
              </a:r>
              <a:endParaRPr lang="en-US" altLang="zh-CN" sz="20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gray">
            <a:xfrm>
              <a:off x="1290" y="3051"/>
              <a:ext cx="2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08" y="2587489"/>
            <a:ext cx="3975887" cy="22200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9119" y="1899450"/>
            <a:ext cx="5001491" cy="34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月，保罗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乔治在拉斯维加斯的美国国家队热身赛上，遭逢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 tooltip="NBA"/>
              </a:rPr>
              <a:t>NBA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历史上最惨烈的伤病之一，右小腿九十度断裂，白骨迸出，吓得队友厄文当场痛哭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原定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个月才能走路的保罗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乔治仅仅用了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个月就摆脱了拐杖走路，并开始上肢的训练。在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月，也就是保罗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乔治受伤后的第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个月，这名身体劲爆的摇摆人已经开始在训练中扣篮。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1754760" y="1991318"/>
            <a:ext cx="6581775" cy="809625"/>
            <a:chOff x="1152" y="1275"/>
            <a:chExt cx="3408" cy="419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4"/>
              <p:cNvSpPr>
                <a:spLocks noChangeArrowheads="1"/>
              </p:cNvSpPr>
              <p:nvPr/>
            </p:nvSpPr>
            <p:spPr bwMode="gray">
              <a:xfrm>
                <a:off x="1123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137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自信</a:t>
              </a:r>
              <a:r>
                <a:rPr lang="zh-CN" altLang="en-US" sz="2400" b="1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，不轻易放弃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1294" y="1344"/>
              <a:ext cx="2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1711898" y="3493532"/>
            <a:ext cx="6618642" cy="814387"/>
            <a:chOff x="1152" y="1851"/>
            <a:chExt cx="3409" cy="419"/>
          </a:xfrm>
        </p:grpSpPr>
        <p:grpSp>
          <p:nvGrpSpPr>
            <p:cNvPr id="46" name="Group 7"/>
            <p:cNvGrpSpPr>
              <a:grpSpLocks/>
            </p:cNvGrpSpPr>
            <p:nvPr/>
          </p:nvGrpSpPr>
          <p:grpSpPr bwMode="auto">
            <a:xfrm>
              <a:off x="1152" y="1851"/>
              <a:ext cx="479" cy="419"/>
              <a:chOff x="3177" y="2656"/>
              <a:chExt cx="1546" cy="1351"/>
            </a:xfrm>
          </p:grpSpPr>
          <p:sp>
            <p:nvSpPr>
              <p:cNvPr id="50" name="AutoShape 8"/>
              <p:cNvSpPr>
                <a:spLocks noChangeArrowheads="1"/>
              </p:cNvSpPr>
              <p:nvPr/>
            </p:nvSpPr>
            <p:spPr bwMode="gray">
              <a:xfrm>
                <a:off x="3188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AutoShape 9"/>
              <p:cNvSpPr>
                <a:spLocks noChangeArrowheads="1"/>
              </p:cNvSpPr>
              <p:nvPr/>
            </p:nvSpPr>
            <p:spPr bwMode="gray">
              <a:xfrm>
                <a:off x="3177" y="2656"/>
                <a:ext cx="1539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1537" y="2238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13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工作计划的重要性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gray">
            <a:xfrm>
              <a:off x="1289" y="1913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53" name="Group 35"/>
          <p:cNvGrpSpPr>
            <a:grpSpLocks/>
          </p:cNvGrpSpPr>
          <p:nvPr/>
        </p:nvGrpSpPr>
        <p:grpSpPr bwMode="auto">
          <a:xfrm>
            <a:off x="1725751" y="5019685"/>
            <a:ext cx="6659563" cy="811213"/>
            <a:chOff x="1152" y="2989"/>
            <a:chExt cx="3408" cy="419"/>
          </a:xfrm>
        </p:grpSpPr>
        <p:grpSp>
          <p:nvGrpSpPr>
            <p:cNvPr id="54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58" name="AutoShape 22"/>
              <p:cNvSpPr>
                <a:spLocks noChangeArrowheads="1"/>
              </p:cNvSpPr>
              <p:nvPr/>
            </p:nvSpPr>
            <p:spPr bwMode="gray">
              <a:xfrm>
                <a:off x="3187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AutoShape 24"/>
              <p:cNvSpPr>
                <a:spLocks noChangeArrowheads="1"/>
              </p:cNvSpPr>
              <p:nvPr/>
            </p:nvSpPr>
            <p:spPr bwMode="gray">
              <a:xfrm>
                <a:off x="3267" y="2735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2183" y="3038"/>
              <a:ext cx="7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团队合作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gray">
            <a:xfrm>
              <a:off x="1290" y="3051"/>
              <a:ext cx="2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802227" y="477426"/>
            <a:ext cx="313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18" y="1881174"/>
            <a:ext cx="3816496" cy="2522207"/>
          </a:xfrm>
          <a:prstGeom prst="rect">
            <a:avLst/>
          </a:prstGeom>
        </p:spPr>
      </p:pic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811121" y="463794"/>
            <a:ext cx="6581775" cy="809625"/>
            <a:chOff x="1152" y="1275"/>
            <a:chExt cx="3408" cy="419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" y="1344"/>
              <a:ext cx="137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自信，不轻易放弃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4" y="1344"/>
              <a:ext cx="2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29" y="2396233"/>
            <a:ext cx="3461369" cy="15448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32607" y="1617548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我们被称为：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13" y="4403381"/>
            <a:ext cx="2960810" cy="19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16950" y="484166"/>
            <a:ext cx="6618642" cy="814387"/>
            <a:chOff x="1152" y="1851"/>
            <a:chExt cx="3409" cy="41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1851"/>
              <a:ext cx="479" cy="419"/>
              <a:chOff x="3177" y="2656"/>
              <a:chExt cx="1546" cy="135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gray">
              <a:xfrm>
                <a:off x="3188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gray">
              <a:xfrm>
                <a:off x="3177" y="2656"/>
                <a:ext cx="1539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537" y="2238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710" y="1927"/>
              <a:ext cx="13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工作计划的重要性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1289" y="1913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52893" y="1790042"/>
            <a:ext cx="65918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）清晰</a:t>
            </a:r>
            <a:r>
              <a:rPr lang="zh-CN" altLang="en-US" sz="2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地把工作分项</a:t>
            </a:r>
            <a:endParaRPr lang="en-US" altLang="zh-CN" sz="2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）找出</a:t>
            </a:r>
            <a:r>
              <a:rPr lang="zh-CN" altLang="en-US" sz="2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工作点</a:t>
            </a:r>
            <a:endParaRPr lang="en-US" altLang="zh-CN" sz="2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）注重</a:t>
            </a:r>
            <a:r>
              <a:rPr lang="zh-CN" altLang="en-US" sz="2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细节的地方</a:t>
            </a:r>
            <a:endParaRPr lang="en-US" altLang="zh-CN" sz="2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6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05758" y="475125"/>
            <a:ext cx="6659563" cy="811213"/>
            <a:chOff x="1152" y="2989"/>
            <a:chExt cx="3408" cy="419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9" name="AutoShape 22"/>
              <p:cNvSpPr>
                <a:spLocks noChangeArrowheads="1"/>
              </p:cNvSpPr>
              <p:nvPr/>
            </p:nvSpPr>
            <p:spPr bwMode="gray">
              <a:xfrm>
                <a:off x="3187" y="2680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AutoShape 24"/>
              <p:cNvSpPr>
                <a:spLocks noChangeArrowheads="1"/>
              </p:cNvSpPr>
              <p:nvPr/>
            </p:nvSpPr>
            <p:spPr bwMode="gray">
              <a:xfrm>
                <a:off x="3267" y="2735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i="0" ker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i="0" kern="0">
                <a:solidFill>
                  <a:prstClr val="black"/>
                </a:solidFill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2" y="3052"/>
              <a:ext cx="7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团队合作</a:t>
              </a:r>
              <a:endParaRPr lang="en-US" altLang="zh-CN" sz="2400" b="1" i="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gray">
            <a:xfrm>
              <a:off x="1290" y="3051"/>
              <a:ext cx="2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2505808"/>
            <a:ext cx="4324141" cy="28915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9477" y="2725985"/>
            <a:ext cx="3637085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“我们并没有以团队的方式去比赛，我们试图通过个人能力去比赛，我们在那方面做得不够好。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波波维奇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10" y="493835"/>
            <a:ext cx="5612628" cy="5612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59" y="0"/>
            <a:ext cx="2301799" cy="8409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65380" y="5090746"/>
            <a:ext cx="162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yanmar Text" panose="020B0502040204020203" pitchFamily="34" charset="0"/>
              </a:rPr>
              <a:t>THANK YOU !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455</Words>
  <Application>Microsoft Office PowerPoint</Application>
  <PresentationFormat>宽屏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方正姚体</vt:lpstr>
      <vt:lpstr>华文新魏</vt:lpstr>
      <vt:lpstr>微软雅黑</vt:lpstr>
      <vt:lpstr>Arial</vt:lpstr>
      <vt:lpstr>Myanmar Text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刘泽</dc:creator>
  <cp:lastModifiedBy>pc2016</cp:lastModifiedBy>
  <cp:revision>76</cp:revision>
  <dcterms:created xsi:type="dcterms:W3CDTF">2016-08-09T13:18:03Z</dcterms:created>
  <dcterms:modified xsi:type="dcterms:W3CDTF">2016-08-17T00:53:00Z</dcterms:modified>
</cp:coreProperties>
</file>