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A97E-CC59-4B9A-9B48-7E7C4D50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290" y="611085"/>
            <a:ext cx="11523407" cy="1099728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         Self-introduction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8B7AE-39AF-49AB-B630-62D062E9E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10813"/>
            <a:ext cx="8791575" cy="3546987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AS  FOR  MYSELF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630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5AB6-D8FC-4096-9E41-B86F95CD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2" y="324466"/>
            <a:ext cx="11621728" cy="54667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Name: Liu </a:t>
            </a:r>
            <a:r>
              <a:rPr lang="en-US" altLang="zh-CN" sz="5400" dirty="0" err="1"/>
              <a:t>Zechen</a:t>
            </a:r>
            <a:endParaRPr lang="en-US" altLang="zh-CN" sz="5400" dirty="0"/>
          </a:p>
          <a:p>
            <a:r>
              <a:rPr lang="en-US" altLang="zh-CN" sz="5400" dirty="0"/>
              <a:t>Age: eighteen</a:t>
            </a:r>
          </a:p>
          <a:p>
            <a:r>
              <a:rPr lang="en-US" altLang="zh-CN" sz="5400" dirty="0"/>
              <a:t>Major: Computer science and technology</a:t>
            </a:r>
          </a:p>
          <a:p>
            <a:r>
              <a:rPr lang="en-US" altLang="zh-CN" sz="5400" dirty="0"/>
              <a:t>Hometown: Hebei Province, China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9237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8418-B23A-4653-8500-C5A5694C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en-US" altLang="zh-CN" sz="5400" dirty="0"/>
              <a:t>As for my character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B434F-6018-432E-8385-C1F324D7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Sometimes I’m shy because of my poor English but sometimes I’m outgoing beyond your imagination.</a:t>
            </a:r>
          </a:p>
          <a:p>
            <a:r>
              <a:rPr lang="en-US" altLang="zh-CN" sz="3600" dirty="0"/>
              <a:t>I’m always silent when I am in a new environment.</a:t>
            </a:r>
          </a:p>
          <a:p>
            <a:r>
              <a:rPr lang="en-US" altLang="zh-CN" sz="3600" dirty="0"/>
              <a:t>I get very talkative when I stay with my friends.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350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69E9-AE6C-4782-9905-E09291F8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       The future</a:t>
            </a:r>
            <a:endParaRPr lang="zh-CN" altLang="en-US" sz="8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6091D-B6BC-4BBB-AB1E-BAE6CF28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229032"/>
            <a:ext cx="11602064" cy="4562169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4000" dirty="0"/>
              <a:t>I hope that I can communicate with you in English.</a:t>
            </a:r>
          </a:p>
          <a:p>
            <a:r>
              <a:rPr lang="en-US" altLang="zh-CN" sz="4000" dirty="0"/>
              <a:t>I can have a good command of knowledge we will learn.</a:t>
            </a:r>
          </a:p>
          <a:p>
            <a:r>
              <a:rPr lang="en-US" altLang="zh-CN" sz="4000" dirty="0"/>
              <a:t>I can improve myself.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192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D6F14-F7A5-48CF-ADB1-32D8D4EA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618518"/>
            <a:ext cx="10713114" cy="5182514"/>
          </a:xfrm>
        </p:spPr>
        <p:txBody>
          <a:bodyPr/>
          <a:lstStyle/>
          <a:p>
            <a:r>
              <a:rPr lang="en-US" altLang="zh-CN" dirty="0"/>
              <a:t>         </a:t>
            </a:r>
            <a:r>
              <a:rPr lang="en-US" altLang="zh-CN" sz="4800" dirty="0"/>
              <a:t>Thank you for your attention!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805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42</TotalTime>
  <Words>105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Tw Cen MT</vt:lpstr>
      <vt:lpstr>电路</vt:lpstr>
      <vt:lpstr>         Self-introduction</vt:lpstr>
      <vt:lpstr>PowerPoint 演示文稿</vt:lpstr>
      <vt:lpstr>          As for my character</vt:lpstr>
      <vt:lpstr>       The future</vt:lpstr>
      <vt:lpstr>       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LIU ZECHEN</dc:creator>
  <cp:lastModifiedBy>刘 则辰</cp:lastModifiedBy>
  <cp:revision>6</cp:revision>
  <dcterms:created xsi:type="dcterms:W3CDTF">2019-10-01T13:22:26Z</dcterms:created>
  <dcterms:modified xsi:type="dcterms:W3CDTF">2019-12-29T04:28:46Z</dcterms:modified>
</cp:coreProperties>
</file>