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9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3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3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5C78-6EC3-48C0-A726-33D0E277D415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925F-09D1-4D3F-B4C5-E93EA1BF0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2448901"/>
            <a:ext cx="12309231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农业大数据应用云平台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7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——</a:t>
            </a:r>
            <a:r>
              <a:rPr lang="zh-CN" altLang="en-US" sz="27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数据资源介绍</a:t>
            </a:r>
            <a:endParaRPr lang="zh-CN" altLang="en-US" sz="27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9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63870" y="426044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农业大数据应用云平台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8346" y="4287718"/>
            <a:ext cx="962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农大平台数据资源汇集了中国涉农领域的众多资源，宏观统计到微观企业；经济数据到气象土壤数据等共计约</a:t>
            </a:r>
            <a:r>
              <a:rPr lang="zh-CN" altLang="en-US" dirty="0" smtClean="0">
                <a:solidFill>
                  <a:srgbClr val="FF0000"/>
                </a:solidFill>
              </a:rPr>
              <a:t>十余</a:t>
            </a:r>
            <a:r>
              <a:rPr lang="zh-CN" altLang="en-US" dirty="0" smtClean="0"/>
              <a:t>万指标。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128346" y="1247419"/>
            <a:ext cx="100642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平台介绍：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农业大数据应用云平台是量子数聚推出的专注于农业领域的集</a:t>
            </a:r>
            <a:r>
              <a:rPr lang="zh-CN" altLang="en-US" dirty="0" smtClean="0">
                <a:solidFill>
                  <a:srgbClr val="00B050"/>
                </a:solidFill>
              </a:rPr>
              <a:t>数据资原汇集、理论方法整合、分析成果分享、学术观点交流</a:t>
            </a:r>
            <a:r>
              <a:rPr lang="zh-CN" altLang="en-US" dirty="0" smtClean="0"/>
              <a:t>为一体的数据应用共享平台。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128346" y="3824404"/>
            <a:ext cx="7614138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数据资源模块介绍：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501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6" y="1036421"/>
            <a:ext cx="7278529" cy="52369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78942" y="1036421"/>
            <a:ext cx="42291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专题数据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791019" y="1836522"/>
            <a:ext cx="4229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囊括了我国种植业、林业、渔业、畜牧业、粮食、饲料、棉花、奶业等 行业的发展、生产、自然灾害、产品产量、技术推广等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万多个指标。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从</a:t>
            </a:r>
            <a:r>
              <a:rPr lang="zh-CN" altLang="en-US" dirty="0" smtClean="0"/>
              <a:t>产业链角度来看，包括原料数据、生产数据、加工数据、销售数据。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从环境要素来看，包括土壤数据、气象数据、人口、经济、能源等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063870" y="426044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农业大数据应用云平台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6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0284" y="853987"/>
            <a:ext cx="2561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共享数据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780284" y="1509278"/>
            <a:ext cx="5262979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汇集政企社三方农业数据资源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人人都有数据，也许我们手里的数据正式别人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正在查找数据，希望 将自有资源通过农大平台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共享，让这些数据充分发挥最大的价值，同时也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让</a:t>
            </a:r>
            <a:r>
              <a:rPr lang="zh-CN" altLang="en-US" dirty="0" smtClean="0"/>
              <a:t>参与共享的用户提升自身的学术和社会影响力。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数据类型包括生产资料、农产品加工、农产品流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通、农业资源及环境、农业经济、农业科研、涉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农企业等 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5" y="1054042"/>
            <a:ext cx="6198619" cy="56994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905" y="273644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农业大数据应用云平台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88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4" y="972111"/>
            <a:ext cx="8850450" cy="39674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906" y="327432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农业大数据应用云平台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626" y="5153346"/>
            <a:ext cx="111132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动态数据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把握某类技术发展趋势的专利数据、进行中标概率模拟研究的招投标数据、反映企业负面信息的诉讼数据。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总数据量已达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3578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4906" y="327432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农业大数据应用云平台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499430" y="4580388"/>
            <a:ext cx="36944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汇集思想  传递价值  聚焦农业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07" y="2044332"/>
            <a:ext cx="2038350" cy="1990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28278" y="2507229"/>
            <a:ext cx="4482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量子数聚（北京）科技有限公司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电话：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8610-57490493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邮箱：</a:t>
            </a:r>
            <a:r>
              <a:rPr lang="en-US" altLang="zh-CN" sz="1200" dirty="0"/>
              <a:t>dpservice@longcredit.com </a:t>
            </a:r>
            <a:endParaRPr lang="en-US" altLang="zh-CN" sz="1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地址：</a:t>
            </a:r>
            <a:r>
              <a:rPr lang="zh-CN" altLang="en-US" sz="1200" dirty="0"/>
              <a:t>北京市海淀区蓝靛厂东路</a:t>
            </a:r>
            <a:r>
              <a:rPr lang="en-US" altLang="zh-CN" sz="1200" dirty="0"/>
              <a:t>2</a:t>
            </a:r>
            <a:r>
              <a:rPr lang="zh-CN" altLang="en-US" sz="1200" dirty="0"/>
              <a:t>号金源时代商务中心</a:t>
            </a:r>
            <a:r>
              <a:rPr lang="en-US" altLang="zh-CN" sz="1200" dirty="0"/>
              <a:t>B</a:t>
            </a:r>
            <a:r>
              <a:rPr lang="zh-CN" altLang="en-US" sz="1200" dirty="0"/>
              <a:t>座</a:t>
            </a:r>
            <a:r>
              <a:rPr lang="en-US" altLang="zh-CN" sz="1200" dirty="0"/>
              <a:t>5D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22670" y="4137804"/>
            <a:ext cx="1880643" cy="339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农业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大数据（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Agri_Data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2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360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华文宋体</vt:lpstr>
      <vt:lpstr>华文中宋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农业大数据应用云平台 ——数据资源介绍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马雅丽</dc:creator>
  <cp:lastModifiedBy>马雅丽</cp:lastModifiedBy>
  <cp:revision>17</cp:revision>
  <dcterms:created xsi:type="dcterms:W3CDTF">2015-07-20T07:25:00Z</dcterms:created>
  <dcterms:modified xsi:type="dcterms:W3CDTF">2015-08-18T03:59:39Z</dcterms:modified>
</cp:coreProperties>
</file>