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1" r:id="rId2"/>
    <p:sldId id="263" r:id="rId3"/>
    <p:sldId id="257" r:id="rId4"/>
    <p:sldId id="258" r:id="rId5"/>
    <p:sldId id="259" r:id="rId6"/>
    <p:sldId id="264" r:id="rId7"/>
    <p:sldId id="272" r:id="rId8"/>
    <p:sldId id="265" r:id="rId9"/>
    <p:sldId id="273" r:id="rId10"/>
    <p:sldId id="274" r:id="rId11"/>
    <p:sldId id="275" r:id="rId12"/>
    <p:sldId id="276" r:id="rId13"/>
    <p:sldId id="269" r:id="rId14"/>
    <p:sldId id="270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F0FCE-87E2-4C2C-A47A-691DB7AA7FE7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6A133704-D2C3-46FF-A187-E95FB6B81C8F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一类工具</a:t>
          </a:r>
          <a:endParaRPr lang="zh-CN" altLang="en-US" sz="18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570692-C429-422B-AAA9-C20B2C1F44AC}" type="parTrans" cxnId="{12583090-ECA0-4F04-B15C-5A3933C5A8E2}">
      <dgm:prSet/>
      <dgm:spPr/>
      <dgm:t>
        <a:bodyPr/>
        <a:lstStyle/>
        <a:p>
          <a:endParaRPr lang="zh-CN" altLang="en-US"/>
        </a:p>
      </dgm:t>
    </dgm:pt>
    <dgm:pt modelId="{5A47AA21-0A1C-48CC-9185-88127414D522}" type="sibTrans" cxnId="{12583090-ECA0-4F04-B15C-5A3933C5A8E2}">
      <dgm:prSet/>
      <dgm:spPr/>
      <dgm:t>
        <a:bodyPr/>
        <a:lstStyle/>
        <a:p>
          <a:endParaRPr lang="zh-CN" altLang="en-US"/>
        </a:p>
      </dgm:t>
    </dgm:pt>
    <dgm:pt modelId="{A1BF20D4-46A0-43CE-BE4B-22FFD422C3C9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一类方法</a:t>
          </a:r>
          <a:endParaRPr lang="zh-CN" altLang="en-US" sz="18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81C021-2121-42B8-A76C-B21FC8E7F363}" type="parTrans" cxnId="{42E06FF1-936A-4F01-8F85-4E9041A1573D}">
      <dgm:prSet/>
      <dgm:spPr/>
      <dgm:t>
        <a:bodyPr/>
        <a:lstStyle/>
        <a:p>
          <a:endParaRPr lang="zh-CN" altLang="en-US"/>
        </a:p>
      </dgm:t>
    </dgm:pt>
    <dgm:pt modelId="{F735018D-D68E-4EA8-902F-6B2C2639846F}" type="sibTrans" cxnId="{42E06FF1-936A-4F01-8F85-4E9041A1573D}">
      <dgm:prSet/>
      <dgm:spPr/>
      <dgm:t>
        <a:bodyPr/>
        <a:lstStyle/>
        <a:p>
          <a:endParaRPr lang="zh-CN" altLang="en-US"/>
        </a:p>
      </dgm:t>
    </dgm:pt>
    <dgm:pt modelId="{B793C0A2-6502-43AC-890E-CA95549A0377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一种语言</a:t>
          </a:r>
          <a:endParaRPr lang="zh-CN" altLang="en-US" sz="18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74900-049A-41D3-A0DB-60A17C416A6A}" type="parTrans" cxnId="{B3DC57C2-0DC4-4636-AD23-4C413C53E067}">
      <dgm:prSet/>
      <dgm:spPr/>
      <dgm:t>
        <a:bodyPr/>
        <a:lstStyle/>
        <a:p>
          <a:endParaRPr lang="zh-CN" altLang="en-US"/>
        </a:p>
      </dgm:t>
    </dgm:pt>
    <dgm:pt modelId="{8C294D0B-DEF7-4E2F-8798-DFF5E32E1193}" type="sibTrans" cxnId="{B3DC57C2-0DC4-4636-AD23-4C413C53E067}">
      <dgm:prSet/>
      <dgm:spPr/>
      <dgm:t>
        <a:bodyPr/>
        <a:lstStyle/>
        <a:p>
          <a:endParaRPr lang="zh-CN" altLang="en-US"/>
        </a:p>
      </dgm:t>
    </dgm:pt>
    <dgm:pt modelId="{02CD47D2-7D0D-46E9-ABA7-986F71FA445E}">
      <dgm:prSet custT="1"/>
      <dgm:spPr/>
      <dgm:t>
        <a:bodyPr/>
        <a:lstStyle/>
        <a:p>
          <a:r>
            <a:rPr lang="zh-CN" altLang="en-US" sz="1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一类器件</a:t>
          </a:r>
          <a:endParaRPr lang="zh-CN" altLang="en-US" sz="18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33360-E47D-4B16-B4D8-F66803E5B6F8}" type="parTrans" cxnId="{291D57AB-D743-456F-906A-668A56351986}">
      <dgm:prSet/>
      <dgm:spPr/>
      <dgm:t>
        <a:bodyPr/>
        <a:lstStyle/>
        <a:p>
          <a:endParaRPr lang="zh-CN" altLang="en-US"/>
        </a:p>
      </dgm:t>
    </dgm:pt>
    <dgm:pt modelId="{9A1DA690-53BB-4E0E-943A-873CE12EE077}" type="sibTrans" cxnId="{291D57AB-D743-456F-906A-668A56351986}">
      <dgm:prSet/>
      <dgm:spPr/>
      <dgm:t>
        <a:bodyPr/>
        <a:lstStyle/>
        <a:p>
          <a:endParaRPr lang="zh-CN" altLang="en-US"/>
        </a:p>
      </dgm:t>
    </dgm:pt>
    <dgm:pt modelId="{89EE512D-4811-458F-BFE1-32BDAF60F6CF}">
      <dgm:prSet custT="1"/>
      <dgm:spPr>
        <a:noFill/>
      </dgm:spPr>
      <dgm:t>
        <a:bodyPr/>
        <a:lstStyle/>
        <a:p>
          <a:pPr eaLnBrk="1" latinLnBrk="0"/>
          <a:r>
            <a:rPr lang="en-US" altLang="zh-CN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Intel</a:t>
          </a:r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（</a:t>
          </a:r>
          <a:r>
            <a:rPr lang="en-US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Altera</a:t>
          </a:r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）公司的</a:t>
          </a:r>
          <a:r>
            <a:rPr lang="en-US" altLang="en-US" sz="1800" b="1" baseline="0" dirty="0" err="1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Quartus</a:t>
          </a:r>
          <a:r>
            <a:rPr lang="en-US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Prime</a:t>
          </a:r>
          <a:endParaRPr lang="zh-CN" altLang="en-US" sz="1800" b="1" baseline="0" dirty="0" smtClean="0">
            <a:solidFill>
              <a:schemeClr val="tx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gm:t>
    </dgm:pt>
    <dgm:pt modelId="{419B53C9-573E-49AB-820F-11759AEC16AE}" type="parTrans" cxnId="{5C8ADD33-5DB5-44AC-B096-933215B6EEF9}">
      <dgm:prSet/>
      <dgm:spPr/>
      <dgm:t>
        <a:bodyPr/>
        <a:lstStyle/>
        <a:p>
          <a:endParaRPr lang="zh-CN" altLang="en-US"/>
        </a:p>
      </dgm:t>
    </dgm:pt>
    <dgm:pt modelId="{76060560-0518-405B-AA5E-874DD967B2FD}" type="sibTrans" cxnId="{5C8ADD33-5DB5-44AC-B096-933215B6EEF9}">
      <dgm:prSet/>
      <dgm:spPr/>
      <dgm:t>
        <a:bodyPr/>
        <a:lstStyle/>
        <a:p>
          <a:endParaRPr lang="zh-CN" altLang="en-US"/>
        </a:p>
      </dgm:t>
    </dgm:pt>
    <dgm:pt modelId="{6B9F3348-3484-498E-9479-9595C9B6EF04}">
      <dgm:prSet custT="1"/>
      <dgm:spPr>
        <a:noFill/>
      </dgm:spPr>
      <dgm:t>
        <a:bodyPr/>
        <a:lstStyle/>
        <a:p>
          <a:pPr algn="just" eaLnBrk="1" latinLnBrk="0"/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数字系统设计的方法（自顶向下</a:t>
          </a:r>
          <a:r>
            <a:rPr lang="en-US" altLang="zh-CN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/IP</a:t>
          </a:r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重用）</a:t>
          </a:r>
        </a:p>
      </dgm:t>
    </dgm:pt>
    <dgm:pt modelId="{1DAB2340-6636-41BB-A313-1C83FEAA81E6}" type="parTrans" cxnId="{01C83FB5-F951-4788-87C4-FCDB141F319F}">
      <dgm:prSet/>
      <dgm:spPr/>
      <dgm:t>
        <a:bodyPr/>
        <a:lstStyle/>
        <a:p>
          <a:endParaRPr lang="zh-CN" altLang="en-US"/>
        </a:p>
      </dgm:t>
    </dgm:pt>
    <dgm:pt modelId="{F7BCCBEE-4E92-492D-9F76-FFE9BACDEFAD}" type="sibTrans" cxnId="{01C83FB5-F951-4788-87C4-FCDB141F319F}">
      <dgm:prSet/>
      <dgm:spPr/>
      <dgm:t>
        <a:bodyPr/>
        <a:lstStyle/>
        <a:p>
          <a:endParaRPr lang="zh-CN" altLang="en-US"/>
        </a:p>
      </dgm:t>
    </dgm:pt>
    <dgm:pt modelId="{BB11AF43-B215-447C-8010-F26D4785FFE8}">
      <dgm:prSet custT="1"/>
      <dgm:spPr>
        <a:noFill/>
      </dgm:spPr>
      <dgm:t>
        <a:bodyPr/>
        <a:lstStyle/>
        <a:p>
          <a:r>
            <a:rPr lang="en-US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Verilog HDL</a:t>
          </a:r>
          <a:endParaRPr lang="zh-CN" altLang="en-US" sz="1800" b="1" baseline="0" dirty="0">
            <a:solidFill>
              <a:schemeClr val="tx1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0FC73E36-C6D9-4C8C-8F78-5AB9E79F6C79}" type="parTrans" cxnId="{6D9738E4-0A52-4B8E-8F41-1B70EA27C22D}">
      <dgm:prSet/>
      <dgm:spPr/>
      <dgm:t>
        <a:bodyPr/>
        <a:lstStyle/>
        <a:p>
          <a:endParaRPr lang="zh-CN" altLang="en-US"/>
        </a:p>
      </dgm:t>
    </dgm:pt>
    <dgm:pt modelId="{BA79BAF5-3235-4CDC-B584-D88E1ABFCCDD}" type="sibTrans" cxnId="{6D9738E4-0A52-4B8E-8F41-1B70EA27C22D}">
      <dgm:prSet/>
      <dgm:spPr/>
      <dgm:t>
        <a:bodyPr/>
        <a:lstStyle/>
        <a:p>
          <a:endParaRPr lang="zh-CN" altLang="en-US"/>
        </a:p>
      </dgm:t>
    </dgm:pt>
    <dgm:pt modelId="{C41D3FA4-4A56-4ED3-96FA-E2FD0C23EFA2}">
      <dgm:prSet custT="1"/>
      <dgm:spPr>
        <a:noFill/>
      </dgm:spPr>
      <dgm:t>
        <a:bodyPr/>
        <a:lstStyle/>
        <a:p>
          <a:pPr eaLnBrk="1" latinLnBrk="0"/>
          <a:r>
            <a:rPr lang="en-US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PLD</a:t>
          </a:r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（</a:t>
          </a:r>
          <a:r>
            <a:rPr lang="en-US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FPGA/CPLD</a:t>
          </a:r>
          <a:r>
            <a:rPr lang="zh-CN" altLang="en-US" sz="1800" b="1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）</a:t>
          </a:r>
        </a:p>
        <a:p>
          <a:endParaRPr lang="zh-CN" altLang="en-US" sz="500" baseline="0" dirty="0">
            <a:solidFill>
              <a:srgbClr val="0066FF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gm:t>
    </dgm:pt>
    <dgm:pt modelId="{C012A2AA-FBC8-4113-8A41-45ED58A30633}" type="parTrans" cxnId="{798EC8C3-C801-41E2-96C6-8738801FACC7}">
      <dgm:prSet/>
      <dgm:spPr/>
      <dgm:t>
        <a:bodyPr/>
        <a:lstStyle/>
        <a:p>
          <a:endParaRPr lang="zh-CN" altLang="en-US"/>
        </a:p>
      </dgm:t>
    </dgm:pt>
    <dgm:pt modelId="{586E667A-DBB3-42D7-813B-FDF84A20DB19}" type="sibTrans" cxnId="{798EC8C3-C801-41E2-96C6-8738801FACC7}">
      <dgm:prSet/>
      <dgm:spPr/>
      <dgm:t>
        <a:bodyPr/>
        <a:lstStyle/>
        <a:p>
          <a:endParaRPr lang="zh-CN" altLang="en-US"/>
        </a:p>
      </dgm:t>
    </dgm:pt>
    <dgm:pt modelId="{5FF64B54-0EFF-49B7-B68F-A08261340138}" type="pres">
      <dgm:prSet presAssocID="{BF4F0FCE-87E2-4C2C-A47A-691DB7AA7F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5BE627-DDC5-4613-9B37-A4281143F496}" type="pres">
      <dgm:prSet presAssocID="{6A133704-D2C3-46FF-A187-E95FB6B81C8F}" presName="composite" presStyleCnt="0"/>
      <dgm:spPr/>
    </dgm:pt>
    <dgm:pt modelId="{A23958D5-555E-4D80-AE09-1DEFB4DBD0D3}" type="pres">
      <dgm:prSet presAssocID="{6A133704-D2C3-46FF-A187-E95FB6B81C8F}" presName="parTx" presStyleLbl="alignNode1" presStyleIdx="0" presStyleCnt="4" custScaleX="101080" custLinFactNeighborX="-8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EB0CD7-726C-4859-AC2F-315F6B2A9614}" type="pres">
      <dgm:prSet presAssocID="{6A133704-D2C3-46FF-A187-E95FB6B81C8F}" presName="desTx" presStyleLbl="alignAccFollowNode1" presStyleIdx="0" presStyleCnt="4" custLinFactNeighborX="-2067" custLinFactNeighborY="-2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528DFB-D5A2-4B43-AC88-568A263F6016}" type="pres">
      <dgm:prSet presAssocID="{5A47AA21-0A1C-48CC-9185-88127414D522}" presName="space" presStyleCnt="0"/>
      <dgm:spPr/>
    </dgm:pt>
    <dgm:pt modelId="{A017B3C9-6C83-4BD5-BB34-583E547287BB}" type="pres">
      <dgm:prSet presAssocID="{A1BF20D4-46A0-43CE-BE4B-22FFD422C3C9}" presName="composite" presStyleCnt="0"/>
      <dgm:spPr/>
    </dgm:pt>
    <dgm:pt modelId="{94F7FA68-114A-41F9-B7CD-85A50B8C0734}" type="pres">
      <dgm:prSet presAssocID="{A1BF20D4-46A0-43CE-BE4B-22FFD422C3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7ED529-760C-496C-8E1B-1D5D778511A1}" type="pres">
      <dgm:prSet presAssocID="{A1BF20D4-46A0-43CE-BE4B-22FFD422C3C9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5AC06A-319D-4999-99C0-28D5D265BF09}" type="pres">
      <dgm:prSet presAssocID="{F735018D-D68E-4EA8-902F-6B2C2639846F}" presName="space" presStyleCnt="0"/>
      <dgm:spPr/>
    </dgm:pt>
    <dgm:pt modelId="{318C8E99-3E38-4E31-8FEE-85F772F93632}" type="pres">
      <dgm:prSet presAssocID="{B793C0A2-6502-43AC-890E-CA95549A0377}" presName="composite" presStyleCnt="0"/>
      <dgm:spPr/>
    </dgm:pt>
    <dgm:pt modelId="{F4198089-9594-4FBE-A0A9-EBA48B9EDF56}" type="pres">
      <dgm:prSet presAssocID="{B793C0A2-6502-43AC-890E-CA95549A037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555CB0-DA06-40E7-BCE3-5FDE6446A515}" type="pres">
      <dgm:prSet presAssocID="{B793C0A2-6502-43AC-890E-CA95549A037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1C2DB-5BFB-47FB-AD76-8E75CAB93383}" type="pres">
      <dgm:prSet presAssocID="{8C294D0B-DEF7-4E2F-8798-DFF5E32E1193}" presName="space" presStyleCnt="0"/>
      <dgm:spPr/>
    </dgm:pt>
    <dgm:pt modelId="{AF00F903-7F20-407C-BD45-D21D5C2C26B3}" type="pres">
      <dgm:prSet presAssocID="{02CD47D2-7D0D-46E9-ABA7-986F71FA445E}" presName="composite" presStyleCnt="0"/>
      <dgm:spPr/>
    </dgm:pt>
    <dgm:pt modelId="{C564C220-AAA8-45D0-8CA4-07A5D87033F0}" type="pres">
      <dgm:prSet presAssocID="{02CD47D2-7D0D-46E9-ABA7-986F71FA445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9BC360-E4A5-4923-AE7E-8F612411191A}" type="pres">
      <dgm:prSet presAssocID="{02CD47D2-7D0D-46E9-ABA7-986F71FA445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E6D816-09CB-4613-90B4-1046B7AB6071}" type="presOf" srcId="{BB11AF43-B215-447C-8010-F26D4785FFE8}" destId="{D9555CB0-DA06-40E7-BCE3-5FDE6446A515}" srcOrd="0" destOrd="0" presId="urn:microsoft.com/office/officeart/2005/8/layout/hList1"/>
    <dgm:cxn modelId="{B3DC57C2-0DC4-4636-AD23-4C413C53E067}" srcId="{BF4F0FCE-87E2-4C2C-A47A-691DB7AA7FE7}" destId="{B793C0A2-6502-43AC-890E-CA95549A0377}" srcOrd="2" destOrd="0" parTransId="{EA174900-049A-41D3-A0DB-60A17C416A6A}" sibTransId="{8C294D0B-DEF7-4E2F-8798-DFF5E32E1193}"/>
    <dgm:cxn modelId="{A35118F0-7316-49D3-828E-86E272CDD99B}" type="presOf" srcId="{C41D3FA4-4A56-4ED3-96FA-E2FD0C23EFA2}" destId="{309BC360-E4A5-4923-AE7E-8F612411191A}" srcOrd="0" destOrd="0" presId="urn:microsoft.com/office/officeart/2005/8/layout/hList1"/>
    <dgm:cxn modelId="{42E06FF1-936A-4F01-8F85-4E9041A1573D}" srcId="{BF4F0FCE-87E2-4C2C-A47A-691DB7AA7FE7}" destId="{A1BF20D4-46A0-43CE-BE4B-22FFD422C3C9}" srcOrd="1" destOrd="0" parTransId="{2481C021-2121-42B8-A76C-B21FC8E7F363}" sibTransId="{F735018D-D68E-4EA8-902F-6B2C2639846F}"/>
    <dgm:cxn modelId="{6D9738E4-0A52-4B8E-8F41-1B70EA27C22D}" srcId="{B793C0A2-6502-43AC-890E-CA95549A0377}" destId="{BB11AF43-B215-447C-8010-F26D4785FFE8}" srcOrd="0" destOrd="0" parTransId="{0FC73E36-C6D9-4C8C-8F78-5AB9E79F6C79}" sibTransId="{BA79BAF5-3235-4CDC-B584-D88E1ABFCCDD}"/>
    <dgm:cxn modelId="{798EC8C3-C801-41E2-96C6-8738801FACC7}" srcId="{02CD47D2-7D0D-46E9-ABA7-986F71FA445E}" destId="{C41D3FA4-4A56-4ED3-96FA-E2FD0C23EFA2}" srcOrd="0" destOrd="0" parTransId="{C012A2AA-FBC8-4113-8A41-45ED58A30633}" sibTransId="{586E667A-DBB3-42D7-813B-FDF84A20DB19}"/>
    <dgm:cxn modelId="{F8E86BDF-9222-418B-8ABF-8237FE91DCA9}" type="presOf" srcId="{B793C0A2-6502-43AC-890E-CA95549A0377}" destId="{F4198089-9594-4FBE-A0A9-EBA48B9EDF56}" srcOrd="0" destOrd="0" presId="urn:microsoft.com/office/officeart/2005/8/layout/hList1"/>
    <dgm:cxn modelId="{918DDD65-3D40-406B-B73F-7AC1238DD3FD}" type="presOf" srcId="{02CD47D2-7D0D-46E9-ABA7-986F71FA445E}" destId="{C564C220-AAA8-45D0-8CA4-07A5D87033F0}" srcOrd="0" destOrd="0" presId="urn:microsoft.com/office/officeart/2005/8/layout/hList1"/>
    <dgm:cxn modelId="{12583090-ECA0-4F04-B15C-5A3933C5A8E2}" srcId="{BF4F0FCE-87E2-4C2C-A47A-691DB7AA7FE7}" destId="{6A133704-D2C3-46FF-A187-E95FB6B81C8F}" srcOrd="0" destOrd="0" parTransId="{2B570692-C429-422B-AAA9-C20B2C1F44AC}" sibTransId="{5A47AA21-0A1C-48CC-9185-88127414D522}"/>
    <dgm:cxn modelId="{01C83FB5-F951-4788-87C4-FCDB141F319F}" srcId="{A1BF20D4-46A0-43CE-BE4B-22FFD422C3C9}" destId="{6B9F3348-3484-498E-9479-9595C9B6EF04}" srcOrd="0" destOrd="0" parTransId="{1DAB2340-6636-41BB-A313-1C83FEAA81E6}" sibTransId="{F7BCCBEE-4E92-492D-9F76-FFE9BACDEFAD}"/>
    <dgm:cxn modelId="{CE4011DE-0679-437B-B6B7-7ACC244BF8CB}" type="presOf" srcId="{A1BF20D4-46A0-43CE-BE4B-22FFD422C3C9}" destId="{94F7FA68-114A-41F9-B7CD-85A50B8C0734}" srcOrd="0" destOrd="0" presId="urn:microsoft.com/office/officeart/2005/8/layout/hList1"/>
    <dgm:cxn modelId="{12285CCD-B8D7-47B7-86A6-C86E741FB85A}" type="presOf" srcId="{BF4F0FCE-87E2-4C2C-A47A-691DB7AA7FE7}" destId="{5FF64B54-0EFF-49B7-B68F-A08261340138}" srcOrd="0" destOrd="0" presId="urn:microsoft.com/office/officeart/2005/8/layout/hList1"/>
    <dgm:cxn modelId="{291D57AB-D743-456F-906A-668A56351986}" srcId="{BF4F0FCE-87E2-4C2C-A47A-691DB7AA7FE7}" destId="{02CD47D2-7D0D-46E9-ABA7-986F71FA445E}" srcOrd="3" destOrd="0" parTransId="{3F333360-E47D-4B16-B4D8-F66803E5B6F8}" sibTransId="{9A1DA690-53BB-4E0E-943A-873CE12EE077}"/>
    <dgm:cxn modelId="{39DBC0FC-5E4D-43C7-884C-30ABB4F560B3}" type="presOf" srcId="{89EE512D-4811-458F-BFE1-32BDAF60F6CF}" destId="{EFEB0CD7-726C-4859-AC2F-315F6B2A9614}" srcOrd="0" destOrd="0" presId="urn:microsoft.com/office/officeart/2005/8/layout/hList1"/>
    <dgm:cxn modelId="{BAC7C30A-AE7F-4D1F-B75F-141EF41AFFFC}" type="presOf" srcId="{6B9F3348-3484-498E-9479-9595C9B6EF04}" destId="{CA7ED529-760C-496C-8E1B-1D5D778511A1}" srcOrd="0" destOrd="0" presId="urn:microsoft.com/office/officeart/2005/8/layout/hList1"/>
    <dgm:cxn modelId="{07EBED0D-B5EB-4415-A629-35FA5B4A500D}" type="presOf" srcId="{6A133704-D2C3-46FF-A187-E95FB6B81C8F}" destId="{A23958D5-555E-4D80-AE09-1DEFB4DBD0D3}" srcOrd="0" destOrd="0" presId="urn:microsoft.com/office/officeart/2005/8/layout/hList1"/>
    <dgm:cxn modelId="{5C8ADD33-5DB5-44AC-B096-933215B6EEF9}" srcId="{6A133704-D2C3-46FF-A187-E95FB6B81C8F}" destId="{89EE512D-4811-458F-BFE1-32BDAF60F6CF}" srcOrd="0" destOrd="0" parTransId="{419B53C9-573E-49AB-820F-11759AEC16AE}" sibTransId="{76060560-0518-405B-AA5E-874DD967B2FD}"/>
    <dgm:cxn modelId="{05A98CFD-F6D7-460C-BC0C-90B471106846}" type="presParOf" srcId="{5FF64B54-0EFF-49B7-B68F-A08261340138}" destId="{1F5BE627-DDC5-4613-9B37-A4281143F496}" srcOrd="0" destOrd="0" presId="urn:microsoft.com/office/officeart/2005/8/layout/hList1"/>
    <dgm:cxn modelId="{3B8E66D6-F16F-4AF5-BAB4-14F697D9B369}" type="presParOf" srcId="{1F5BE627-DDC5-4613-9B37-A4281143F496}" destId="{A23958D5-555E-4D80-AE09-1DEFB4DBD0D3}" srcOrd="0" destOrd="0" presId="urn:microsoft.com/office/officeart/2005/8/layout/hList1"/>
    <dgm:cxn modelId="{6EB2FB05-8A80-4174-9113-B4F8DE18F373}" type="presParOf" srcId="{1F5BE627-DDC5-4613-9B37-A4281143F496}" destId="{EFEB0CD7-726C-4859-AC2F-315F6B2A9614}" srcOrd="1" destOrd="0" presId="urn:microsoft.com/office/officeart/2005/8/layout/hList1"/>
    <dgm:cxn modelId="{091DF9F2-F0F6-471A-B0F0-82646F30A4AC}" type="presParOf" srcId="{5FF64B54-0EFF-49B7-B68F-A08261340138}" destId="{65528DFB-D5A2-4B43-AC88-568A263F6016}" srcOrd="1" destOrd="0" presId="urn:microsoft.com/office/officeart/2005/8/layout/hList1"/>
    <dgm:cxn modelId="{C1ADFA94-2445-43E6-977B-0DFA0FEC72A1}" type="presParOf" srcId="{5FF64B54-0EFF-49B7-B68F-A08261340138}" destId="{A017B3C9-6C83-4BD5-BB34-583E547287BB}" srcOrd="2" destOrd="0" presId="urn:microsoft.com/office/officeart/2005/8/layout/hList1"/>
    <dgm:cxn modelId="{AA9CB15F-1D8C-43AF-A049-F3F33A1F03DD}" type="presParOf" srcId="{A017B3C9-6C83-4BD5-BB34-583E547287BB}" destId="{94F7FA68-114A-41F9-B7CD-85A50B8C0734}" srcOrd="0" destOrd="0" presId="urn:microsoft.com/office/officeart/2005/8/layout/hList1"/>
    <dgm:cxn modelId="{84ED3485-EE1D-4643-9A2A-83BF615CFE24}" type="presParOf" srcId="{A017B3C9-6C83-4BD5-BB34-583E547287BB}" destId="{CA7ED529-760C-496C-8E1B-1D5D778511A1}" srcOrd="1" destOrd="0" presId="urn:microsoft.com/office/officeart/2005/8/layout/hList1"/>
    <dgm:cxn modelId="{F41E4639-F055-4395-8CC2-5184111A1475}" type="presParOf" srcId="{5FF64B54-0EFF-49B7-B68F-A08261340138}" destId="{5D5AC06A-319D-4999-99C0-28D5D265BF09}" srcOrd="3" destOrd="0" presId="urn:microsoft.com/office/officeart/2005/8/layout/hList1"/>
    <dgm:cxn modelId="{280CCD1F-329C-4A09-9DBA-118B2D3F5B84}" type="presParOf" srcId="{5FF64B54-0EFF-49B7-B68F-A08261340138}" destId="{318C8E99-3E38-4E31-8FEE-85F772F93632}" srcOrd="4" destOrd="0" presId="urn:microsoft.com/office/officeart/2005/8/layout/hList1"/>
    <dgm:cxn modelId="{AFBDA109-DE1B-41BE-9B42-0C476C8C61A1}" type="presParOf" srcId="{318C8E99-3E38-4E31-8FEE-85F772F93632}" destId="{F4198089-9594-4FBE-A0A9-EBA48B9EDF56}" srcOrd="0" destOrd="0" presId="urn:microsoft.com/office/officeart/2005/8/layout/hList1"/>
    <dgm:cxn modelId="{CC8A7E84-DC67-49AE-80CF-F635F7FB1DED}" type="presParOf" srcId="{318C8E99-3E38-4E31-8FEE-85F772F93632}" destId="{D9555CB0-DA06-40E7-BCE3-5FDE6446A515}" srcOrd="1" destOrd="0" presId="urn:microsoft.com/office/officeart/2005/8/layout/hList1"/>
    <dgm:cxn modelId="{09903EA2-0CF7-4A6F-9505-3BC1869473D0}" type="presParOf" srcId="{5FF64B54-0EFF-49B7-B68F-A08261340138}" destId="{CF01C2DB-5BFB-47FB-AD76-8E75CAB93383}" srcOrd="5" destOrd="0" presId="urn:microsoft.com/office/officeart/2005/8/layout/hList1"/>
    <dgm:cxn modelId="{B26C191B-BA78-4AC4-AD95-02D49EEB63A4}" type="presParOf" srcId="{5FF64B54-0EFF-49B7-B68F-A08261340138}" destId="{AF00F903-7F20-407C-BD45-D21D5C2C26B3}" srcOrd="6" destOrd="0" presId="urn:microsoft.com/office/officeart/2005/8/layout/hList1"/>
    <dgm:cxn modelId="{C6A2F0F3-F8E8-4C38-A8A1-732F51B9BC95}" type="presParOf" srcId="{AF00F903-7F20-407C-BD45-D21D5C2C26B3}" destId="{C564C220-AAA8-45D0-8CA4-07A5D87033F0}" srcOrd="0" destOrd="0" presId="urn:microsoft.com/office/officeart/2005/8/layout/hList1"/>
    <dgm:cxn modelId="{A0D8363C-C92D-4B1F-AC67-195D1220E97E}" type="presParOf" srcId="{AF00F903-7F20-407C-BD45-D21D5C2C26B3}" destId="{309BC360-E4A5-4923-AE7E-8F61241119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9B27F2-62DF-4220-ADDC-0CF27F12EFCC}" type="doc">
      <dgm:prSet loTypeId="urn:microsoft.com/office/officeart/2009/3/layout/StepUpProcess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552948-099F-4416-9EFF-ACC93B9E3A90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多读</a:t>
          </a:r>
          <a:endParaRPr lang="zh-CN" altLang="en-US" sz="20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9A8995-37E7-4EB3-AD32-209E5F1764AC}" type="parTrans" cxnId="{AF3B2979-793A-4FB6-9DFA-B3A5F8149598}">
      <dgm:prSet/>
      <dgm:spPr/>
      <dgm:t>
        <a:bodyPr/>
        <a:lstStyle/>
        <a:p>
          <a:endParaRPr lang="zh-CN" altLang="en-US"/>
        </a:p>
      </dgm:t>
    </dgm:pt>
    <dgm:pt modelId="{F6BA9892-637A-41DF-8245-FC23DA5E6507}" type="sibTrans" cxnId="{AF3B2979-793A-4FB6-9DFA-B3A5F8149598}">
      <dgm:prSet/>
      <dgm:spPr/>
      <dgm:t>
        <a:bodyPr/>
        <a:lstStyle/>
        <a:p>
          <a:endParaRPr lang="zh-CN" altLang="en-US"/>
        </a:p>
      </dgm:t>
    </dgm:pt>
    <dgm:pt modelId="{AA858037-A74D-4F17-B1D0-018386DBB430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多写</a:t>
          </a:r>
          <a:endParaRPr lang="zh-CN" altLang="en-US" sz="20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AABB1-30A0-4A56-A161-49954772576D}" type="parTrans" cxnId="{CA3891AA-78BA-4A41-BA5E-1C82AF6B4178}">
      <dgm:prSet/>
      <dgm:spPr/>
      <dgm:t>
        <a:bodyPr/>
        <a:lstStyle/>
        <a:p>
          <a:endParaRPr lang="zh-CN" altLang="en-US"/>
        </a:p>
      </dgm:t>
    </dgm:pt>
    <dgm:pt modelId="{1233696D-9E7C-4CE0-8DB8-8FE2919337C3}" type="sibTrans" cxnId="{CA3891AA-78BA-4A41-BA5E-1C82AF6B4178}">
      <dgm:prSet/>
      <dgm:spPr/>
      <dgm:t>
        <a:bodyPr/>
        <a:lstStyle/>
        <a:p>
          <a:endParaRPr lang="zh-CN" altLang="en-US"/>
        </a:p>
      </dgm:t>
    </dgm:pt>
    <dgm:pt modelId="{DFE70321-61D4-450B-876B-4865986AC081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多思考</a:t>
          </a:r>
          <a:endParaRPr lang="zh-CN" altLang="en-US" sz="2000" b="1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956F9-E66D-4684-9F18-A93EDBFF2D6F}" type="parTrans" cxnId="{D74BF3CB-6FE2-4EF3-BF76-986C682CDB76}">
      <dgm:prSet/>
      <dgm:spPr/>
      <dgm:t>
        <a:bodyPr/>
        <a:lstStyle/>
        <a:p>
          <a:endParaRPr lang="zh-CN" altLang="en-US"/>
        </a:p>
      </dgm:t>
    </dgm:pt>
    <dgm:pt modelId="{E60E5831-0949-4557-9F7C-E33EDF49D2DD}" type="sibTrans" cxnId="{D74BF3CB-6FE2-4EF3-BF76-986C682CDB76}">
      <dgm:prSet/>
      <dgm:spPr/>
      <dgm:t>
        <a:bodyPr/>
        <a:lstStyle/>
        <a:p>
          <a:endParaRPr lang="zh-CN" altLang="en-US"/>
        </a:p>
      </dgm:t>
    </dgm:pt>
    <dgm:pt modelId="{3450356F-F298-4E9A-9708-837720E6CDBC}" type="pres">
      <dgm:prSet presAssocID="{A39B27F2-62DF-4220-ADDC-0CF27F12EFC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118B52E-1613-433F-8DDD-D2AA17CE5AB1}" type="pres">
      <dgm:prSet presAssocID="{ED552948-099F-4416-9EFF-ACC93B9E3A90}" presName="composite" presStyleCnt="0"/>
      <dgm:spPr/>
    </dgm:pt>
    <dgm:pt modelId="{15693EA4-D137-4A58-A401-B2EC271D207F}" type="pres">
      <dgm:prSet presAssocID="{ED552948-099F-4416-9EFF-ACC93B9E3A90}" presName="LShape" presStyleLbl="alignNode1" presStyleIdx="0" presStyleCnt="5"/>
      <dgm:spPr/>
    </dgm:pt>
    <dgm:pt modelId="{F4CD20B2-3758-41AF-B724-48782572F820}" type="pres">
      <dgm:prSet presAssocID="{ED552948-099F-4416-9EFF-ACC93B9E3A9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7A2ADC-578E-4D28-8A85-7E76D3815907}" type="pres">
      <dgm:prSet presAssocID="{ED552948-099F-4416-9EFF-ACC93B9E3A90}" presName="Triangle" presStyleLbl="alignNode1" presStyleIdx="1" presStyleCnt="5"/>
      <dgm:spPr/>
    </dgm:pt>
    <dgm:pt modelId="{E0742539-C17D-4BD0-B2E0-7CCEC710DCF8}" type="pres">
      <dgm:prSet presAssocID="{F6BA9892-637A-41DF-8245-FC23DA5E6507}" presName="sibTrans" presStyleCnt="0"/>
      <dgm:spPr/>
    </dgm:pt>
    <dgm:pt modelId="{4E412869-5A65-4B6A-AD4E-37E7EB4B1EDE}" type="pres">
      <dgm:prSet presAssocID="{F6BA9892-637A-41DF-8245-FC23DA5E6507}" presName="space" presStyleCnt="0"/>
      <dgm:spPr/>
    </dgm:pt>
    <dgm:pt modelId="{5D18B3AD-A1BD-4334-940B-780C6DA023E6}" type="pres">
      <dgm:prSet presAssocID="{AA858037-A74D-4F17-B1D0-018386DBB430}" presName="composite" presStyleCnt="0"/>
      <dgm:spPr/>
    </dgm:pt>
    <dgm:pt modelId="{232CDB68-8AD9-4526-A974-E02B4117B8FC}" type="pres">
      <dgm:prSet presAssocID="{AA858037-A74D-4F17-B1D0-018386DBB430}" presName="LShape" presStyleLbl="alignNode1" presStyleIdx="2" presStyleCnt="5"/>
      <dgm:spPr/>
    </dgm:pt>
    <dgm:pt modelId="{CFB7487C-2BCA-4BAC-9AAB-34CC48213E4F}" type="pres">
      <dgm:prSet presAssocID="{AA858037-A74D-4F17-B1D0-018386DBB43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86195-B04C-4480-82FE-E6565546B8E5}" type="pres">
      <dgm:prSet presAssocID="{AA858037-A74D-4F17-B1D0-018386DBB430}" presName="Triangle" presStyleLbl="alignNode1" presStyleIdx="3" presStyleCnt="5"/>
      <dgm:spPr/>
    </dgm:pt>
    <dgm:pt modelId="{92ABFF0E-C0AE-47CE-9F0E-6219564A1109}" type="pres">
      <dgm:prSet presAssocID="{1233696D-9E7C-4CE0-8DB8-8FE2919337C3}" presName="sibTrans" presStyleCnt="0"/>
      <dgm:spPr/>
    </dgm:pt>
    <dgm:pt modelId="{214FC183-4089-4A97-B37C-A6958CABD982}" type="pres">
      <dgm:prSet presAssocID="{1233696D-9E7C-4CE0-8DB8-8FE2919337C3}" presName="space" presStyleCnt="0"/>
      <dgm:spPr/>
    </dgm:pt>
    <dgm:pt modelId="{917E65EA-8B22-4E48-AFA1-DC45D453C96D}" type="pres">
      <dgm:prSet presAssocID="{DFE70321-61D4-450B-876B-4865986AC081}" presName="composite" presStyleCnt="0"/>
      <dgm:spPr/>
    </dgm:pt>
    <dgm:pt modelId="{2FB917A7-B2C3-4EAF-932E-E719D17091EC}" type="pres">
      <dgm:prSet presAssocID="{DFE70321-61D4-450B-876B-4865986AC081}" presName="LShape" presStyleLbl="alignNode1" presStyleIdx="4" presStyleCnt="5" custLinFactNeighborX="-14580" custLinFactNeighborY="-137"/>
      <dgm:spPr/>
    </dgm:pt>
    <dgm:pt modelId="{417C9FD4-F7BE-41BD-B360-8DE105C7B86C}" type="pres">
      <dgm:prSet presAssocID="{DFE70321-61D4-450B-876B-4865986AC081}" presName="ParentText" presStyleLbl="revTx" presStyleIdx="2" presStyleCnt="3" custScaleX="181332" custLinFactNeighborX="34607" custLinFactNeighborY="-47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EB34B4-025F-4B28-91F0-6205E83565A7}" type="presOf" srcId="{ED552948-099F-4416-9EFF-ACC93B9E3A90}" destId="{F4CD20B2-3758-41AF-B724-48782572F820}" srcOrd="0" destOrd="0" presId="urn:microsoft.com/office/officeart/2009/3/layout/StepUpProcess"/>
    <dgm:cxn modelId="{53315689-8764-4256-AEED-231B924AAED2}" type="presOf" srcId="{AA858037-A74D-4F17-B1D0-018386DBB430}" destId="{CFB7487C-2BCA-4BAC-9AAB-34CC48213E4F}" srcOrd="0" destOrd="0" presId="urn:microsoft.com/office/officeart/2009/3/layout/StepUpProcess"/>
    <dgm:cxn modelId="{0E783639-6133-43CB-8D38-84DF4F403699}" type="presOf" srcId="{A39B27F2-62DF-4220-ADDC-0CF27F12EFCC}" destId="{3450356F-F298-4E9A-9708-837720E6CDBC}" srcOrd="0" destOrd="0" presId="urn:microsoft.com/office/officeart/2009/3/layout/StepUpProcess"/>
    <dgm:cxn modelId="{D74BF3CB-6FE2-4EF3-BF76-986C682CDB76}" srcId="{A39B27F2-62DF-4220-ADDC-0CF27F12EFCC}" destId="{DFE70321-61D4-450B-876B-4865986AC081}" srcOrd="2" destOrd="0" parTransId="{42E956F9-E66D-4684-9F18-A93EDBFF2D6F}" sibTransId="{E60E5831-0949-4557-9F7C-E33EDF49D2DD}"/>
    <dgm:cxn modelId="{61632EEB-D562-4AFB-BE88-2B77A3E5D205}" type="presOf" srcId="{DFE70321-61D4-450B-876B-4865986AC081}" destId="{417C9FD4-F7BE-41BD-B360-8DE105C7B86C}" srcOrd="0" destOrd="0" presId="urn:microsoft.com/office/officeart/2009/3/layout/StepUpProcess"/>
    <dgm:cxn modelId="{CA3891AA-78BA-4A41-BA5E-1C82AF6B4178}" srcId="{A39B27F2-62DF-4220-ADDC-0CF27F12EFCC}" destId="{AA858037-A74D-4F17-B1D0-018386DBB430}" srcOrd="1" destOrd="0" parTransId="{25AAABB1-30A0-4A56-A161-49954772576D}" sibTransId="{1233696D-9E7C-4CE0-8DB8-8FE2919337C3}"/>
    <dgm:cxn modelId="{AF3B2979-793A-4FB6-9DFA-B3A5F8149598}" srcId="{A39B27F2-62DF-4220-ADDC-0CF27F12EFCC}" destId="{ED552948-099F-4416-9EFF-ACC93B9E3A90}" srcOrd="0" destOrd="0" parTransId="{1A9A8995-37E7-4EB3-AD32-209E5F1764AC}" sibTransId="{F6BA9892-637A-41DF-8245-FC23DA5E6507}"/>
    <dgm:cxn modelId="{1CCE7424-375A-46F3-925A-8703857CC4C3}" type="presParOf" srcId="{3450356F-F298-4E9A-9708-837720E6CDBC}" destId="{2118B52E-1613-433F-8DDD-D2AA17CE5AB1}" srcOrd="0" destOrd="0" presId="urn:microsoft.com/office/officeart/2009/3/layout/StepUpProcess"/>
    <dgm:cxn modelId="{BB860429-3A56-4375-9F98-66DE3C9BEC0D}" type="presParOf" srcId="{2118B52E-1613-433F-8DDD-D2AA17CE5AB1}" destId="{15693EA4-D137-4A58-A401-B2EC271D207F}" srcOrd="0" destOrd="0" presId="urn:microsoft.com/office/officeart/2009/3/layout/StepUpProcess"/>
    <dgm:cxn modelId="{3580D668-EAC1-4602-9916-62DDAFD05CCB}" type="presParOf" srcId="{2118B52E-1613-433F-8DDD-D2AA17CE5AB1}" destId="{F4CD20B2-3758-41AF-B724-48782572F820}" srcOrd="1" destOrd="0" presId="urn:microsoft.com/office/officeart/2009/3/layout/StepUpProcess"/>
    <dgm:cxn modelId="{75CB6AB2-EA0E-4950-AD9F-2A46573351ED}" type="presParOf" srcId="{2118B52E-1613-433F-8DDD-D2AA17CE5AB1}" destId="{167A2ADC-578E-4D28-8A85-7E76D3815907}" srcOrd="2" destOrd="0" presId="urn:microsoft.com/office/officeart/2009/3/layout/StepUpProcess"/>
    <dgm:cxn modelId="{7C0A0FF1-B5DF-4809-A87A-2333269DF702}" type="presParOf" srcId="{3450356F-F298-4E9A-9708-837720E6CDBC}" destId="{E0742539-C17D-4BD0-B2E0-7CCEC710DCF8}" srcOrd="1" destOrd="0" presId="urn:microsoft.com/office/officeart/2009/3/layout/StepUpProcess"/>
    <dgm:cxn modelId="{176BAA22-AE0B-4AAA-A30A-7D34198CD204}" type="presParOf" srcId="{E0742539-C17D-4BD0-B2E0-7CCEC710DCF8}" destId="{4E412869-5A65-4B6A-AD4E-37E7EB4B1EDE}" srcOrd="0" destOrd="0" presId="urn:microsoft.com/office/officeart/2009/3/layout/StepUpProcess"/>
    <dgm:cxn modelId="{D1352851-8DED-4F8E-B842-7A5F50B3F8D0}" type="presParOf" srcId="{3450356F-F298-4E9A-9708-837720E6CDBC}" destId="{5D18B3AD-A1BD-4334-940B-780C6DA023E6}" srcOrd="2" destOrd="0" presId="urn:microsoft.com/office/officeart/2009/3/layout/StepUpProcess"/>
    <dgm:cxn modelId="{B54DD6B4-6C20-45E0-848B-229C810739E9}" type="presParOf" srcId="{5D18B3AD-A1BD-4334-940B-780C6DA023E6}" destId="{232CDB68-8AD9-4526-A974-E02B4117B8FC}" srcOrd="0" destOrd="0" presId="urn:microsoft.com/office/officeart/2009/3/layout/StepUpProcess"/>
    <dgm:cxn modelId="{EB4E8E32-9844-4EC2-8C86-DA46552CC518}" type="presParOf" srcId="{5D18B3AD-A1BD-4334-940B-780C6DA023E6}" destId="{CFB7487C-2BCA-4BAC-9AAB-34CC48213E4F}" srcOrd="1" destOrd="0" presId="urn:microsoft.com/office/officeart/2009/3/layout/StepUpProcess"/>
    <dgm:cxn modelId="{92F337F3-3888-4C26-AF96-CBD1A2109DB9}" type="presParOf" srcId="{5D18B3AD-A1BD-4334-940B-780C6DA023E6}" destId="{D8F86195-B04C-4480-82FE-E6565546B8E5}" srcOrd="2" destOrd="0" presId="urn:microsoft.com/office/officeart/2009/3/layout/StepUpProcess"/>
    <dgm:cxn modelId="{C7E66FA8-7CE1-4888-AC93-FCB7AC156CBC}" type="presParOf" srcId="{3450356F-F298-4E9A-9708-837720E6CDBC}" destId="{92ABFF0E-C0AE-47CE-9F0E-6219564A1109}" srcOrd="3" destOrd="0" presId="urn:microsoft.com/office/officeart/2009/3/layout/StepUpProcess"/>
    <dgm:cxn modelId="{7E06F19B-1671-47E4-BA9A-14C9CEC47FBC}" type="presParOf" srcId="{92ABFF0E-C0AE-47CE-9F0E-6219564A1109}" destId="{214FC183-4089-4A97-B37C-A6958CABD982}" srcOrd="0" destOrd="0" presId="urn:microsoft.com/office/officeart/2009/3/layout/StepUpProcess"/>
    <dgm:cxn modelId="{54F74AE4-3E51-489C-8A84-FB365C66485B}" type="presParOf" srcId="{3450356F-F298-4E9A-9708-837720E6CDBC}" destId="{917E65EA-8B22-4E48-AFA1-DC45D453C96D}" srcOrd="4" destOrd="0" presId="urn:microsoft.com/office/officeart/2009/3/layout/StepUpProcess"/>
    <dgm:cxn modelId="{C851170F-E624-4EC5-BC37-A6C5DED9F8C7}" type="presParOf" srcId="{917E65EA-8B22-4E48-AFA1-DC45D453C96D}" destId="{2FB917A7-B2C3-4EAF-932E-E719D17091EC}" srcOrd="0" destOrd="0" presId="urn:microsoft.com/office/officeart/2009/3/layout/StepUpProcess"/>
    <dgm:cxn modelId="{39FB00BC-9D1C-492D-92F5-75B5D078CA6C}" type="presParOf" srcId="{917E65EA-8B22-4E48-AFA1-DC45D453C96D}" destId="{417C9FD4-F7BE-41BD-B360-8DE105C7B86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958D5-555E-4D80-AE09-1DEFB4DBD0D3}">
      <dsp:nvSpPr>
        <dsp:cNvPr id="0" name=""/>
        <dsp:cNvSpPr/>
      </dsp:nvSpPr>
      <dsp:spPr>
        <a:xfrm>
          <a:off x="0" y="-57110"/>
          <a:ext cx="1591007" cy="5086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一类工具</a:t>
          </a:r>
          <a:endParaRPr lang="zh-CN" altLang="en-US" sz="18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-57110"/>
        <a:ext cx="1591007" cy="508664"/>
      </dsp:txXfrm>
    </dsp:sp>
    <dsp:sp modelId="{EFEB0CD7-726C-4859-AC2F-315F6B2A9614}">
      <dsp:nvSpPr>
        <dsp:cNvPr id="0" name=""/>
        <dsp:cNvSpPr/>
      </dsp:nvSpPr>
      <dsp:spPr>
        <a:xfrm>
          <a:off x="0" y="447903"/>
          <a:ext cx="1574008" cy="1674449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Intel</a:t>
          </a: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（</a:t>
          </a:r>
          <a:r>
            <a:rPr lang="en-US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Altera</a:t>
          </a: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）公司的</a:t>
          </a:r>
          <a:r>
            <a:rPr lang="en-US" altLang="en-US" sz="1800" b="1" kern="1200" baseline="0" dirty="0" err="1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Quartus</a:t>
          </a:r>
          <a:r>
            <a:rPr lang="en-US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 Prime</a:t>
          </a:r>
          <a:endParaRPr lang="zh-CN" altLang="en-US" sz="1800" b="1" kern="1200" baseline="0" dirty="0" smtClean="0">
            <a:solidFill>
              <a:schemeClr val="tx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endParaRPr>
        </a:p>
      </dsp:txBody>
      <dsp:txXfrm>
        <a:off x="0" y="447903"/>
        <a:ext cx="1574008" cy="1674449"/>
      </dsp:txXfrm>
    </dsp:sp>
    <dsp:sp modelId="{94F7FA68-114A-41F9-B7CD-85A50B8C0734}">
      <dsp:nvSpPr>
        <dsp:cNvPr id="0" name=""/>
        <dsp:cNvSpPr/>
      </dsp:nvSpPr>
      <dsp:spPr>
        <a:xfrm>
          <a:off x="1818845" y="0"/>
          <a:ext cx="1572471" cy="5086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一类方法</a:t>
          </a:r>
          <a:endParaRPr lang="zh-CN" altLang="en-US" sz="18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8845" y="0"/>
        <a:ext cx="1572471" cy="508664"/>
      </dsp:txXfrm>
    </dsp:sp>
    <dsp:sp modelId="{CA7ED529-760C-496C-8E1B-1D5D778511A1}">
      <dsp:nvSpPr>
        <dsp:cNvPr id="0" name=""/>
        <dsp:cNvSpPr/>
      </dsp:nvSpPr>
      <dsp:spPr>
        <a:xfrm>
          <a:off x="1818845" y="508664"/>
          <a:ext cx="1572471" cy="156022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数字系统设计的方法（自顶向下</a:t>
          </a:r>
          <a:r>
            <a:rPr lang="en-US" altLang="zh-CN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/IP</a:t>
          </a: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重用）</a:t>
          </a:r>
        </a:p>
      </dsp:txBody>
      <dsp:txXfrm>
        <a:off x="1818845" y="508664"/>
        <a:ext cx="1572471" cy="1560228"/>
      </dsp:txXfrm>
    </dsp:sp>
    <dsp:sp modelId="{F4198089-9594-4FBE-A0A9-EBA48B9EDF56}">
      <dsp:nvSpPr>
        <dsp:cNvPr id="0" name=""/>
        <dsp:cNvSpPr/>
      </dsp:nvSpPr>
      <dsp:spPr>
        <a:xfrm>
          <a:off x="3611463" y="0"/>
          <a:ext cx="1572471" cy="5086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一种语言</a:t>
          </a:r>
          <a:endParaRPr lang="zh-CN" altLang="en-US" sz="18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11463" y="0"/>
        <a:ext cx="1572471" cy="508664"/>
      </dsp:txXfrm>
    </dsp:sp>
    <dsp:sp modelId="{D9555CB0-DA06-40E7-BCE3-5FDE6446A515}">
      <dsp:nvSpPr>
        <dsp:cNvPr id="0" name=""/>
        <dsp:cNvSpPr/>
      </dsp:nvSpPr>
      <dsp:spPr>
        <a:xfrm>
          <a:off x="3611463" y="508664"/>
          <a:ext cx="1572471" cy="156022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Verilog HDL</a:t>
          </a:r>
          <a:endParaRPr lang="zh-CN" altLang="en-US" sz="1800" b="1" kern="1200" baseline="0" dirty="0">
            <a:solidFill>
              <a:schemeClr val="tx1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3611463" y="508664"/>
        <a:ext cx="1572471" cy="1560228"/>
      </dsp:txXfrm>
    </dsp:sp>
    <dsp:sp modelId="{C564C220-AAA8-45D0-8CA4-07A5D87033F0}">
      <dsp:nvSpPr>
        <dsp:cNvPr id="0" name=""/>
        <dsp:cNvSpPr/>
      </dsp:nvSpPr>
      <dsp:spPr>
        <a:xfrm>
          <a:off x="5404080" y="0"/>
          <a:ext cx="1572471" cy="5086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一类器件</a:t>
          </a:r>
          <a:endParaRPr lang="zh-CN" altLang="en-US" sz="18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04080" y="0"/>
        <a:ext cx="1572471" cy="508664"/>
      </dsp:txXfrm>
    </dsp:sp>
    <dsp:sp modelId="{309BC360-E4A5-4923-AE7E-8F612411191A}">
      <dsp:nvSpPr>
        <dsp:cNvPr id="0" name=""/>
        <dsp:cNvSpPr/>
      </dsp:nvSpPr>
      <dsp:spPr>
        <a:xfrm>
          <a:off x="5404080" y="508664"/>
          <a:ext cx="1572471" cy="1560228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eaLnBrk="1" latinLnBrk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PLD</a:t>
          </a: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（</a:t>
          </a:r>
          <a:r>
            <a:rPr lang="en-US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FPGA/CPLD</a:t>
          </a:r>
          <a:r>
            <a:rPr lang="zh-CN" altLang="en-US" sz="1800" b="1" kern="1200" baseline="0" dirty="0" smtClean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</a:rPr>
            <a:t>）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500" kern="1200" baseline="0" dirty="0">
            <a:solidFill>
              <a:srgbClr val="0066FF"/>
            </a:solidFill>
            <a:latin typeface="Times New Roman" panose="02020603050405020304" pitchFamily="18" charset="0"/>
            <a:ea typeface="微软雅黑 Light" panose="020B0502040204020203" pitchFamily="34" charset="-122"/>
          </a:endParaRPr>
        </a:p>
      </dsp:txBody>
      <dsp:txXfrm>
        <a:off x="5404080" y="508664"/>
        <a:ext cx="1572471" cy="1560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3EA4-D137-4A58-A401-B2EC271D207F}">
      <dsp:nvSpPr>
        <dsp:cNvPr id="0" name=""/>
        <dsp:cNvSpPr/>
      </dsp:nvSpPr>
      <dsp:spPr>
        <a:xfrm rot="5400000">
          <a:off x="776271" y="340487"/>
          <a:ext cx="587525" cy="97762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D20B2-3758-41AF-B724-48782572F820}">
      <dsp:nvSpPr>
        <dsp:cNvPr id="0" name=""/>
        <dsp:cNvSpPr/>
      </dsp:nvSpPr>
      <dsp:spPr>
        <a:xfrm>
          <a:off x="678199" y="632587"/>
          <a:ext cx="882608" cy="77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多读</a:t>
          </a:r>
          <a:endParaRPr lang="zh-CN" altLang="en-US" sz="20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8199" y="632587"/>
        <a:ext cx="882608" cy="773658"/>
      </dsp:txXfrm>
    </dsp:sp>
    <dsp:sp modelId="{167A2ADC-578E-4D28-8A85-7E76D3815907}">
      <dsp:nvSpPr>
        <dsp:cNvPr id="0" name=""/>
        <dsp:cNvSpPr/>
      </dsp:nvSpPr>
      <dsp:spPr>
        <a:xfrm>
          <a:off x="1394278" y="268513"/>
          <a:ext cx="166529" cy="16652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CDB68-8AD9-4526-A974-E02B4117B8FC}">
      <dsp:nvSpPr>
        <dsp:cNvPr id="0" name=""/>
        <dsp:cNvSpPr/>
      </dsp:nvSpPr>
      <dsp:spPr>
        <a:xfrm rot="5400000">
          <a:off x="1856757" y="73120"/>
          <a:ext cx="587525" cy="97762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7487C-2BCA-4BAC-9AAB-34CC48213E4F}">
      <dsp:nvSpPr>
        <dsp:cNvPr id="0" name=""/>
        <dsp:cNvSpPr/>
      </dsp:nvSpPr>
      <dsp:spPr>
        <a:xfrm>
          <a:off x="1758684" y="365220"/>
          <a:ext cx="882608" cy="77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多写</a:t>
          </a:r>
          <a:endParaRPr lang="zh-CN" altLang="en-US" sz="20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684" y="365220"/>
        <a:ext cx="882608" cy="773658"/>
      </dsp:txXfrm>
    </dsp:sp>
    <dsp:sp modelId="{D8F86195-B04C-4480-82FE-E6565546B8E5}">
      <dsp:nvSpPr>
        <dsp:cNvPr id="0" name=""/>
        <dsp:cNvSpPr/>
      </dsp:nvSpPr>
      <dsp:spPr>
        <a:xfrm>
          <a:off x="2474763" y="1146"/>
          <a:ext cx="166529" cy="16652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917A7-B2C3-4EAF-932E-E719D17091EC}">
      <dsp:nvSpPr>
        <dsp:cNvPr id="0" name=""/>
        <dsp:cNvSpPr/>
      </dsp:nvSpPr>
      <dsp:spPr>
        <a:xfrm rot="5400000">
          <a:off x="3056646" y="-195051"/>
          <a:ext cx="587525" cy="97762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9FD4-F7BE-41BD-B360-8DE105C7B86C}">
      <dsp:nvSpPr>
        <dsp:cNvPr id="0" name=""/>
        <dsp:cNvSpPr/>
      </dsp:nvSpPr>
      <dsp:spPr>
        <a:xfrm>
          <a:off x="3047635" y="60950"/>
          <a:ext cx="1600451" cy="773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多思考</a:t>
          </a:r>
          <a:endParaRPr lang="zh-CN" altLang="en-US" sz="2000" b="1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47635" y="60950"/>
        <a:ext cx="1600451" cy="773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905631"/>
            <a:ext cx="9142400" cy="4237869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-210457" y="780200"/>
            <a:ext cx="4320000" cy="0"/>
          </a:xfrm>
          <a:prstGeom prst="line">
            <a:avLst/>
          </a:prstGeom>
          <a:ln w="38100">
            <a:gradFill flip="none" rotWithShape="1">
              <a:gsLst>
                <a:gs pos="51600">
                  <a:srgbClr val="003456"/>
                </a:gs>
                <a:gs pos="0">
                  <a:srgbClr val="1FD9E6"/>
                </a:gs>
                <a:gs pos="100000">
                  <a:srgbClr val="1FD9E6"/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067944" y="712688"/>
            <a:ext cx="131507" cy="125432"/>
          </a:xfrm>
          <a:prstGeom prst="ellipse">
            <a:avLst/>
          </a:prstGeom>
          <a:solidFill>
            <a:schemeClr val="bg1"/>
          </a:solidFill>
          <a:ln w="38100">
            <a:solidFill>
              <a:srgbClr val="1A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206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5" y="37031"/>
            <a:ext cx="659678" cy="709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955" y="207118"/>
            <a:ext cx="550121" cy="35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52425" y="192171"/>
            <a:ext cx="800100" cy="432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ln>
                  <a:solidFill>
                    <a:schemeClr val="bg1"/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zh-CN" altLang="en-US" sz="1800" dirty="0">
              <a:ln>
                <a:solidFill>
                  <a:schemeClr val="bg1"/>
                </a:solidFill>
              </a:ln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6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3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7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9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 userDrawn="1"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 userDrawn="1"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 userDrawn="1"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 userDrawn="1"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 userDrawn="1"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1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00" y="1"/>
            <a:ext cx="9142400" cy="5143499"/>
          </a:xfrm>
          <a:prstGeom prst="rect">
            <a:avLst/>
          </a:prstGeom>
          <a:solidFill>
            <a:srgbClr val="E6E6E6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0" y="1"/>
            <a:ext cx="9142400" cy="5143500"/>
          </a:xfrm>
          <a:prstGeom prst="rect">
            <a:avLst/>
          </a:prstGeom>
          <a:solidFill>
            <a:srgbClr val="D9D9D9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832367">
            <a:off x="566170" y="4277925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2832367">
            <a:off x="344283" y="36756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832367">
            <a:off x="1290433" y="4595607"/>
            <a:ext cx="254000" cy="254000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832367">
            <a:off x="1033084" y="4069674"/>
            <a:ext cx="254000" cy="254000"/>
          </a:xfrm>
          <a:prstGeom prst="rect">
            <a:avLst/>
          </a:prstGeom>
          <a:solidFill>
            <a:srgbClr val="3773A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832367">
            <a:off x="932391" y="3723346"/>
            <a:ext cx="227693" cy="227693"/>
          </a:xfrm>
          <a:prstGeom prst="rect">
            <a:avLst/>
          </a:prstGeom>
          <a:solidFill>
            <a:srgbClr val="3773A4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2832367">
            <a:off x="1059391" y="46968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832367">
            <a:off x="1033084" y="3201211"/>
            <a:ext cx="254000" cy="254000"/>
          </a:xfrm>
          <a:prstGeom prst="rect">
            <a:avLst/>
          </a:prstGeom>
          <a:solidFill>
            <a:srgbClr val="F2F2F2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832367">
            <a:off x="496683" y="3828039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832367">
            <a:off x="1211791" y="4849244"/>
            <a:ext cx="227693" cy="227693"/>
          </a:xfrm>
          <a:prstGeom prst="rect">
            <a:avLst/>
          </a:prstGeom>
          <a:solidFill>
            <a:schemeClr val="bg1">
              <a:lumMod val="95000"/>
              <a:alpha val="4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4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1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15 0.03858 L -4.44444E-6 1.11111E-6 " pathEditMode="relative" rAng="0" ptsTypes="AA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" y="-20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2674 -0.06913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345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indefinite" fill="remove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1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1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9" grpId="0" animBg="1"/>
      <p:bldP spid="2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1542" y="-133189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1179" y="1710646"/>
            <a:ext cx="5542821" cy="9820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4B9E70B-D621-47E5-906D-4E166E508837}"/>
              </a:ext>
            </a:extLst>
          </p:cNvPr>
          <p:cNvSpPr>
            <a:spLocks/>
          </p:cNvSpPr>
          <p:nvPr/>
        </p:nvSpPr>
        <p:spPr bwMode="auto">
          <a:xfrm>
            <a:off x="691347" y="846550"/>
            <a:ext cx="2094268" cy="2371344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50A6DA-97B1-4B66-8468-20A25D3C211D}"/>
              </a:ext>
            </a:extLst>
          </p:cNvPr>
          <p:cNvGrpSpPr/>
          <p:nvPr/>
        </p:nvGrpSpPr>
        <p:grpSpPr>
          <a:xfrm>
            <a:off x="156413" y="919680"/>
            <a:ext cx="2792060" cy="3165622"/>
            <a:chOff x="1240035" y="848773"/>
            <a:chExt cx="2792060" cy="3165622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B6B0800-05A8-40F5-987D-9ACE7DAF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035" y="848773"/>
              <a:ext cx="2792060" cy="3165622"/>
            </a:xfrm>
            <a:custGeom>
              <a:avLst/>
              <a:gdLst>
                <a:gd name="T0" fmla="*/ 72 w 595"/>
                <a:gd name="T1" fmla="*/ 665 h 674"/>
                <a:gd name="T2" fmla="*/ 24 w 595"/>
                <a:gd name="T3" fmla="*/ 665 h 674"/>
                <a:gd name="T4" fmla="*/ 0 w 595"/>
                <a:gd name="T5" fmla="*/ 624 h 674"/>
                <a:gd name="T6" fmla="*/ 0 w 595"/>
                <a:gd name="T7" fmla="*/ 50 h 674"/>
                <a:gd name="T8" fmla="*/ 24 w 595"/>
                <a:gd name="T9" fmla="*/ 9 h 674"/>
                <a:gd name="T10" fmla="*/ 72 w 595"/>
                <a:gd name="T11" fmla="*/ 9 h 674"/>
                <a:gd name="T12" fmla="*/ 571 w 595"/>
                <a:gd name="T13" fmla="*/ 296 h 674"/>
                <a:gd name="T14" fmla="*/ 595 w 595"/>
                <a:gd name="T15" fmla="*/ 337 h 674"/>
                <a:gd name="T16" fmla="*/ 571 w 595"/>
                <a:gd name="T17" fmla="*/ 378 h 674"/>
                <a:gd name="T18" fmla="*/ 72 w 595"/>
                <a:gd name="T19" fmla="*/ 665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5" h="674">
                  <a:moveTo>
                    <a:pt x="72" y="665"/>
                  </a:moveTo>
                  <a:cubicBezTo>
                    <a:pt x="57" y="674"/>
                    <a:pt x="39" y="674"/>
                    <a:pt x="24" y="665"/>
                  </a:cubicBezTo>
                  <a:cubicBezTo>
                    <a:pt x="9" y="657"/>
                    <a:pt x="0" y="641"/>
                    <a:pt x="0" y="6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3"/>
                    <a:pt x="9" y="17"/>
                    <a:pt x="24" y="9"/>
                  </a:cubicBezTo>
                  <a:cubicBezTo>
                    <a:pt x="39" y="0"/>
                    <a:pt x="57" y="0"/>
                    <a:pt x="72" y="9"/>
                  </a:cubicBezTo>
                  <a:cubicBezTo>
                    <a:pt x="571" y="296"/>
                    <a:pt x="571" y="296"/>
                    <a:pt x="571" y="296"/>
                  </a:cubicBezTo>
                  <a:cubicBezTo>
                    <a:pt x="586" y="304"/>
                    <a:pt x="595" y="320"/>
                    <a:pt x="595" y="337"/>
                  </a:cubicBezTo>
                  <a:cubicBezTo>
                    <a:pt x="595" y="354"/>
                    <a:pt x="586" y="370"/>
                    <a:pt x="571" y="378"/>
                  </a:cubicBezTo>
                  <a:cubicBezTo>
                    <a:pt x="72" y="665"/>
                    <a:pt x="72" y="665"/>
                    <a:pt x="72" y="665"/>
                  </a:cubicBezTo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88A26DD-AB31-4FF7-808F-D34498D8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990928"/>
              <a:ext cx="2562225" cy="2882900"/>
            </a:xfrm>
            <a:custGeom>
              <a:avLst/>
              <a:gdLst>
                <a:gd name="T0" fmla="*/ 76 w 603"/>
                <a:gd name="T1" fmla="*/ 667 h 678"/>
                <a:gd name="T2" fmla="*/ 74 w 603"/>
                <a:gd name="T3" fmla="*/ 664 h 678"/>
                <a:gd name="T4" fmla="*/ 52 w 603"/>
                <a:gd name="T5" fmla="*/ 670 h 678"/>
                <a:gd name="T6" fmla="*/ 30 w 603"/>
                <a:gd name="T7" fmla="*/ 664 h 678"/>
                <a:gd name="T8" fmla="*/ 8 w 603"/>
                <a:gd name="T9" fmla="*/ 626 h 678"/>
                <a:gd name="T10" fmla="*/ 8 w 603"/>
                <a:gd name="T11" fmla="*/ 52 h 678"/>
                <a:gd name="T12" fmla="*/ 30 w 603"/>
                <a:gd name="T13" fmla="*/ 14 h 678"/>
                <a:gd name="T14" fmla="*/ 52 w 603"/>
                <a:gd name="T15" fmla="*/ 8 h 678"/>
                <a:gd name="T16" fmla="*/ 74 w 603"/>
                <a:gd name="T17" fmla="*/ 14 h 678"/>
                <a:gd name="T18" fmla="*/ 573 w 603"/>
                <a:gd name="T19" fmla="*/ 301 h 678"/>
                <a:gd name="T20" fmla="*/ 595 w 603"/>
                <a:gd name="T21" fmla="*/ 339 h 678"/>
                <a:gd name="T22" fmla="*/ 573 w 603"/>
                <a:gd name="T23" fmla="*/ 377 h 678"/>
                <a:gd name="T24" fmla="*/ 74 w 603"/>
                <a:gd name="T25" fmla="*/ 664 h 678"/>
                <a:gd name="T26" fmla="*/ 76 w 603"/>
                <a:gd name="T27" fmla="*/ 667 h 678"/>
                <a:gd name="T28" fmla="*/ 78 w 603"/>
                <a:gd name="T29" fmla="*/ 671 h 678"/>
                <a:gd name="T30" fmla="*/ 577 w 603"/>
                <a:gd name="T31" fmla="*/ 384 h 678"/>
                <a:gd name="T32" fmla="*/ 603 w 603"/>
                <a:gd name="T33" fmla="*/ 339 h 678"/>
                <a:gd name="T34" fmla="*/ 577 w 603"/>
                <a:gd name="T35" fmla="*/ 294 h 678"/>
                <a:gd name="T36" fmla="*/ 78 w 603"/>
                <a:gd name="T37" fmla="*/ 7 h 678"/>
                <a:gd name="T38" fmla="*/ 52 w 603"/>
                <a:gd name="T39" fmla="*/ 0 h 678"/>
                <a:gd name="T40" fmla="*/ 26 w 603"/>
                <a:gd name="T41" fmla="*/ 7 h 678"/>
                <a:gd name="T42" fmla="*/ 0 w 603"/>
                <a:gd name="T43" fmla="*/ 52 h 678"/>
                <a:gd name="T44" fmla="*/ 0 w 603"/>
                <a:gd name="T45" fmla="*/ 626 h 678"/>
                <a:gd name="T46" fmla="*/ 26 w 603"/>
                <a:gd name="T47" fmla="*/ 671 h 678"/>
                <a:gd name="T48" fmla="*/ 52 w 603"/>
                <a:gd name="T49" fmla="*/ 678 h 678"/>
                <a:gd name="T50" fmla="*/ 78 w 603"/>
                <a:gd name="T51" fmla="*/ 671 h 678"/>
                <a:gd name="T52" fmla="*/ 76 w 603"/>
                <a:gd name="T53" fmla="*/ 66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3" h="678">
                  <a:moveTo>
                    <a:pt x="76" y="667"/>
                  </a:moveTo>
                  <a:cubicBezTo>
                    <a:pt x="74" y="664"/>
                    <a:pt x="74" y="664"/>
                    <a:pt x="74" y="664"/>
                  </a:cubicBezTo>
                  <a:cubicBezTo>
                    <a:pt x="67" y="668"/>
                    <a:pt x="60" y="670"/>
                    <a:pt x="52" y="670"/>
                  </a:cubicBezTo>
                  <a:cubicBezTo>
                    <a:pt x="44" y="670"/>
                    <a:pt x="37" y="668"/>
                    <a:pt x="30" y="664"/>
                  </a:cubicBezTo>
                  <a:cubicBezTo>
                    <a:pt x="17" y="656"/>
                    <a:pt x="8" y="642"/>
                    <a:pt x="8" y="62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36"/>
                    <a:pt x="17" y="22"/>
                    <a:pt x="30" y="14"/>
                  </a:cubicBezTo>
                  <a:cubicBezTo>
                    <a:pt x="37" y="10"/>
                    <a:pt x="44" y="8"/>
                    <a:pt x="52" y="8"/>
                  </a:cubicBezTo>
                  <a:cubicBezTo>
                    <a:pt x="60" y="8"/>
                    <a:pt x="67" y="10"/>
                    <a:pt x="74" y="14"/>
                  </a:cubicBezTo>
                  <a:cubicBezTo>
                    <a:pt x="573" y="301"/>
                    <a:pt x="573" y="301"/>
                    <a:pt x="573" y="301"/>
                  </a:cubicBezTo>
                  <a:cubicBezTo>
                    <a:pt x="587" y="309"/>
                    <a:pt x="595" y="323"/>
                    <a:pt x="595" y="339"/>
                  </a:cubicBezTo>
                  <a:cubicBezTo>
                    <a:pt x="595" y="355"/>
                    <a:pt x="587" y="369"/>
                    <a:pt x="573" y="377"/>
                  </a:cubicBezTo>
                  <a:cubicBezTo>
                    <a:pt x="74" y="664"/>
                    <a:pt x="74" y="664"/>
                    <a:pt x="74" y="664"/>
                  </a:cubicBezTo>
                  <a:cubicBezTo>
                    <a:pt x="76" y="667"/>
                    <a:pt x="76" y="667"/>
                    <a:pt x="76" y="667"/>
                  </a:cubicBezTo>
                  <a:cubicBezTo>
                    <a:pt x="78" y="671"/>
                    <a:pt x="78" y="671"/>
                    <a:pt x="78" y="671"/>
                  </a:cubicBezTo>
                  <a:cubicBezTo>
                    <a:pt x="577" y="384"/>
                    <a:pt x="577" y="384"/>
                    <a:pt x="577" y="384"/>
                  </a:cubicBezTo>
                  <a:cubicBezTo>
                    <a:pt x="593" y="375"/>
                    <a:pt x="603" y="358"/>
                    <a:pt x="603" y="339"/>
                  </a:cubicBezTo>
                  <a:cubicBezTo>
                    <a:pt x="603" y="320"/>
                    <a:pt x="593" y="303"/>
                    <a:pt x="577" y="29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0" y="3"/>
                    <a:pt x="61" y="0"/>
                    <a:pt x="52" y="0"/>
                  </a:cubicBezTo>
                  <a:cubicBezTo>
                    <a:pt x="43" y="0"/>
                    <a:pt x="34" y="3"/>
                    <a:pt x="26" y="7"/>
                  </a:cubicBezTo>
                  <a:cubicBezTo>
                    <a:pt x="10" y="17"/>
                    <a:pt x="0" y="34"/>
                    <a:pt x="0" y="52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44"/>
                    <a:pt x="10" y="661"/>
                    <a:pt x="26" y="671"/>
                  </a:cubicBezTo>
                  <a:cubicBezTo>
                    <a:pt x="34" y="675"/>
                    <a:pt x="43" y="678"/>
                    <a:pt x="52" y="678"/>
                  </a:cubicBezTo>
                  <a:cubicBezTo>
                    <a:pt x="61" y="678"/>
                    <a:pt x="70" y="675"/>
                    <a:pt x="78" y="671"/>
                  </a:cubicBezTo>
                  <a:cubicBezTo>
                    <a:pt x="76" y="667"/>
                    <a:pt x="76" y="667"/>
                    <a:pt x="76" y="6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A1B176-2A04-4F77-B219-D0CE6FA8CEE4}"/>
              </a:ext>
            </a:extLst>
          </p:cNvPr>
          <p:cNvGrpSpPr/>
          <p:nvPr/>
        </p:nvGrpSpPr>
        <p:grpSpPr>
          <a:xfrm>
            <a:off x="-123957" y="2034972"/>
            <a:ext cx="828675" cy="935038"/>
            <a:chOff x="959665" y="1964065"/>
            <a:chExt cx="828675" cy="935038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5F8B9E5-F279-490B-AA1A-46818157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65" y="1964065"/>
              <a:ext cx="395288" cy="935038"/>
            </a:xfrm>
            <a:custGeom>
              <a:avLst/>
              <a:gdLst>
                <a:gd name="T0" fmla="*/ 15 w 93"/>
                <a:gd name="T1" fmla="*/ 0 h 220"/>
                <a:gd name="T2" fmla="*/ 8 w 93"/>
                <a:gd name="T3" fmla="*/ 2 h 220"/>
                <a:gd name="T4" fmla="*/ 0 w 93"/>
                <a:gd name="T5" fmla="*/ 16 h 220"/>
                <a:gd name="T6" fmla="*/ 0 w 93"/>
                <a:gd name="T7" fmla="*/ 204 h 220"/>
                <a:gd name="T8" fmla="*/ 8 w 93"/>
                <a:gd name="T9" fmla="*/ 218 h 220"/>
                <a:gd name="T10" fmla="*/ 16 w 93"/>
                <a:gd name="T11" fmla="*/ 220 h 220"/>
                <a:gd name="T12" fmla="*/ 23 w 93"/>
                <a:gd name="T13" fmla="*/ 218 h 220"/>
                <a:gd name="T14" fmla="*/ 93 w 93"/>
                <a:gd name="T15" fmla="*/ 177 h 220"/>
                <a:gd name="T16" fmla="*/ 93 w 93"/>
                <a:gd name="T17" fmla="*/ 43 h 220"/>
                <a:gd name="T18" fmla="*/ 23 w 93"/>
                <a:gd name="T19" fmla="*/ 2 h 220"/>
                <a:gd name="T20" fmla="*/ 15 w 93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220">
                  <a:moveTo>
                    <a:pt x="15" y="0"/>
                  </a:move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0"/>
                    <a:pt x="3" y="215"/>
                    <a:pt x="8" y="218"/>
                  </a:cubicBezTo>
                  <a:cubicBezTo>
                    <a:pt x="10" y="219"/>
                    <a:pt x="13" y="220"/>
                    <a:pt x="16" y="220"/>
                  </a:cubicBezTo>
                  <a:cubicBezTo>
                    <a:pt x="18" y="220"/>
                    <a:pt x="21" y="219"/>
                    <a:pt x="23" y="218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1" y="1"/>
                    <a:pt x="18" y="0"/>
                    <a:pt x="15" y="0"/>
                  </a:cubicBezTo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EAA086-F557-4242-87BB-23DDD1240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290" y="2164090"/>
              <a:ext cx="400050" cy="536575"/>
            </a:xfrm>
            <a:custGeom>
              <a:avLst/>
              <a:gdLst>
                <a:gd name="T0" fmla="*/ 0 w 94"/>
                <a:gd name="T1" fmla="*/ 0 h 126"/>
                <a:gd name="T2" fmla="*/ 0 w 94"/>
                <a:gd name="T3" fmla="*/ 126 h 126"/>
                <a:gd name="T4" fmla="*/ 86 w 94"/>
                <a:gd name="T5" fmla="*/ 77 h 126"/>
                <a:gd name="T6" fmla="*/ 94 w 94"/>
                <a:gd name="T7" fmla="*/ 63 h 126"/>
                <a:gd name="T8" fmla="*/ 86 w 94"/>
                <a:gd name="T9" fmla="*/ 49 h 126"/>
                <a:gd name="T10" fmla="*/ 0 w 94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26">
                  <a:moveTo>
                    <a:pt x="0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86" y="77"/>
                    <a:pt x="86" y="77"/>
                    <a:pt x="86" y="77"/>
                  </a:cubicBezTo>
                  <a:cubicBezTo>
                    <a:pt x="91" y="74"/>
                    <a:pt x="94" y="69"/>
                    <a:pt x="94" y="63"/>
                  </a:cubicBezTo>
                  <a:cubicBezTo>
                    <a:pt x="94" y="57"/>
                    <a:pt x="91" y="52"/>
                    <a:pt x="86" y="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9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498509E-4B90-4BD5-9195-4FCA04299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D3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CC1AB0A2-4B51-45C3-B331-2F15252A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953" y="2146628"/>
              <a:ext cx="33338" cy="569913"/>
            </a:xfrm>
            <a:custGeom>
              <a:avLst/>
              <a:gdLst>
                <a:gd name="T0" fmla="*/ 0 w 21"/>
                <a:gd name="T1" fmla="*/ 0 h 359"/>
                <a:gd name="T2" fmla="*/ 0 w 21"/>
                <a:gd name="T3" fmla="*/ 359 h 359"/>
                <a:gd name="T4" fmla="*/ 21 w 21"/>
                <a:gd name="T5" fmla="*/ 349 h 359"/>
                <a:gd name="T6" fmla="*/ 21 w 21"/>
                <a:gd name="T7" fmla="*/ 11 h 359"/>
                <a:gd name="T8" fmla="*/ 0 w 21"/>
                <a:gd name="T9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59">
                  <a:moveTo>
                    <a:pt x="0" y="0"/>
                  </a:moveTo>
                  <a:lnTo>
                    <a:pt x="0" y="359"/>
                  </a:lnTo>
                  <a:lnTo>
                    <a:pt x="21" y="349"/>
                  </a:lnTo>
                  <a:lnTo>
                    <a:pt x="2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 flipH="1">
            <a:off x="949855" y="-450938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44872F1-3879-4D76-8D64-9DA315FBC146}"/>
              </a:ext>
            </a:extLst>
          </p:cNvPr>
          <p:cNvSpPr>
            <a:spLocks/>
          </p:cNvSpPr>
          <p:nvPr/>
        </p:nvSpPr>
        <p:spPr bwMode="auto">
          <a:xfrm>
            <a:off x="3601181" y="-1245775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8FDAD97A-E218-43E4-83DA-F8EEDE507D69}"/>
              </a:ext>
            </a:extLst>
          </p:cNvPr>
          <p:cNvSpPr>
            <a:spLocks/>
          </p:cNvSpPr>
          <p:nvPr/>
        </p:nvSpPr>
        <p:spPr bwMode="auto">
          <a:xfrm flipH="1">
            <a:off x="-647482" y="393443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DE5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0C6367B-417A-4D5E-B834-F91BFAEA130D}"/>
              </a:ext>
            </a:extLst>
          </p:cNvPr>
          <p:cNvSpPr>
            <a:spLocks/>
          </p:cNvSpPr>
          <p:nvPr/>
        </p:nvSpPr>
        <p:spPr bwMode="auto">
          <a:xfrm flipH="1">
            <a:off x="7296150" y="3415291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solidFill>
            <a:srgbClr val="F8A7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原创设计师QQ598969553      _7"/>
          <p:cNvSpPr>
            <a:spLocks noChangeShapeType="1"/>
          </p:cNvSpPr>
          <p:nvPr/>
        </p:nvSpPr>
        <p:spPr bwMode="auto">
          <a:xfrm>
            <a:off x="3601180" y="2754848"/>
            <a:ext cx="5542820" cy="0"/>
          </a:xfrm>
          <a:prstGeom prst="line">
            <a:avLst/>
          </a:prstGeom>
          <a:noFill/>
          <a:ln w="19050">
            <a:solidFill>
              <a:srgbClr val="435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decel="5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8" grpId="0" animBg="1"/>
          <p:bldP spid="19" grpId="0" animBg="1"/>
          <p:bldP spid="20" grpId="0" animBg="1"/>
          <p:bldP spid="21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1700" y="-44058"/>
            <a:ext cx="9343380" cy="5307645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01CFC1-08C0-4185-A83C-6B13D7AAE3F3}"/>
              </a:ext>
            </a:extLst>
          </p:cNvPr>
          <p:cNvSpPr>
            <a:spLocks/>
          </p:cNvSpPr>
          <p:nvPr/>
        </p:nvSpPr>
        <p:spPr bwMode="auto">
          <a:xfrm>
            <a:off x="198802" y="3197752"/>
            <a:ext cx="1847850" cy="2092325"/>
          </a:xfrm>
          <a:custGeom>
            <a:avLst/>
            <a:gdLst>
              <a:gd name="T0" fmla="*/ 53 w 435"/>
              <a:gd name="T1" fmla="*/ 486 h 492"/>
              <a:gd name="T2" fmla="*/ 18 w 435"/>
              <a:gd name="T3" fmla="*/ 486 h 492"/>
              <a:gd name="T4" fmla="*/ 0 w 435"/>
              <a:gd name="T5" fmla="*/ 456 h 492"/>
              <a:gd name="T6" fmla="*/ 0 w 435"/>
              <a:gd name="T7" fmla="*/ 36 h 492"/>
              <a:gd name="T8" fmla="*/ 18 w 435"/>
              <a:gd name="T9" fmla="*/ 6 h 492"/>
              <a:gd name="T10" fmla="*/ 53 w 435"/>
              <a:gd name="T11" fmla="*/ 6 h 492"/>
              <a:gd name="T12" fmla="*/ 418 w 435"/>
              <a:gd name="T13" fmla="*/ 216 h 492"/>
              <a:gd name="T14" fmla="*/ 435 w 435"/>
              <a:gd name="T15" fmla="*/ 246 h 492"/>
              <a:gd name="T16" fmla="*/ 418 w 435"/>
              <a:gd name="T17" fmla="*/ 276 h 492"/>
              <a:gd name="T18" fmla="*/ 53 w 435"/>
              <a:gd name="T19" fmla="*/ 486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5" h="492">
                <a:moveTo>
                  <a:pt x="53" y="486"/>
                </a:moveTo>
                <a:cubicBezTo>
                  <a:pt x="42" y="492"/>
                  <a:pt x="29" y="492"/>
                  <a:pt x="18" y="486"/>
                </a:cubicBezTo>
                <a:cubicBezTo>
                  <a:pt x="7" y="480"/>
                  <a:pt x="0" y="468"/>
                  <a:pt x="0" y="4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4"/>
                  <a:pt x="7" y="12"/>
                  <a:pt x="18" y="6"/>
                </a:cubicBezTo>
                <a:cubicBezTo>
                  <a:pt x="29" y="0"/>
                  <a:pt x="42" y="0"/>
                  <a:pt x="53" y="6"/>
                </a:cubicBezTo>
                <a:cubicBezTo>
                  <a:pt x="418" y="216"/>
                  <a:pt x="418" y="216"/>
                  <a:pt x="418" y="216"/>
                </a:cubicBezTo>
                <a:cubicBezTo>
                  <a:pt x="429" y="222"/>
                  <a:pt x="435" y="233"/>
                  <a:pt x="435" y="246"/>
                </a:cubicBezTo>
                <a:cubicBezTo>
                  <a:pt x="435" y="258"/>
                  <a:pt x="429" y="270"/>
                  <a:pt x="418" y="276"/>
                </a:cubicBezTo>
                <a:cubicBezTo>
                  <a:pt x="53" y="486"/>
                  <a:pt x="53" y="486"/>
                  <a:pt x="53" y="486"/>
                </a:cubicBezTo>
              </a:path>
            </a:pathLst>
          </a:custGeom>
          <a:noFill/>
          <a:ln>
            <a:solidFill>
              <a:srgbClr val="F7691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 flipH="1">
            <a:off x="0" y="4356480"/>
            <a:ext cx="787020" cy="787020"/>
          </a:xfrm>
          <a:prstGeom prst="rtTriangle">
            <a:avLst/>
          </a:prstGeom>
          <a:solidFill>
            <a:srgbClr val="7C6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491630"/>
            <a:ext cx="5266394" cy="2069256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 flipH="1">
            <a:off x="4297353" y="267494"/>
            <a:ext cx="4633850" cy="4706520"/>
          </a:xfrm>
          <a:prstGeom prst="rect">
            <a:avLst/>
          </a:prstGeom>
        </p:spPr>
      </p:pic>
      <p:sp>
        <p:nvSpPr>
          <p:cNvPr id="12" name="TextBox 22"/>
          <p:cNvSpPr txBox="1"/>
          <p:nvPr/>
        </p:nvSpPr>
        <p:spPr>
          <a:xfrm>
            <a:off x="4527824" y="1890096"/>
            <a:ext cx="2695641" cy="1042128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2"/>
          <p:cNvSpPr/>
          <p:nvPr/>
        </p:nvSpPr>
        <p:spPr>
          <a:xfrm flipH="1">
            <a:off x="4642012" y="316731"/>
            <a:ext cx="4466492" cy="4586068"/>
          </a:xfrm>
          <a:custGeom>
            <a:avLst/>
            <a:gdLst>
              <a:gd name="connsiteX0" fmla="*/ 0 w 4747430"/>
              <a:gd name="connsiteY0" fmla="*/ 0 h 6889750"/>
              <a:gd name="connsiteX1" fmla="*/ 4747430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  <a:gd name="connsiteX0" fmla="*/ 0 w 4747430"/>
              <a:gd name="connsiteY0" fmla="*/ 0 h 6889750"/>
              <a:gd name="connsiteX1" fmla="*/ 3805529 w 4747430"/>
              <a:gd name="connsiteY1" fmla="*/ 0 h 6889750"/>
              <a:gd name="connsiteX2" fmla="*/ 4747430 w 4747430"/>
              <a:gd name="connsiteY2" fmla="*/ 6889750 h 6889750"/>
              <a:gd name="connsiteX3" fmla="*/ 0 w 4747430"/>
              <a:gd name="connsiteY3" fmla="*/ 6889750 h 6889750"/>
              <a:gd name="connsiteX4" fmla="*/ 0 w 4747430"/>
              <a:gd name="connsiteY4" fmla="*/ 0 h 688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7430" h="6889750">
                <a:moveTo>
                  <a:pt x="0" y="0"/>
                </a:moveTo>
                <a:lnTo>
                  <a:pt x="3805529" y="0"/>
                </a:lnTo>
                <a:lnTo>
                  <a:pt x="4747430" y="6889750"/>
                </a:lnTo>
                <a:lnTo>
                  <a:pt x="0" y="688975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3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decel="66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5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95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2"/>
          <p:cNvSpPr txBox="1"/>
          <p:nvPr/>
        </p:nvSpPr>
        <p:spPr>
          <a:xfrm>
            <a:off x="622680" y="1610708"/>
            <a:ext cx="4248472" cy="1656184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4249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76639" y="1009936"/>
            <a:ext cx="6632191" cy="383810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工具及使用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基础语法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测试与仿真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第五部分：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设计与优化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5.1Verilog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设计风格和层次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有限状态机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阻塞和非阻塞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5.5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其他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067" y="-64546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</p:spTree>
    <p:extLst>
      <p:ext uri="{BB962C8B-B14F-4D97-AF65-F5344CB8AC3E}">
        <p14:creationId xmlns:p14="http://schemas.microsoft.com/office/powerpoint/2010/main" val="34150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72446" y="957384"/>
            <a:ext cx="6632191" cy="38381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工具及使用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基础语法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测试与仿真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第五部分：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设计与优化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第六部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综合案例分析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第七部分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SOC/SOPC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设计技术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067" y="-64546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  <p:sp>
        <p:nvSpPr>
          <p:cNvPr id="2" name="矩形 1"/>
          <p:cNvSpPr/>
          <p:nvPr/>
        </p:nvSpPr>
        <p:spPr>
          <a:xfrm>
            <a:off x="5470833" y="1982017"/>
            <a:ext cx="3410409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数字钟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模式分频电路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6.3VGA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接口电路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6.4LCD1602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序列检测电路</a:t>
            </a:r>
          </a:p>
        </p:txBody>
      </p:sp>
    </p:spTree>
    <p:extLst>
      <p:ext uri="{BB962C8B-B14F-4D97-AF65-F5344CB8AC3E}">
        <p14:creationId xmlns:p14="http://schemas.microsoft.com/office/powerpoint/2010/main" val="6282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00262" y="1009936"/>
            <a:ext cx="6632191" cy="38381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工具及使用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基础语法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测试与仿真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第五部分：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设计与优化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第六部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综合案例分析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第七部分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设计技术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067" y="-64546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  <p:sp>
        <p:nvSpPr>
          <p:cNvPr id="2" name="矩形 1"/>
          <p:cNvSpPr/>
          <p:nvPr/>
        </p:nvSpPr>
        <p:spPr>
          <a:xfrm>
            <a:off x="5046453" y="383238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7.1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7.2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Nios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的设计技术</a:t>
            </a:r>
          </a:p>
        </p:txBody>
      </p:sp>
    </p:spTree>
    <p:extLst>
      <p:ext uri="{BB962C8B-B14F-4D97-AF65-F5344CB8AC3E}">
        <p14:creationId xmlns:p14="http://schemas.microsoft.com/office/powerpoint/2010/main" val="32942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30014" y="1018802"/>
            <a:ext cx="4356847" cy="932123"/>
          </a:xfrm>
          <a:prstGeom prst="rect">
            <a:avLst/>
          </a:prstGeom>
        </p:spPr>
        <p:txBody>
          <a:bodyPr/>
          <a:lstStyle/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了解课程所学的内容和重点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582" y="-53790"/>
            <a:ext cx="1005403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00" y="2231295"/>
            <a:ext cx="2743873" cy="27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5061726" y="1744756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谢谢学习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0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580029" y="616977"/>
            <a:ext cx="6165476" cy="204016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了解课程开设的背景和意义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了解学习的主要内容和方法</a:t>
            </a:r>
            <a:endParaRPr lang="en-US" altLang="zh-CN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了解课程内容安排逻辑顺序和主要知识点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25" y="2689412"/>
            <a:ext cx="4195885" cy="24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1213" y="348035"/>
            <a:ext cx="6224278" cy="455745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课程开设的背景和意义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数字化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和信息化时代，现在数字产品设计和生产都必须有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技术支持。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是计算机、电子</a:t>
            </a:r>
            <a:r>
              <a:rPr lang="zh-CN" altLang="en-US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信息类专业重要的专业</a:t>
            </a:r>
            <a:r>
              <a:rPr lang="zh-CN" altLang="en-US" sz="17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基础课。</a:t>
            </a:r>
            <a:endParaRPr lang="zh-CN" altLang="en-US" sz="1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参考教材：</a:t>
            </a:r>
            <a:endParaRPr lang="en-US" altLang="zh-CN" sz="2000" b="1" dirty="0" smtClean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数字系统设计与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版） 王金明 电子工业出版社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2017.3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数字系统设计教程（第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版） 夏宇闻 北京航空航天大学出版社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2017.8</a:t>
            </a:r>
          </a:p>
          <a:p>
            <a:pPr algn="just">
              <a:lnSpc>
                <a:spcPct val="150000"/>
              </a:lnSpc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42699" y="153240"/>
            <a:ext cx="2127219" cy="5248375"/>
            <a:chOff x="6162393" y="-379307"/>
            <a:chExt cx="2476154" cy="6109284"/>
          </a:xfrm>
        </p:grpSpPr>
        <p:pic>
          <p:nvPicPr>
            <p:cNvPr id="6" name="Picture 4" descr="http://img3m6.ddimg.cn/1/0/25179166-1_u_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1" t="6773" r="18030" b="6259"/>
            <a:stretch/>
          </p:blipFill>
          <p:spPr bwMode="auto">
            <a:xfrm rot="1154226">
              <a:off x="6162393" y="2653454"/>
              <a:ext cx="2222977" cy="30765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img3m5.ddimg.cn/0/0/24157485-1_u_6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06" r="14455"/>
            <a:stretch/>
          </p:blipFill>
          <p:spPr bwMode="auto">
            <a:xfrm>
              <a:off x="6424107" y="-379307"/>
              <a:ext cx="2214440" cy="31304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38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6588" y="1817764"/>
            <a:ext cx="12752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66FF"/>
              </a:buClr>
              <a:buSzPct val="67000"/>
            </a:pPr>
            <a:r>
              <a:rPr lang="zh-CN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学什么？</a:t>
            </a:r>
            <a:endParaRPr lang="en-US" altLang="zh-CN" sz="21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07650" y="4248925"/>
            <a:ext cx="12752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66FF"/>
              </a:buClr>
              <a:buSzPct val="67000"/>
            </a:pPr>
            <a:r>
              <a:rPr lang="zh-CN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怎么学？</a:t>
            </a:r>
            <a:endParaRPr lang="en-US" altLang="zh-CN" sz="21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39320912"/>
              </p:ext>
            </p:extLst>
          </p:nvPr>
        </p:nvGraphicFramePr>
        <p:xfrm>
          <a:off x="2024177" y="1032734"/>
          <a:ext cx="6984244" cy="206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637828317"/>
              </p:ext>
            </p:extLst>
          </p:nvPr>
        </p:nvGraphicFramePr>
        <p:xfrm>
          <a:off x="1876676" y="3777315"/>
          <a:ext cx="4923863" cy="1407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784308" y="2971033"/>
            <a:ext cx="6423727" cy="239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33599" y="-43032"/>
            <a:ext cx="3057247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学习目标和方法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308" y="3076687"/>
            <a:ext cx="1598200" cy="20668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395" y="2025513"/>
            <a:ext cx="3117988" cy="31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76639" y="1009936"/>
            <a:ext cx="6632191" cy="38381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工具及使用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基础语法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测试与仿真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第五部分：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设计与优化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第六部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综合案例分析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第七部分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SOC/SOPC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设计技术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067" y="-64546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</p:spTree>
    <p:extLst>
      <p:ext uri="{BB962C8B-B14F-4D97-AF65-F5344CB8AC3E}">
        <p14:creationId xmlns:p14="http://schemas.microsoft.com/office/powerpoint/2010/main" val="39326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00637" y="1047283"/>
            <a:ext cx="8617452" cy="380527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ts val="32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sz="20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EDA/IC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设计概述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 PLD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器件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数字系统设计方法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1.4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数字系统设计流程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 PLD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开发工具和厂商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582" y="-43032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课程内容简介</a:t>
            </a:r>
          </a:p>
        </p:txBody>
      </p:sp>
    </p:spTree>
    <p:extLst>
      <p:ext uri="{BB962C8B-B14F-4D97-AF65-F5344CB8AC3E}">
        <p14:creationId xmlns:p14="http://schemas.microsoft.com/office/powerpoint/2010/main" val="202138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28301" y="1010385"/>
            <a:ext cx="5667354" cy="3826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工具使用方法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2.1Quartus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prime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2.2Quartus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prime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模块文本与原理图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2.3Quartus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prime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2.4modelsim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2.5Quartus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prime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适配与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下载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2.6Quartus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prime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modelsim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联合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仿真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lvl="2" indent="-514350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2.7Iverilog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模块设计与仿真</a:t>
            </a:r>
          </a:p>
          <a:p>
            <a:pPr algn="just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582" y="-43032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</p:spTree>
    <p:extLst>
      <p:ext uri="{BB962C8B-B14F-4D97-AF65-F5344CB8AC3E}">
        <p14:creationId xmlns:p14="http://schemas.microsoft.com/office/powerpoint/2010/main" val="13504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128301" y="1010385"/>
            <a:ext cx="5667354" cy="38264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sz="20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sz="2000" b="1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部分：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工具使用方法</a:t>
            </a:r>
          </a:p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Verlog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HDL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  <a:p>
            <a:pPr lvl="1"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</a:t>
            </a:r>
          </a:p>
          <a:p>
            <a:pPr lvl="1"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</a:t>
            </a:r>
          </a:p>
          <a:p>
            <a:pPr lvl="2" algn="just"/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2.3.1 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标识符和关键字</a:t>
            </a:r>
          </a:p>
          <a:p>
            <a:pPr lvl="2" algn="just"/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2.3.2 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常量、变量和数据类型</a:t>
            </a:r>
          </a:p>
          <a:p>
            <a:pPr lvl="2" algn="just"/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2.3.3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参数、向量和标量</a:t>
            </a:r>
          </a:p>
          <a:p>
            <a:pPr lvl="2" algn="just"/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2.3.4 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运算符</a:t>
            </a:r>
          </a:p>
          <a:p>
            <a:pPr lvl="2" algn="just"/>
            <a:r>
              <a:rPr lang="en-US" altLang="zh-CN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2.3.5  Verilog</a:t>
            </a:r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行为语句</a:t>
            </a:r>
          </a:p>
          <a:p>
            <a:pPr lvl="1"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常见模块设计实例</a:t>
            </a:r>
          </a:p>
          <a:p>
            <a:pPr lvl="1" algn="just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8582" y="-43032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</p:spTree>
    <p:extLst>
      <p:ext uri="{BB962C8B-B14F-4D97-AF65-F5344CB8AC3E}">
        <p14:creationId xmlns:p14="http://schemas.microsoft.com/office/powerpoint/2010/main" val="2181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476639" y="1009936"/>
            <a:ext cx="6632191" cy="38381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工具及使用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部分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 HDL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基础语法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第四部分：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Verilog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测试与仿真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仿真平台系统任务与函数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延迟模型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7067" y="-64546"/>
            <a:ext cx="2646878" cy="780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ts val="500"/>
              </a:spcBef>
              <a:buClr>
                <a:srgbClr val="0066FF"/>
              </a:buClr>
              <a:buSzPct val="67000"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课程章节安排</a:t>
            </a:r>
          </a:p>
        </p:txBody>
      </p:sp>
    </p:spTree>
    <p:extLst>
      <p:ext uri="{BB962C8B-B14F-4D97-AF65-F5344CB8AC3E}">
        <p14:creationId xmlns:p14="http://schemas.microsoft.com/office/powerpoint/2010/main" val="21136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PLD器件原理</Template>
  <TotalTime>163</TotalTime>
  <Words>579</Words>
  <Application>Microsoft Office PowerPoint</Application>
  <PresentationFormat>全屏显示(16:9)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bohan</dc:creator>
  <cp:lastModifiedBy>Windows 用户</cp:lastModifiedBy>
  <cp:revision>28</cp:revision>
  <dcterms:created xsi:type="dcterms:W3CDTF">2020-02-07T16:47:32Z</dcterms:created>
  <dcterms:modified xsi:type="dcterms:W3CDTF">2020-05-22T06:53:38Z</dcterms:modified>
</cp:coreProperties>
</file>