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78" r:id="rId3"/>
    <p:sldId id="288" r:id="rId4"/>
    <p:sldId id="279" r:id="rId5"/>
    <p:sldId id="280" r:id="rId6"/>
    <p:sldId id="289" r:id="rId7"/>
    <p:sldId id="290" r:id="rId8"/>
    <p:sldId id="291" r:id="rId9"/>
    <p:sldId id="292" r:id="rId10"/>
    <p:sldId id="281" r:id="rId11"/>
    <p:sldId id="282" r:id="rId12"/>
    <p:sldId id="293" r:id="rId13"/>
    <p:sldId id="294" r:id="rId14"/>
    <p:sldId id="284" r:id="rId15"/>
    <p:sldId id="285" r:id="rId16"/>
    <p:sldId id="287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 custT="1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B9AC2F3-9DF0-45AD-AE96-853B3B10A8E3}" type="sibTrans" cxnId="{28532E0A-A688-4CF7-B31F-4522C388EE16}">
      <dgm:prSet custT="1"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sz="1600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47FCE03-0520-44DE-B894-4D350EEF5B27}">
      <dgm:prSet phldrT="[文本]" custT="1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综合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04FF123-9ED1-446A-8423-9BA09FB037F9}" type="sibTrans" cxnId="{D9F3A796-1ACE-4DC0-BF4B-FFCCB49663A6}">
      <dgm:prSet custT="1"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sz="1800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5769AA4-7C3F-4187-8238-F045C0BF0F3E}">
      <dgm:prSet phldrT="[文本]" custT="1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适配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7B75C44-CDA2-4A4A-B513-F4D0D9E60773}" type="sibTrans" cxnId="{8A780DCC-32A6-4B9A-A19A-399A1706BA84}">
      <dgm:prSet custT="1"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sz="1600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88A5911-EE90-4F51-8FB0-F731CFE85398}">
      <dgm:prSet phldrT="[文本]" custT="1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编程下载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 custLinFactNeighborX="246" custLinFactNeighborY="2809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C7BAF709-8B30-4B64-8FFE-CFA345820F2C}" type="presOf" srcId="{3A3E97D3-6A6A-4294-84BC-48052DC24A11}" destId="{B163521B-0FCE-4DF5-BD51-8FD13BE2876C}" srcOrd="0" destOrd="0" presId="urn:microsoft.com/office/officeart/2005/8/layout/process2"/>
    <dgm:cxn modelId="{EE851C61-32F8-4B92-BD5F-009226650F6B}" type="presOf" srcId="{B5769AA4-7C3F-4187-8238-F045C0BF0F3E}" destId="{402EE733-6A0B-437F-91CE-5D3C8EB03305}" srcOrd="0" destOrd="0" presId="urn:microsoft.com/office/officeart/2005/8/layout/process2"/>
    <dgm:cxn modelId="{42B0ED2B-2AC1-4EF1-BF28-579CE45FDF16}" type="presOf" srcId="{604FF123-9ED1-446A-8423-9BA09FB037F9}" destId="{647F3B3E-181D-4D09-A614-3CE7DCF60525}" srcOrd="0" destOrd="0" presId="urn:microsoft.com/office/officeart/2005/8/layout/process2"/>
    <dgm:cxn modelId="{BBEE4555-D60E-4616-8D71-1F6CCF256DE3}" type="presOf" srcId="{7B9AC2F3-9DF0-45AD-AE96-853B3B10A8E3}" destId="{AD5A73DD-026F-4EB8-9766-915B0DC8B6CE}" srcOrd="1" destOrd="0" presId="urn:microsoft.com/office/officeart/2005/8/layout/process2"/>
    <dgm:cxn modelId="{21366786-FF8B-4DE5-BAF4-3A83B046E421}" type="presOf" srcId="{876EF463-03A9-4113-851D-424B6E97E014}" destId="{D25D2E21-B63B-4175-BCE9-7F8BD4C2DA7C}" srcOrd="0" destOrd="0" presId="urn:microsoft.com/office/officeart/2005/8/layout/process2"/>
    <dgm:cxn modelId="{954A4CC5-501D-4AD6-AB07-C77C15C3CA63}" type="presOf" srcId="{147FCE03-0520-44DE-B894-4D350EEF5B27}" destId="{46980BFC-F9E4-43DB-B164-120035B05D1E}" srcOrd="0" destOrd="0" presId="urn:microsoft.com/office/officeart/2005/8/layout/process2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8E47163E-DFB8-43FC-8595-69662A0C1A24}" type="presOf" srcId="{97B75C44-CDA2-4A4A-B513-F4D0D9E60773}" destId="{E14E4FD9-2BF6-45ED-9D57-C63200143F2C}" srcOrd="1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1E7C33DA-BC01-4D0A-B0D9-E1F88A73778C}" type="presOf" srcId="{C88A5911-EE90-4F51-8FB0-F731CFE85398}" destId="{CC181652-1F6F-48CC-A420-23DF69F856A3}" srcOrd="0" destOrd="0" presId="urn:microsoft.com/office/officeart/2005/8/layout/process2"/>
    <dgm:cxn modelId="{FEC85A47-CE11-44F0-9993-51589EC68DEE}" type="presOf" srcId="{604FF123-9ED1-446A-8423-9BA09FB037F9}" destId="{B0EA217D-1C8B-4529-9E4F-72E7E077EBBB}" srcOrd="1" destOrd="0" presId="urn:microsoft.com/office/officeart/2005/8/layout/process2"/>
    <dgm:cxn modelId="{7304C604-64EE-46E9-86BB-39CA7F2624C2}" type="presOf" srcId="{97B75C44-CDA2-4A4A-B513-F4D0D9E60773}" destId="{8440DD33-D957-40C0-B484-A04C88BC5519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E1A42FCD-082C-4520-8E93-E66448DCA791}" type="presOf" srcId="{7B9AC2F3-9DF0-45AD-AE96-853B3B10A8E3}" destId="{AC49627E-A27F-4AFC-8145-6D9EF532B5DE}" srcOrd="0" destOrd="0" presId="urn:microsoft.com/office/officeart/2005/8/layout/process2"/>
    <dgm:cxn modelId="{0467DC40-1627-4746-AC31-0B6BFF47804B}" type="presParOf" srcId="{B163521B-0FCE-4DF5-BD51-8FD13BE2876C}" destId="{D25D2E21-B63B-4175-BCE9-7F8BD4C2DA7C}" srcOrd="0" destOrd="0" presId="urn:microsoft.com/office/officeart/2005/8/layout/process2"/>
    <dgm:cxn modelId="{B308B1D6-230E-4685-B577-AA7D02194C94}" type="presParOf" srcId="{B163521B-0FCE-4DF5-BD51-8FD13BE2876C}" destId="{AC49627E-A27F-4AFC-8145-6D9EF532B5DE}" srcOrd="1" destOrd="0" presId="urn:microsoft.com/office/officeart/2005/8/layout/process2"/>
    <dgm:cxn modelId="{6AD94CBA-3DCF-4BB0-AE8A-E10FA6C5B9C4}" type="presParOf" srcId="{AC49627E-A27F-4AFC-8145-6D9EF532B5DE}" destId="{AD5A73DD-026F-4EB8-9766-915B0DC8B6CE}" srcOrd="0" destOrd="0" presId="urn:microsoft.com/office/officeart/2005/8/layout/process2"/>
    <dgm:cxn modelId="{E62166DB-FAF6-46E4-BD90-201716C3C545}" type="presParOf" srcId="{B163521B-0FCE-4DF5-BD51-8FD13BE2876C}" destId="{46980BFC-F9E4-43DB-B164-120035B05D1E}" srcOrd="2" destOrd="0" presId="urn:microsoft.com/office/officeart/2005/8/layout/process2"/>
    <dgm:cxn modelId="{8C7F7C90-29A7-4C6C-9CEA-315ECA7889DB}" type="presParOf" srcId="{B163521B-0FCE-4DF5-BD51-8FD13BE2876C}" destId="{647F3B3E-181D-4D09-A614-3CE7DCF60525}" srcOrd="3" destOrd="0" presId="urn:microsoft.com/office/officeart/2005/8/layout/process2"/>
    <dgm:cxn modelId="{5A108801-D178-404B-A3CD-06AF69B91A82}" type="presParOf" srcId="{647F3B3E-181D-4D09-A614-3CE7DCF60525}" destId="{B0EA217D-1C8B-4529-9E4F-72E7E077EBBB}" srcOrd="0" destOrd="0" presId="urn:microsoft.com/office/officeart/2005/8/layout/process2"/>
    <dgm:cxn modelId="{046784F4-7216-4E50-AECA-35ADDC3C2937}" type="presParOf" srcId="{B163521B-0FCE-4DF5-BD51-8FD13BE2876C}" destId="{402EE733-6A0B-437F-91CE-5D3C8EB03305}" srcOrd="4" destOrd="0" presId="urn:microsoft.com/office/officeart/2005/8/layout/process2"/>
    <dgm:cxn modelId="{1A6F4C5B-8F5A-4A5F-AA48-DFBA7B01E407}" type="presParOf" srcId="{B163521B-0FCE-4DF5-BD51-8FD13BE2876C}" destId="{8440DD33-D957-40C0-B484-A04C88BC5519}" srcOrd="5" destOrd="0" presId="urn:microsoft.com/office/officeart/2005/8/layout/process2"/>
    <dgm:cxn modelId="{140E66CD-08D9-4E4D-8D8D-C7997DBDBFC7}" type="presParOf" srcId="{8440DD33-D957-40C0-B484-A04C88BC5519}" destId="{E14E4FD9-2BF6-45ED-9D57-C63200143F2C}" srcOrd="0" destOrd="0" presId="urn:microsoft.com/office/officeart/2005/8/layout/process2"/>
    <dgm:cxn modelId="{7E4F4E75-E85E-4C10-9E61-C731B24AFC8A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 custT="1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B9AC2F3-9DF0-45AD-AE96-853B3B10A8E3}" type="sibTrans" cxnId="{28532E0A-A688-4CF7-B31F-4522C388EE16}">
      <dgm:prSet custT="1"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sz="1600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47FCE03-0520-44DE-B894-4D350EEF5B27}">
      <dgm:prSet phldrT="[文本]" custT="1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综合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04FF123-9ED1-446A-8423-9BA09FB037F9}" type="sibTrans" cxnId="{D9F3A796-1ACE-4DC0-BF4B-FFCCB49663A6}">
      <dgm:prSet custT="1"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sz="1800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5769AA4-7C3F-4187-8238-F045C0BF0F3E}">
      <dgm:prSet phldrT="[文本]" custT="1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适配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7B75C44-CDA2-4A4A-B513-F4D0D9E60773}" type="sibTrans" cxnId="{8A780DCC-32A6-4B9A-A19A-399A1706BA84}">
      <dgm:prSet custT="1"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sz="1600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88A5911-EE90-4F51-8FB0-F731CFE85398}">
      <dgm:prSet phldrT="[文本]" custT="1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编程下载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 custLinFactNeighborX="246" custLinFactNeighborY="2809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C7BAF709-8B30-4B64-8FFE-CFA345820F2C}" type="presOf" srcId="{3A3E97D3-6A6A-4294-84BC-48052DC24A11}" destId="{B163521B-0FCE-4DF5-BD51-8FD13BE2876C}" srcOrd="0" destOrd="0" presId="urn:microsoft.com/office/officeart/2005/8/layout/process2"/>
    <dgm:cxn modelId="{EE851C61-32F8-4B92-BD5F-009226650F6B}" type="presOf" srcId="{B5769AA4-7C3F-4187-8238-F045C0BF0F3E}" destId="{402EE733-6A0B-437F-91CE-5D3C8EB03305}" srcOrd="0" destOrd="0" presId="urn:microsoft.com/office/officeart/2005/8/layout/process2"/>
    <dgm:cxn modelId="{42B0ED2B-2AC1-4EF1-BF28-579CE45FDF16}" type="presOf" srcId="{604FF123-9ED1-446A-8423-9BA09FB037F9}" destId="{647F3B3E-181D-4D09-A614-3CE7DCF60525}" srcOrd="0" destOrd="0" presId="urn:microsoft.com/office/officeart/2005/8/layout/process2"/>
    <dgm:cxn modelId="{BBEE4555-D60E-4616-8D71-1F6CCF256DE3}" type="presOf" srcId="{7B9AC2F3-9DF0-45AD-AE96-853B3B10A8E3}" destId="{AD5A73DD-026F-4EB8-9766-915B0DC8B6CE}" srcOrd="1" destOrd="0" presId="urn:microsoft.com/office/officeart/2005/8/layout/process2"/>
    <dgm:cxn modelId="{21366786-FF8B-4DE5-BAF4-3A83B046E421}" type="presOf" srcId="{876EF463-03A9-4113-851D-424B6E97E014}" destId="{D25D2E21-B63B-4175-BCE9-7F8BD4C2DA7C}" srcOrd="0" destOrd="0" presId="urn:microsoft.com/office/officeart/2005/8/layout/process2"/>
    <dgm:cxn modelId="{954A4CC5-501D-4AD6-AB07-C77C15C3CA63}" type="presOf" srcId="{147FCE03-0520-44DE-B894-4D350EEF5B27}" destId="{46980BFC-F9E4-43DB-B164-120035B05D1E}" srcOrd="0" destOrd="0" presId="urn:microsoft.com/office/officeart/2005/8/layout/process2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8E47163E-DFB8-43FC-8595-69662A0C1A24}" type="presOf" srcId="{97B75C44-CDA2-4A4A-B513-F4D0D9E60773}" destId="{E14E4FD9-2BF6-45ED-9D57-C63200143F2C}" srcOrd="1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1E7C33DA-BC01-4D0A-B0D9-E1F88A73778C}" type="presOf" srcId="{C88A5911-EE90-4F51-8FB0-F731CFE85398}" destId="{CC181652-1F6F-48CC-A420-23DF69F856A3}" srcOrd="0" destOrd="0" presId="urn:microsoft.com/office/officeart/2005/8/layout/process2"/>
    <dgm:cxn modelId="{FEC85A47-CE11-44F0-9993-51589EC68DEE}" type="presOf" srcId="{604FF123-9ED1-446A-8423-9BA09FB037F9}" destId="{B0EA217D-1C8B-4529-9E4F-72E7E077EBBB}" srcOrd="1" destOrd="0" presId="urn:microsoft.com/office/officeart/2005/8/layout/process2"/>
    <dgm:cxn modelId="{7304C604-64EE-46E9-86BB-39CA7F2624C2}" type="presOf" srcId="{97B75C44-CDA2-4A4A-B513-F4D0D9E60773}" destId="{8440DD33-D957-40C0-B484-A04C88BC5519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E1A42FCD-082C-4520-8E93-E66448DCA791}" type="presOf" srcId="{7B9AC2F3-9DF0-45AD-AE96-853B3B10A8E3}" destId="{AC49627E-A27F-4AFC-8145-6D9EF532B5DE}" srcOrd="0" destOrd="0" presId="urn:microsoft.com/office/officeart/2005/8/layout/process2"/>
    <dgm:cxn modelId="{0467DC40-1627-4746-AC31-0B6BFF47804B}" type="presParOf" srcId="{B163521B-0FCE-4DF5-BD51-8FD13BE2876C}" destId="{D25D2E21-B63B-4175-BCE9-7F8BD4C2DA7C}" srcOrd="0" destOrd="0" presId="urn:microsoft.com/office/officeart/2005/8/layout/process2"/>
    <dgm:cxn modelId="{B308B1D6-230E-4685-B577-AA7D02194C94}" type="presParOf" srcId="{B163521B-0FCE-4DF5-BD51-8FD13BE2876C}" destId="{AC49627E-A27F-4AFC-8145-6D9EF532B5DE}" srcOrd="1" destOrd="0" presId="urn:microsoft.com/office/officeart/2005/8/layout/process2"/>
    <dgm:cxn modelId="{6AD94CBA-3DCF-4BB0-AE8A-E10FA6C5B9C4}" type="presParOf" srcId="{AC49627E-A27F-4AFC-8145-6D9EF532B5DE}" destId="{AD5A73DD-026F-4EB8-9766-915B0DC8B6CE}" srcOrd="0" destOrd="0" presId="urn:microsoft.com/office/officeart/2005/8/layout/process2"/>
    <dgm:cxn modelId="{E62166DB-FAF6-46E4-BD90-201716C3C545}" type="presParOf" srcId="{B163521B-0FCE-4DF5-BD51-8FD13BE2876C}" destId="{46980BFC-F9E4-43DB-B164-120035B05D1E}" srcOrd="2" destOrd="0" presId="urn:microsoft.com/office/officeart/2005/8/layout/process2"/>
    <dgm:cxn modelId="{8C7F7C90-29A7-4C6C-9CEA-315ECA7889DB}" type="presParOf" srcId="{B163521B-0FCE-4DF5-BD51-8FD13BE2876C}" destId="{647F3B3E-181D-4D09-A614-3CE7DCF60525}" srcOrd="3" destOrd="0" presId="urn:microsoft.com/office/officeart/2005/8/layout/process2"/>
    <dgm:cxn modelId="{5A108801-D178-404B-A3CD-06AF69B91A82}" type="presParOf" srcId="{647F3B3E-181D-4D09-A614-3CE7DCF60525}" destId="{B0EA217D-1C8B-4529-9E4F-72E7E077EBBB}" srcOrd="0" destOrd="0" presId="urn:microsoft.com/office/officeart/2005/8/layout/process2"/>
    <dgm:cxn modelId="{046784F4-7216-4E50-AECA-35ADDC3C2937}" type="presParOf" srcId="{B163521B-0FCE-4DF5-BD51-8FD13BE2876C}" destId="{402EE733-6A0B-437F-91CE-5D3C8EB03305}" srcOrd="4" destOrd="0" presId="urn:microsoft.com/office/officeart/2005/8/layout/process2"/>
    <dgm:cxn modelId="{1A6F4C5B-8F5A-4A5F-AA48-DFBA7B01E407}" type="presParOf" srcId="{B163521B-0FCE-4DF5-BD51-8FD13BE2876C}" destId="{8440DD33-D957-40C0-B484-A04C88BC5519}" srcOrd="5" destOrd="0" presId="urn:microsoft.com/office/officeart/2005/8/layout/process2"/>
    <dgm:cxn modelId="{140E66CD-08D9-4E4D-8D8D-C7997DBDBFC7}" type="presParOf" srcId="{8440DD33-D957-40C0-B484-A04C88BC5519}" destId="{E14E4FD9-2BF6-45ED-9D57-C63200143F2C}" srcOrd="0" destOrd="0" presId="urn:microsoft.com/office/officeart/2005/8/layout/process2"/>
    <dgm:cxn modelId="{7E4F4E75-E85E-4C10-9E61-C731B24AFC8A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 custT="1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7B9AC2F3-9DF0-45AD-AE96-853B3B10A8E3}" type="sibTrans" cxnId="{28532E0A-A688-4CF7-B31F-4522C388EE16}">
      <dgm:prSet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147FCE03-0520-44DE-B894-4D350EEF5B27}">
      <dgm:prSet phldrT="[文本]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604FF123-9ED1-446A-8423-9BA09FB037F9}" type="sibTrans" cxnId="{D9F3A796-1ACE-4DC0-BF4B-FFCCB49663A6}">
      <dgm:prSet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B5769AA4-7C3F-4187-8238-F045C0BF0F3E}">
      <dgm:prSet phldrT="[文本]" custT="1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97B75C44-CDA2-4A4A-B513-F4D0D9E60773}" type="sibTrans" cxnId="{8A780DCC-32A6-4B9A-A19A-399A1706BA84}">
      <dgm:prSet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C88A5911-EE90-4F51-8FB0-F731CFE85398}">
      <dgm:prSet phldrT="[文本]" custT="1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D044C56D-7970-4844-8D1A-0C804852257A}" type="presOf" srcId="{7B9AC2F3-9DF0-45AD-AE96-853B3B10A8E3}" destId="{AC49627E-A27F-4AFC-8145-6D9EF532B5DE}" srcOrd="0" destOrd="0" presId="urn:microsoft.com/office/officeart/2005/8/layout/process2"/>
    <dgm:cxn modelId="{5CC3152E-D86D-4B5D-B076-BAD34A62379D}" type="presOf" srcId="{C88A5911-EE90-4F51-8FB0-F731CFE85398}" destId="{CC181652-1F6F-48CC-A420-23DF69F856A3}" srcOrd="0" destOrd="0" presId="urn:microsoft.com/office/officeart/2005/8/layout/process2"/>
    <dgm:cxn modelId="{7C5D419C-2ECC-4278-A93C-ECCA788CEA6A}" type="presOf" srcId="{3A3E97D3-6A6A-4294-84BC-48052DC24A11}" destId="{B163521B-0FCE-4DF5-BD51-8FD13BE2876C}" srcOrd="0" destOrd="0" presId="urn:microsoft.com/office/officeart/2005/8/layout/process2"/>
    <dgm:cxn modelId="{23736BAC-D081-4E56-A217-88327B036A3A}" type="presOf" srcId="{97B75C44-CDA2-4A4A-B513-F4D0D9E60773}" destId="{E14E4FD9-2BF6-45ED-9D57-C63200143F2C}" srcOrd="1" destOrd="0" presId="urn:microsoft.com/office/officeart/2005/8/layout/process2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767F1F29-C325-4300-B69E-D58AD7966188}" type="presOf" srcId="{7B9AC2F3-9DF0-45AD-AE96-853B3B10A8E3}" destId="{AD5A73DD-026F-4EB8-9766-915B0DC8B6CE}" srcOrd="1" destOrd="0" presId="urn:microsoft.com/office/officeart/2005/8/layout/process2"/>
    <dgm:cxn modelId="{5DBAC496-A686-41AA-A79B-1BCAB49A5187}" type="presOf" srcId="{147FCE03-0520-44DE-B894-4D350EEF5B27}" destId="{46980BFC-F9E4-43DB-B164-120035B05D1E}" srcOrd="0" destOrd="0" presId="urn:microsoft.com/office/officeart/2005/8/layout/process2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81A970FF-D60C-475F-B299-A8E6EB53EB69}" type="presOf" srcId="{97B75C44-CDA2-4A4A-B513-F4D0D9E60773}" destId="{8440DD33-D957-40C0-B484-A04C88BC5519}" srcOrd="0" destOrd="0" presId="urn:microsoft.com/office/officeart/2005/8/layout/process2"/>
    <dgm:cxn modelId="{A97B8622-F213-48F8-BD11-9EECD66EC366}" type="presOf" srcId="{876EF463-03A9-4113-851D-424B6E97E014}" destId="{D25D2E21-B63B-4175-BCE9-7F8BD4C2DA7C}" srcOrd="0" destOrd="0" presId="urn:microsoft.com/office/officeart/2005/8/layout/process2"/>
    <dgm:cxn modelId="{C7E633F1-7D51-4F7F-93E0-D7489EC7BD9C}" type="presOf" srcId="{604FF123-9ED1-446A-8423-9BA09FB037F9}" destId="{B0EA217D-1C8B-4529-9E4F-72E7E077EBBB}" srcOrd="1" destOrd="0" presId="urn:microsoft.com/office/officeart/2005/8/layout/process2"/>
    <dgm:cxn modelId="{F43D9CF1-52BB-42AA-99CF-6BCA3A48B307}" type="presOf" srcId="{B5769AA4-7C3F-4187-8238-F045C0BF0F3E}" destId="{402EE733-6A0B-437F-91CE-5D3C8EB03305}" srcOrd="0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0A9FABC9-7220-40EA-906E-FC2144EE02F4}" type="presOf" srcId="{604FF123-9ED1-446A-8423-9BA09FB037F9}" destId="{647F3B3E-181D-4D09-A614-3CE7DCF60525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CA558A6E-4689-4414-807D-A056359CA710}" type="presParOf" srcId="{B163521B-0FCE-4DF5-BD51-8FD13BE2876C}" destId="{D25D2E21-B63B-4175-BCE9-7F8BD4C2DA7C}" srcOrd="0" destOrd="0" presId="urn:microsoft.com/office/officeart/2005/8/layout/process2"/>
    <dgm:cxn modelId="{C8220F4D-B69A-4DE2-AD7C-E93D5BB0BCA7}" type="presParOf" srcId="{B163521B-0FCE-4DF5-BD51-8FD13BE2876C}" destId="{AC49627E-A27F-4AFC-8145-6D9EF532B5DE}" srcOrd="1" destOrd="0" presId="urn:microsoft.com/office/officeart/2005/8/layout/process2"/>
    <dgm:cxn modelId="{F10B06AB-1218-4CEA-A84A-7B784AECF040}" type="presParOf" srcId="{AC49627E-A27F-4AFC-8145-6D9EF532B5DE}" destId="{AD5A73DD-026F-4EB8-9766-915B0DC8B6CE}" srcOrd="0" destOrd="0" presId="urn:microsoft.com/office/officeart/2005/8/layout/process2"/>
    <dgm:cxn modelId="{CD343715-C08E-449C-A44C-68B070E11EF1}" type="presParOf" srcId="{B163521B-0FCE-4DF5-BD51-8FD13BE2876C}" destId="{46980BFC-F9E4-43DB-B164-120035B05D1E}" srcOrd="2" destOrd="0" presId="urn:microsoft.com/office/officeart/2005/8/layout/process2"/>
    <dgm:cxn modelId="{908199A1-EBE4-415D-BCF1-96FF8E0FF38B}" type="presParOf" srcId="{B163521B-0FCE-4DF5-BD51-8FD13BE2876C}" destId="{647F3B3E-181D-4D09-A614-3CE7DCF60525}" srcOrd="3" destOrd="0" presId="urn:microsoft.com/office/officeart/2005/8/layout/process2"/>
    <dgm:cxn modelId="{B89F7D91-6764-4635-8858-6B9516D54CD6}" type="presParOf" srcId="{647F3B3E-181D-4D09-A614-3CE7DCF60525}" destId="{B0EA217D-1C8B-4529-9E4F-72E7E077EBBB}" srcOrd="0" destOrd="0" presId="urn:microsoft.com/office/officeart/2005/8/layout/process2"/>
    <dgm:cxn modelId="{60026D77-FF83-449B-B306-1E48A38C5A74}" type="presParOf" srcId="{B163521B-0FCE-4DF5-BD51-8FD13BE2876C}" destId="{402EE733-6A0B-437F-91CE-5D3C8EB03305}" srcOrd="4" destOrd="0" presId="urn:microsoft.com/office/officeart/2005/8/layout/process2"/>
    <dgm:cxn modelId="{D5C1D3DC-9C6D-4C30-BA8A-ACD479579431}" type="presParOf" srcId="{B163521B-0FCE-4DF5-BD51-8FD13BE2876C}" destId="{8440DD33-D957-40C0-B484-A04C88BC5519}" srcOrd="5" destOrd="0" presId="urn:microsoft.com/office/officeart/2005/8/layout/process2"/>
    <dgm:cxn modelId="{05D9141D-A100-476E-ABF5-37E6C50A88E2}" type="presParOf" srcId="{8440DD33-D957-40C0-B484-A04C88BC5519}" destId="{E14E4FD9-2BF6-45ED-9D57-C63200143F2C}" srcOrd="0" destOrd="0" presId="urn:microsoft.com/office/officeart/2005/8/layout/process2"/>
    <dgm:cxn modelId="{BF71ABCB-E2B9-48A9-AE10-8F0E0B7DA4B3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 custT="1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7B9AC2F3-9DF0-45AD-AE96-853B3B10A8E3}" type="sibTrans" cxnId="{28532E0A-A688-4CF7-B31F-4522C388EE16}">
      <dgm:prSet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147FCE03-0520-44DE-B894-4D350EEF5B27}">
      <dgm:prSet phldrT="[文本]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604FF123-9ED1-446A-8423-9BA09FB037F9}" type="sibTrans" cxnId="{D9F3A796-1ACE-4DC0-BF4B-FFCCB49663A6}">
      <dgm:prSet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B5769AA4-7C3F-4187-8238-F045C0BF0F3E}">
      <dgm:prSet phldrT="[文本]" custT="1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97B75C44-CDA2-4A4A-B513-F4D0D9E60773}" type="sibTrans" cxnId="{8A780DCC-32A6-4B9A-A19A-399A1706BA84}">
      <dgm:prSet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C88A5911-EE90-4F51-8FB0-F731CFE85398}">
      <dgm:prSet phldrT="[文本]" custT="1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D044C56D-7970-4844-8D1A-0C804852257A}" type="presOf" srcId="{7B9AC2F3-9DF0-45AD-AE96-853B3B10A8E3}" destId="{AC49627E-A27F-4AFC-8145-6D9EF532B5DE}" srcOrd="0" destOrd="0" presId="urn:microsoft.com/office/officeart/2005/8/layout/process2"/>
    <dgm:cxn modelId="{5CC3152E-D86D-4B5D-B076-BAD34A62379D}" type="presOf" srcId="{C88A5911-EE90-4F51-8FB0-F731CFE85398}" destId="{CC181652-1F6F-48CC-A420-23DF69F856A3}" srcOrd="0" destOrd="0" presId="urn:microsoft.com/office/officeart/2005/8/layout/process2"/>
    <dgm:cxn modelId="{7C5D419C-2ECC-4278-A93C-ECCA788CEA6A}" type="presOf" srcId="{3A3E97D3-6A6A-4294-84BC-48052DC24A11}" destId="{B163521B-0FCE-4DF5-BD51-8FD13BE2876C}" srcOrd="0" destOrd="0" presId="urn:microsoft.com/office/officeart/2005/8/layout/process2"/>
    <dgm:cxn modelId="{23736BAC-D081-4E56-A217-88327B036A3A}" type="presOf" srcId="{97B75C44-CDA2-4A4A-B513-F4D0D9E60773}" destId="{E14E4FD9-2BF6-45ED-9D57-C63200143F2C}" srcOrd="1" destOrd="0" presId="urn:microsoft.com/office/officeart/2005/8/layout/process2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767F1F29-C325-4300-B69E-D58AD7966188}" type="presOf" srcId="{7B9AC2F3-9DF0-45AD-AE96-853B3B10A8E3}" destId="{AD5A73DD-026F-4EB8-9766-915B0DC8B6CE}" srcOrd="1" destOrd="0" presId="urn:microsoft.com/office/officeart/2005/8/layout/process2"/>
    <dgm:cxn modelId="{5DBAC496-A686-41AA-A79B-1BCAB49A5187}" type="presOf" srcId="{147FCE03-0520-44DE-B894-4D350EEF5B27}" destId="{46980BFC-F9E4-43DB-B164-120035B05D1E}" srcOrd="0" destOrd="0" presId="urn:microsoft.com/office/officeart/2005/8/layout/process2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81A970FF-D60C-475F-B299-A8E6EB53EB69}" type="presOf" srcId="{97B75C44-CDA2-4A4A-B513-F4D0D9E60773}" destId="{8440DD33-D957-40C0-B484-A04C88BC5519}" srcOrd="0" destOrd="0" presId="urn:microsoft.com/office/officeart/2005/8/layout/process2"/>
    <dgm:cxn modelId="{A97B8622-F213-48F8-BD11-9EECD66EC366}" type="presOf" srcId="{876EF463-03A9-4113-851D-424B6E97E014}" destId="{D25D2E21-B63B-4175-BCE9-7F8BD4C2DA7C}" srcOrd="0" destOrd="0" presId="urn:microsoft.com/office/officeart/2005/8/layout/process2"/>
    <dgm:cxn modelId="{C7E633F1-7D51-4F7F-93E0-D7489EC7BD9C}" type="presOf" srcId="{604FF123-9ED1-446A-8423-9BA09FB037F9}" destId="{B0EA217D-1C8B-4529-9E4F-72E7E077EBBB}" srcOrd="1" destOrd="0" presId="urn:microsoft.com/office/officeart/2005/8/layout/process2"/>
    <dgm:cxn modelId="{F43D9CF1-52BB-42AA-99CF-6BCA3A48B307}" type="presOf" srcId="{B5769AA4-7C3F-4187-8238-F045C0BF0F3E}" destId="{402EE733-6A0B-437F-91CE-5D3C8EB03305}" srcOrd="0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0A9FABC9-7220-40EA-906E-FC2144EE02F4}" type="presOf" srcId="{604FF123-9ED1-446A-8423-9BA09FB037F9}" destId="{647F3B3E-181D-4D09-A614-3CE7DCF60525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CA558A6E-4689-4414-807D-A056359CA710}" type="presParOf" srcId="{B163521B-0FCE-4DF5-BD51-8FD13BE2876C}" destId="{D25D2E21-B63B-4175-BCE9-7F8BD4C2DA7C}" srcOrd="0" destOrd="0" presId="urn:microsoft.com/office/officeart/2005/8/layout/process2"/>
    <dgm:cxn modelId="{C8220F4D-B69A-4DE2-AD7C-E93D5BB0BCA7}" type="presParOf" srcId="{B163521B-0FCE-4DF5-BD51-8FD13BE2876C}" destId="{AC49627E-A27F-4AFC-8145-6D9EF532B5DE}" srcOrd="1" destOrd="0" presId="urn:microsoft.com/office/officeart/2005/8/layout/process2"/>
    <dgm:cxn modelId="{F10B06AB-1218-4CEA-A84A-7B784AECF040}" type="presParOf" srcId="{AC49627E-A27F-4AFC-8145-6D9EF532B5DE}" destId="{AD5A73DD-026F-4EB8-9766-915B0DC8B6CE}" srcOrd="0" destOrd="0" presId="urn:microsoft.com/office/officeart/2005/8/layout/process2"/>
    <dgm:cxn modelId="{CD343715-C08E-449C-A44C-68B070E11EF1}" type="presParOf" srcId="{B163521B-0FCE-4DF5-BD51-8FD13BE2876C}" destId="{46980BFC-F9E4-43DB-B164-120035B05D1E}" srcOrd="2" destOrd="0" presId="urn:microsoft.com/office/officeart/2005/8/layout/process2"/>
    <dgm:cxn modelId="{908199A1-EBE4-415D-BCF1-96FF8E0FF38B}" type="presParOf" srcId="{B163521B-0FCE-4DF5-BD51-8FD13BE2876C}" destId="{647F3B3E-181D-4D09-A614-3CE7DCF60525}" srcOrd="3" destOrd="0" presId="urn:microsoft.com/office/officeart/2005/8/layout/process2"/>
    <dgm:cxn modelId="{B89F7D91-6764-4635-8858-6B9516D54CD6}" type="presParOf" srcId="{647F3B3E-181D-4D09-A614-3CE7DCF60525}" destId="{B0EA217D-1C8B-4529-9E4F-72E7E077EBBB}" srcOrd="0" destOrd="0" presId="urn:microsoft.com/office/officeart/2005/8/layout/process2"/>
    <dgm:cxn modelId="{60026D77-FF83-449B-B306-1E48A38C5A74}" type="presParOf" srcId="{B163521B-0FCE-4DF5-BD51-8FD13BE2876C}" destId="{402EE733-6A0B-437F-91CE-5D3C8EB03305}" srcOrd="4" destOrd="0" presId="urn:microsoft.com/office/officeart/2005/8/layout/process2"/>
    <dgm:cxn modelId="{D5C1D3DC-9C6D-4C30-BA8A-ACD479579431}" type="presParOf" srcId="{B163521B-0FCE-4DF5-BD51-8FD13BE2876C}" destId="{8440DD33-D957-40C0-B484-A04C88BC5519}" srcOrd="5" destOrd="0" presId="urn:microsoft.com/office/officeart/2005/8/layout/process2"/>
    <dgm:cxn modelId="{05D9141D-A100-476E-ABF5-37E6C50A88E2}" type="presParOf" srcId="{8440DD33-D957-40C0-B484-A04C88BC5519}" destId="{E14E4FD9-2BF6-45ED-9D57-C63200143F2C}" srcOrd="0" destOrd="0" presId="urn:microsoft.com/office/officeart/2005/8/layout/process2"/>
    <dgm:cxn modelId="{BF71ABCB-E2B9-48A9-AE10-8F0E0B7DA4B3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 custT="1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7B9AC2F3-9DF0-45AD-AE96-853B3B10A8E3}" type="sibTrans" cxnId="{28532E0A-A688-4CF7-B31F-4522C388EE16}">
      <dgm:prSet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147FCE03-0520-44DE-B894-4D350EEF5B27}">
      <dgm:prSet phldrT="[文本]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604FF123-9ED1-446A-8423-9BA09FB037F9}" type="sibTrans" cxnId="{D9F3A796-1ACE-4DC0-BF4B-FFCCB49663A6}">
      <dgm:prSet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B5769AA4-7C3F-4187-8238-F045C0BF0F3E}">
      <dgm:prSet phldrT="[文本]" custT="1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97B75C44-CDA2-4A4A-B513-F4D0D9E60773}" type="sibTrans" cxnId="{8A780DCC-32A6-4B9A-A19A-399A1706BA84}">
      <dgm:prSet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C88A5911-EE90-4F51-8FB0-F731CFE85398}">
      <dgm:prSet phldrT="[文本]" custT="1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D044C56D-7970-4844-8D1A-0C804852257A}" type="presOf" srcId="{7B9AC2F3-9DF0-45AD-AE96-853B3B10A8E3}" destId="{AC49627E-A27F-4AFC-8145-6D9EF532B5DE}" srcOrd="0" destOrd="0" presId="urn:microsoft.com/office/officeart/2005/8/layout/process2"/>
    <dgm:cxn modelId="{5CC3152E-D86D-4B5D-B076-BAD34A62379D}" type="presOf" srcId="{C88A5911-EE90-4F51-8FB0-F731CFE85398}" destId="{CC181652-1F6F-48CC-A420-23DF69F856A3}" srcOrd="0" destOrd="0" presId="urn:microsoft.com/office/officeart/2005/8/layout/process2"/>
    <dgm:cxn modelId="{7C5D419C-2ECC-4278-A93C-ECCA788CEA6A}" type="presOf" srcId="{3A3E97D3-6A6A-4294-84BC-48052DC24A11}" destId="{B163521B-0FCE-4DF5-BD51-8FD13BE2876C}" srcOrd="0" destOrd="0" presId="urn:microsoft.com/office/officeart/2005/8/layout/process2"/>
    <dgm:cxn modelId="{23736BAC-D081-4E56-A217-88327B036A3A}" type="presOf" srcId="{97B75C44-CDA2-4A4A-B513-F4D0D9E60773}" destId="{E14E4FD9-2BF6-45ED-9D57-C63200143F2C}" srcOrd="1" destOrd="0" presId="urn:microsoft.com/office/officeart/2005/8/layout/process2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767F1F29-C325-4300-B69E-D58AD7966188}" type="presOf" srcId="{7B9AC2F3-9DF0-45AD-AE96-853B3B10A8E3}" destId="{AD5A73DD-026F-4EB8-9766-915B0DC8B6CE}" srcOrd="1" destOrd="0" presId="urn:microsoft.com/office/officeart/2005/8/layout/process2"/>
    <dgm:cxn modelId="{5DBAC496-A686-41AA-A79B-1BCAB49A5187}" type="presOf" srcId="{147FCE03-0520-44DE-B894-4D350EEF5B27}" destId="{46980BFC-F9E4-43DB-B164-120035B05D1E}" srcOrd="0" destOrd="0" presId="urn:microsoft.com/office/officeart/2005/8/layout/process2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81A970FF-D60C-475F-B299-A8E6EB53EB69}" type="presOf" srcId="{97B75C44-CDA2-4A4A-B513-F4D0D9E60773}" destId="{8440DD33-D957-40C0-B484-A04C88BC5519}" srcOrd="0" destOrd="0" presId="urn:microsoft.com/office/officeart/2005/8/layout/process2"/>
    <dgm:cxn modelId="{A97B8622-F213-48F8-BD11-9EECD66EC366}" type="presOf" srcId="{876EF463-03A9-4113-851D-424B6E97E014}" destId="{D25D2E21-B63B-4175-BCE9-7F8BD4C2DA7C}" srcOrd="0" destOrd="0" presId="urn:microsoft.com/office/officeart/2005/8/layout/process2"/>
    <dgm:cxn modelId="{C7E633F1-7D51-4F7F-93E0-D7489EC7BD9C}" type="presOf" srcId="{604FF123-9ED1-446A-8423-9BA09FB037F9}" destId="{B0EA217D-1C8B-4529-9E4F-72E7E077EBBB}" srcOrd="1" destOrd="0" presId="urn:microsoft.com/office/officeart/2005/8/layout/process2"/>
    <dgm:cxn modelId="{F43D9CF1-52BB-42AA-99CF-6BCA3A48B307}" type="presOf" srcId="{B5769AA4-7C3F-4187-8238-F045C0BF0F3E}" destId="{402EE733-6A0B-437F-91CE-5D3C8EB03305}" srcOrd="0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0A9FABC9-7220-40EA-906E-FC2144EE02F4}" type="presOf" srcId="{604FF123-9ED1-446A-8423-9BA09FB037F9}" destId="{647F3B3E-181D-4D09-A614-3CE7DCF60525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CA558A6E-4689-4414-807D-A056359CA710}" type="presParOf" srcId="{B163521B-0FCE-4DF5-BD51-8FD13BE2876C}" destId="{D25D2E21-B63B-4175-BCE9-7F8BD4C2DA7C}" srcOrd="0" destOrd="0" presId="urn:microsoft.com/office/officeart/2005/8/layout/process2"/>
    <dgm:cxn modelId="{C8220F4D-B69A-4DE2-AD7C-E93D5BB0BCA7}" type="presParOf" srcId="{B163521B-0FCE-4DF5-BD51-8FD13BE2876C}" destId="{AC49627E-A27F-4AFC-8145-6D9EF532B5DE}" srcOrd="1" destOrd="0" presId="urn:microsoft.com/office/officeart/2005/8/layout/process2"/>
    <dgm:cxn modelId="{F10B06AB-1218-4CEA-A84A-7B784AECF040}" type="presParOf" srcId="{AC49627E-A27F-4AFC-8145-6D9EF532B5DE}" destId="{AD5A73DD-026F-4EB8-9766-915B0DC8B6CE}" srcOrd="0" destOrd="0" presId="urn:microsoft.com/office/officeart/2005/8/layout/process2"/>
    <dgm:cxn modelId="{CD343715-C08E-449C-A44C-68B070E11EF1}" type="presParOf" srcId="{B163521B-0FCE-4DF5-BD51-8FD13BE2876C}" destId="{46980BFC-F9E4-43DB-B164-120035B05D1E}" srcOrd="2" destOrd="0" presId="urn:microsoft.com/office/officeart/2005/8/layout/process2"/>
    <dgm:cxn modelId="{908199A1-EBE4-415D-BCF1-96FF8E0FF38B}" type="presParOf" srcId="{B163521B-0FCE-4DF5-BD51-8FD13BE2876C}" destId="{647F3B3E-181D-4D09-A614-3CE7DCF60525}" srcOrd="3" destOrd="0" presId="urn:microsoft.com/office/officeart/2005/8/layout/process2"/>
    <dgm:cxn modelId="{B89F7D91-6764-4635-8858-6B9516D54CD6}" type="presParOf" srcId="{647F3B3E-181D-4D09-A614-3CE7DCF60525}" destId="{B0EA217D-1C8B-4529-9E4F-72E7E077EBBB}" srcOrd="0" destOrd="0" presId="urn:microsoft.com/office/officeart/2005/8/layout/process2"/>
    <dgm:cxn modelId="{60026D77-FF83-449B-B306-1E48A38C5A74}" type="presParOf" srcId="{B163521B-0FCE-4DF5-BD51-8FD13BE2876C}" destId="{402EE733-6A0B-437F-91CE-5D3C8EB03305}" srcOrd="4" destOrd="0" presId="urn:microsoft.com/office/officeart/2005/8/layout/process2"/>
    <dgm:cxn modelId="{D5C1D3DC-9C6D-4C30-BA8A-ACD479579431}" type="presParOf" srcId="{B163521B-0FCE-4DF5-BD51-8FD13BE2876C}" destId="{8440DD33-D957-40C0-B484-A04C88BC5519}" srcOrd="5" destOrd="0" presId="urn:microsoft.com/office/officeart/2005/8/layout/process2"/>
    <dgm:cxn modelId="{05D9141D-A100-476E-ABF5-37E6C50A88E2}" type="presParOf" srcId="{8440DD33-D957-40C0-B484-A04C88BC5519}" destId="{E14E4FD9-2BF6-45ED-9D57-C63200143F2C}" srcOrd="0" destOrd="0" presId="urn:microsoft.com/office/officeart/2005/8/layout/process2"/>
    <dgm:cxn modelId="{BF71ABCB-E2B9-48A9-AE10-8F0E0B7DA4B3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 custT="1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7B9AC2F3-9DF0-45AD-AE96-853B3B10A8E3}" type="sibTrans" cxnId="{28532E0A-A688-4CF7-B31F-4522C388EE16}">
      <dgm:prSet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147FCE03-0520-44DE-B894-4D350EEF5B27}">
      <dgm:prSet phldrT="[文本]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604FF123-9ED1-446A-8423-9BA09FB037F9}" type="sibTrans" cxnId="{D9F3A796-1ACE-4DC0-BF4B-FFCCB49663A6}">
      <dgm:prSet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B5769AA4-7C3F-4187-8238-F045C0BF0F3E}">
      <dgm:prSet phldrT="[文本]" custT="1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97B75C44-CDA2-4A4A-B513-F4D0D9E60773}" type="sibTrans" cxnId="{8A780DCC-32A6-4B9A-A19A-399A1706BA84}">
      <dgm:prSet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C88A5911-EE90-4F51-8FB0-F731CFE85398}">
      <dgm:prSet phldrT="[文本]" custT="1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D044C56D-7970-4844-8D1A-0C804852257A}" type="presOf" srcId="{7B9AC2F3-9DF0-45AD-AE96-853B3B10A8E3}" destId="{AC49627E-A27F-4AFC-8145-6D9EF532B5DE}" srcOrd="0" destOrd="0" presId="urn:microsoft.com/office/officeart/2005/8/layout/process2"/>
    <dgm:cxn modelId="{5CC3152E-D86D-4B5D-B076-BAD34A62379D}" type="presOf" srcId="{C88A5911-EE90-4F51-8FB0-F731CFE85398}" destId="{CC181652-1F6F-48CC-A420-23DF69F856A3}" srcOrd="0" destOrd="0" presId="urn:microsoft.com/office/officeart/2005/8/layout/process2"/>
    <dgm:cxn modelId="{7C5D419C-2ECC-4278-A93C-ECCA788CEA6A}" type="presOf" srcId="{3A3E97D3-6A6A-4294-84BC-48052DC24A11}" destId="{B163521B-0FCE-4DF5-BD51-8FD13BE2876C}" srcOrd="0" destOrd="0" presId="urn:microsoft.com/office/officeart/2005/8/layout/process2"/>
    <dgm:cxn modelId="{23736BAC-D081-4E56-A217-88327B036A3A}" type="presOf" srcId="{97B75C44-CDA2-4A4A-B513-F4D0D9E60773}" destId="{E14E4FD9-2BF6-45ED-9D57-C63200143F2C}" srcOrd="1" destOrd="0" presId="urn:microsoft.com/office/officeart/2005/8/layout/process2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767F1F29-C325-4300-B69E-D58AD7966188}" type="presOf" srcId="{7B9AC2F3-9DF0-45AD-AE96-853B3B10A8E3}" destId="{AD5A73DD-026F-4EB8-9766-915B0DC8B6CE}" srcOrd="1" destOrd="0" presId="urn:microsoft.com/office/officeart/2005/8/layout/process2"/>
    <dgm:cxn modelId="{5DBAC496-A686-41AA-A79B-1BCAB49A5187}" type="presOf" srcId="{147FCE03-0520-44DE-B894-4D350EEF5B27}" destId="{46980BFC-F9E4-43DB-B164-120035B05D1E}" srcOrd="0" destOrd="0" presId="urn:microsoft.com/office/officeart/2005/8/layout/process2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81A970FF-D60C-475F-B299-A8E6EB53EB69}" type="presOf" srcId="{97B75C44-CDA2-4A4A-B513-F4D0D9E60773}" destId="{8440DD33-D957-40C0-B484-A04C88BC5519}" srcOrd="0" destOrd="0" presId="urn:microsoft.com/office/officeart/2005/8/layout/process2"/>
    <dgm:cxn modelId="{A97B8622-F213-48F8-BD11-9EECD66EC366}" type="presOf" srcId="{876EF463-03A9-4113-851D-424B6E97E014}" destId="{D25D2E21-B63B-4175-BCE9-7F8BD4C2DA7C}" srcOrd="0" destOrd="0" presId="urn:microsoft.com/office/officeart/2005/8/layout/process2"/>
    <dgm:cxn modelId="{C7E633F1-7D51-4F7F-93E0-D7489EC7BD9C}" type="presOf" srcId="{604FF123-9ED1-446A-8423-9BA09FB037F9}" destId="{B0EA217D-1C8B-4529-9E4F-72E7E077EBBB}" srcOrd="1" destOrd="0" presId="urn:microsoft.com/office/officeart/2005/8/layout/process2"/>
    <dgm:cxn modelId="{F43D9CF1-52BB-42AA-99CF-6BCA3A48B307}" type="presOf" srcId="{B5769AA4-7C3F-4187-8238-F045C0BF0F3E}" destId="{402EE733-6A0B-437F-91CE-5D3C8EB03305}" srcOrd="0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0A9FABC9-7220-40EA-906E-FC2144EE02F4}" type="presOf" srcId="{604FF123-9ED1-446A-8423-9BA09FB037F9}" destId="{647F3B3E-181D-4D09-A614-3CE7DCF60525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CA558A6E-4689-4414-807D-A056359CA710}" type="presParOf" srcId="{B163521B-0FCE-4DF5-BD51-8FD13BE2876C}" destId="{D25D2E21-B63B-4175-BCE9-7F8BD4C2DA7C}" srcOrd="0" destOrd="0" presId="urn:microsoft.com/office/officeart/2005/8/layout/process2"/>
    <dgm:cxn modelId="{C8220F4D-B69A-4DE2-AD7C-E93D5BB0BCA7}" type="presParOf" srcId="{B163521B-0FCE-4DF5-BD51-8FD13BE2876C}" destId="{AC49627E-A27F-4AFC-8145-6D9EF532B5DE}" srcOrd="1" destOrd="0" presId="urn:microsoft.com/office/officeart/2005/8/layout/process2"/>
    <dgm:cxn modelId="{F10B06AB-1218-4CEA-A84A-7B784AECF040}" type="presParOf" srcId="{AC49627E-A27F-4AFC-8145-6D9EF532B5DE}" destId="{AD5A73DD-026F-4EB8-9766-915B0DC8B6CE}" srcOrd="0" destOrd="0" presId="urn:microsoft.com/office/officeart/2005/8/layout/process2"/>
    <dgm:cxn modelId="{CD343715-C08E-449C-A44C-68B070E11EF1}" type="presParOf" srcId="{B163521B-0FCE-4DF5-BD51-8FD13BE2876C}" destId="{46980BFC-F9E4-43DB-B164-120035B05D1E}" srcOrd="2" destOrd="0" presId="urn:microsoft.com/office/officeart/2005/8/layout/process2"/>
    <dgm:cxn modelId="{908199A1-EBE4-415D-BCF1-96FF8E0FF38B}" type="presParOf" srcId="{B163521B-0FCE-4DF5-BD51-8FD13BE2876C}" destId="{647F3B3E-181D-4D09-A614-3CE7DCF60525}" srcOrd="3" destOrd="0" presId="urn:microsoft.com/office/officeart/2005/8/layout/process2"/>
    <dgm:cxn modelId="{B89F7D91-6764-4635-8858-6B9516D54CD6}" type="presParOf" srcId="{647F3B3E-181D-4D09-A614-3CE7DCF60525}" destId="{B0EA217D-1C8B-4529-9E4F-72E7E077EBBB}" srcOrd="0" destOrd="0" presId="urn:microsoft.com/office/officeart/2005/8/layout/process2"/>
    <dgm:cxn modelId="{60026D77-FF83-449B-B306-1E48A38C5A74}" type="presParOf" srcId="{B163521B-0FCE-4DF5-BD51-8FD13BE2876C}" destId="{402EE733-6A0B-437F-91CE-5D3C8EB03305}" srcOrd="4" destOrd="0" presId="urn:microsoft.com/office/officeart/2005/8/layout/process2"/>
    <dgm:cxn modelId="{D5C1D3DC-9C6D-4C30-BA8A-ACD479579431}" type="presParOf" srcId="{B163521B-0FCE-4DF5-BD51-8FD13BE2876C}" destId="{8440DD33-D957-40C0-B484-A04C88BC5519}" srcOrd="5" destOrd="0" presId="urn:microsoft.com/office/officeart/2005/8/layout/process2"/>
    <dgm:cxn modelId="{05D9141D-A100-476E-ABF5-37E6C50A88E2}" type="presParOf" srcId="{8440DD33-D957-40C0-B484-A04C88BC5519}" destId="{E14E4FD9-2BF6-45ED-9D57-C63200143F2C}" srcOrd="0" destOrd="0" presId="urn:microsoft.com/office/officeart/2005/8/layout/process2"/>
    <dgm:cxn modelId="{BF71ABCB-E2B9-48A9-AE10-8F0E0B7DA4B3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 custT="1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7B9AC2F3-9DF0-45AD-AE96-853B3B10A8E3}" type="sibTrans" cxnId="{28532E0A-A688-4CF7-B31F-4522C388EE16}">
      <dgm:prSet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147FCE03-0520-44DE-B894-4D350EEF5B27}">
      <dgm:prSet phldrT="[文本]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604FF123-9ED1-446A-8423-9BA09FB037F9}" type="sibTrans" cxnId="{D9F3A796-1ACE-4DC0-BF4B-FFCCB49663A6}">
      <dgm:prSet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B5769AA4-7C3F-4187-8238-F045C0BF0F3E}">
      <dgm:prSet phldrT="[文本]" custT="1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97B75C44-CDA2-4A4A-B513-F4D0D9E60773}" type="sibTrans" cxnId="{8A780DCC-32A6-4B9A-A19A-399A1706BA84}">
      <dgm:prSet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C88A5911-EE90-4F51-8FB0-F731CFE85398}">
      <dgm:prSet phldrT="[文本]" custT="1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D044C56D-7970-4844-8D1A-0C804852257A}" type="presOf" srcId="{7B9AC2F3-9DF0-45AD-AE96-853B3B10A8E3}" destId="{AC49627E-A27F-4AFC-8145-6D9EF532B5DE}" srcOrd="0" destOrd="0" presId="urn:microsoft.com/office/officeart/2005/8/layout/process2"/>
    <dgm:cxn modelId="{5CC3152E-D86D-4B5D-B076-BAD34A62379D}" type="presOf" srcId="{C88A5911-EE90-4F51-8FB0-F731CFE85398}" destId="{CC181652-1F6F-48CC-A420-23DF69F856A3}" srcOrd="0" destOrd="0" presId="urn:microsoft.com/office/officeart/2005/8/layout/process2"/>
    <dgm:cxn modelId="{7C5D419C-2ECC-4278-A93C-ECCA788CEA6A}" type="presOf" srcId="{3A3E97D3-6A6A-4294-84BC-48052DC24A11}" destId="{B163521B-0FCE-4DF5-BD51-8FD13BE2876C}" srcOrd="0" destOrd="0" presId="urn:microsoft.com/office/officeart/2005/8/layout/process2"/>
    <dgm:cxn modelId="{23736BAC-D081-4E56-A217-88327B036A3A}" type="presOf" srcId="{97B75C44-CDA2-4A4A-B513-F4D0D9E60773}" destId="{E14E4FD9-2BF6-45ED-9D57-C63200143F2C}" srcOrd="1" destOrd="0" presId="urn:microsoft.com/office/officeart/2005/8/layout/process2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767F1F29-C325-4300-B69E-D58AD7966188}" type="presOf" srcId="{7B9AC2F3-9DF0-45AD-AE96-853B3B10A8E3}" destId="{AD5A73DD-026F-4EB8-9766-915B0DC8B6CE}" srcOrd="1" destOrd="0" presId="urn:microsoft.com/office/officeart/2005/8/layout/process2"/>
    <dgm:cxn modelId="{5DBAC496-A686-41AA-A79B-1BCAB49A5187}" type="presOf" srcId="{147FCE03-0520-44DE-B894-4D350EEF5B27}" destId="{46980BFC-F9E4-43DB-B164-120035B05D1E}" srcOrd="0" destOrd="0" presId="urn:microsoft.com/office/officeart/2005/8/layout/process2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81A970FF-D60C-475F-B299-A8E6EB53EB69}" type="presOf" srcId="{97B75C44-CDA2-4A4A-B513-F4D0D9E60773}" destId="{8440DD33-D957-40C0-B484-A04C88BC5519}" srcOrd="0" destOrd="0" presId="urn:microsoft.com/office/officeart/2005/8/layout/process2"/>
    <dgm:cxn modelId="{A97B8622-F213-48F8-BD11-9EECD66EC366}" type="presOf" srcId="{876EF463-03A9-4113-851D-424B6E97E014}" destId="{D25D2E21-B63B-4175-BCE9-7F8BD4C2DA7C}" srcOrd="0" destOrd="0" presId="urn:microsoft.com/office/officeart/2005/8/layout/process2"/>
    <dgm:cxn modelId="{C7E633F1-7D51-4F7F-93E0-D7489EC7BD9C}" type="presOf" srcId="{604FF123-9ED1-446A-8423-9BA09FB037F9}" destId="{B0EA217D-1C8B-4529-9E4F-72E7E077EBBB}" srcOrd="1" destOrd="0" presId="urn:microsoft.com/office/officeart/2005/8/layout/process2"/>
    <dgm:cxn modelId="{F43D9CF1-52BB-42AA-99CF-6BCA3A48B307}" type="presOf" srcId="{B5769AA4-7C3F-4187-8238-F045C0BF0F3E}" destId="{402EE733-6A0B-437F-91CE-5D3C8EB03305}" srcOrd="0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0A9FABC9-7220-40EA-906E-FC2144EE02F4}" type="presOf" srcId="{604FF123-9ED1-446A-8423-9BA09FB037F9}" destId="{647F3B3E-181D-4D09-A614-3CE7DCF60525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CA558A6E-4689-4414-807D-A056359CA710}" type="presParOf" srcId="{B163521B-0FCE-4DF5-BD51-8FD13BE2876C}" destId="{D25D2E21-B63B-4175-BCE9-7F8BD4C2DA7C}" srcOrd="0" destOrd="0" presId="urn:microsoft.com/office/officeart/2005/8/layout/process2"/>
    <dgm:cxn modelId="{C8220F4D-B69A-4DE2-AD7C-E93D5BB0BCA7}" type="presParOf" srcId="{B163521B-0FCE-4DF5-BD51-8FD13BE2876C}" destId="{AC49627E-A27F-4AFC-8145-6D9EF532B5DE}" srcOrd="1" destOrd="0" presId="urn:microsoft.com/office/officeart/2005/8/layout/process2"/>
    <dgm:cxn modelId="{F10B06AB-1218-4CEA-A84A-7B784AECF040}" type="presParOf" srcId="{AC49627E-A27F-4AFC-8145-6D9EF532B5DE}" destId="{AD5A73DD-026F-4EB8-9766-915B0DC8B6CE}" srcOrd="0" destOrd="0" presId="urn:microsoft.com/office/officeart/2005/8/layout/process2"/>
    <dgm:cxn modelId="{CD343715-C08E-449C-A44C-68B070E11EF1}" type="presParOf" srcId="{B163521B-0FCE-4DF5-BD51-8FD13BE2876C}" destId="{46980BFC-F9E4-43DB-B164-120035B05D1E}" srcOrd="2" destOrd="0" presId="urn:microsoft.com/office/officeart/2005/8/layout/process2"/>
    <dgm:cxn modelId="{908199A1-EBE4-415D-BCF1-96FF8E0FF38B}" type="presParOf" srcId="{B163521B-0FCE-4DF5-BD51-8FD13BE2876C}" destId="{647F3B3E-181D-4D09-A614-3CE7DCF60525}" srcOrd="3" destOrd="0" presId="urn:microsoft.com/office/officeart/2005/8/layout/process2"/>
    <dgm:cxn modelId="{B89F7D91-6764-4635-8858-6B9516D54CD6}" type="presParOf" srcId="{647F3B3E-181D-4D09-A614-3CE7DCF60525}" destId="{B0EA217D-1C8B-4529-9E4F-72E7E077EBBB}" srcOrd="0" destOrd="0" presId="urn:microsoft.com/office/officeart/2005/8/layout/process2"/>
    <dgm:cxn modelId="{60026D77-FF83-449B-B306-1E48A38C5A74}" type="presParOf" srcId="{B163521B-0FCE-4DF5-BD51-8FD13BE2876C}" destId="{402EE733-6A0B-437F-91CE-5D3C8EB03305}" srcOrd="4" destOrd="0" presId="urn:microsoft.com/office/officeart/2005/8/layout/process2"/>
    <dgm:cxn modelId="{D5C1D3DC-9C6D-4C30-BA8A-ACD479579431}" type="presParOf" srcId="{B163521B-0FCE-4DF5-BD51-8FD13BE2876C}" destId="{8440DD33-D957-40C0-B484-A04C88BC5519}" srcOrd="5" destOrd="0" presId="urn:microsoft.com/office/officeart/2005/8/layout/process2"/>
    <dgm:cxn modelId="{05D9141D-A100-476E-ABF5-37E6C50A88E2}" type="presParOf" srcId="{8440DD33-D957-40C0-B484-A04C88BC5519}" destId="{E14E4FD9-2BF6-45ED-9D57-C63200143F2C}" srcOrd="0" destOrd="0" presId="urn:microsoft.com/office/officeart/2005/8/layout/process2"/>
    <dgm:cxn modelId="{BF71ABCB-E2B9-48A9-AE10-8F0E0B7DA4B3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B9AC2F3-9DF0-45AD-AE96-853B3B10A8E3}" type="sibTrans" cxnId="{28532E0A-A688-4CF7-B31F-4522C388EE16}">
      <dgm:prSet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47FCE03-0520-44DE-B894-4D350EEF5B27}">
      <dgm:prSet phldrT="[文本]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综合</a:t>
          </a:r>
          <a:endParaRPr lang="zh-CN" altLang="en-US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04FF123-9ED1-446A-8423-9BA09FB037F9}" type="sibTrans" cxnId="{D9F3A796-1ACE-4DC0-BF4B-FFCCB49663A6}">
      <dgm:prSet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5769AA4-7C3F-4187-8238-F045C0BF0F3E}">
      <dgm:prSet phldrT="[文本]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适配</a:t>
          </a:r>
          <a:endParaRPr lang="zh-CN" altLang="en-US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7B75C44-CDA2-4A4A-B513-F4D0D9E60773}" type="sibTrans" cxnId="{8A780DCC-32A6-4B9A-A19A-399A1706BA84}">
      <dgm:prSet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88A5911-EE90-4F51-8FB0-F731CFE85398}">
      <dgm:prSet phldrT="[文本]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编程下载</a:t>
          </a:r>
          <a:endParaRPr lang="zh-CN" altLang="en-US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779C8A8D-4549-4C8E-9B10-9BEA802828FD}" type="presOf" srcId="{604FF123-9ED1-446A-8423-9BA09FB037F9}" destId="{B0EA217D-1C8B-4529-9E4F-72E7E077EBBB}" srcOrd="1" destOrd="0" presId="urn:microsoft.com/office/officeart/2005/8/layout/process2"/>
    <dgm:cxn modelId="{4197B8FC-71B3-4EE8-9E58-7B177326F0C4}" type="presOf" srcId="{3A3E97D3-6A6A-4294-84BC-48052DC24A11}" destId="{B163521B-0FCE-4DF5-BD51-8FD13BE2876C}" srcOrd="0" destOrd="0" presId="urn:microsoft.com/office/officeart/2005/8/layout/process2"/>
    <dgm:cxn modelId="{7F077D59-3963-41B9-9F31-32098C7D834B}" type="presOf" srcId="{7B9AC2F3-9DF0-45AD-AE96-853B3B10A8E3}" destId="{AD5A73DD-026F-4EB8-9766-915B0DC8B6CE}" srcOrd="1" destOrd="0" presId="urn:microsoft.com/office/officeart/2005/8/layout/process2"/>
    <dgm:cxn modelId="{17A6AA02-F791-49F4-983F-43C3CA3D89CD}" type="presOf" srcId="{B5769AA4-7C3F-4187-8238-F045C0BF0F3E}" destId="{402EE733-6A0B-437F-91CE-5D3C8EB03305}" srcOrd="0" destOrd="0" presId="urn:microsoft.com/office/officeart/2005/8/layout/process2"/>
    <dgm:cxn modelId="{AB429020-86B7-4383-83A8-CA92C5822B33}" type="presOf" srcId="{7B9AC2F3-9DF0-45AD-AE96-853B3B10A8E3}" destId="{AC49627E-A27F-4AFC-8145-6D9EF532B5DE}" srcOrd="0" destOrd="0" presId="urn:microsoft.com/office/officeart/2005/8/layout/process2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C88D76D7-E979-4398-A43D-C6AC018AC653}" type="presOf" srcId="{97B75C44-CDA2-4A4A-B513-F4D0D9E60773}" destId="{E14E4FD9-2BF6-45ED-9D57-C63200143F2C}" srcOrd="1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022FA7E9-2BBF-4821-A2AC-AFC63C91667D}" type="presOf" srcId="{C88A5911-EE90-4F51-8FB0-F731CFE85398}" destId="{CC181652-1F6F-48CC-A420-23DF69F856A3}" srcOrd="0" destOrd="0" presId="urn:microsoft.com/office/officeart/2005/8/layout/process2"/>
    <dgm:cxn modelId="{6B5BDDC2-B017-41A3-A1FF-B43B57B4A946}" type="presOf" srcId="{147FCE03-0520-44DE-B894-4D350EEF5B27}" destId="{46980BFC-F9E4-43DB-B164-120035B05D1E}" srcOrd="0" destOrd="0" presId="urn:microsoft.com/office/officeart/2005/8/layout/process2"/>
    <dgm:cxn modelId="{11239AD2-79EF-49DC-89EC-99F2350DB91A}" type="presOf" srcId="{876EF463-03A9-4113-851D-424B6E97E014}" destId="{D25D2E21-B63B-4175-BCE9-7F8BD4C2DA7C}" srcOrd="0" destOrd="0" presId="urn:microsoft.com/office/officeart/2005/8/layout/process2"/>
    <dgm:cxn modelId="{A88BE957-9DBE-4224-81F2-0C6C01C3C27A}" type="presOf" srcId="{604FF123-9ED1-446A-8423-9BA09FB037F9}" destId="{647F3B3E-181D-4D09-A614-3CE7DCF60525}" srcOrd="0" destOrd="0" presId="urn:microsoft.com/office/officeart/2005/8/layout/process2"/>
    <dgm:cxn modelId="{929F1388-1547-44D0-A873-097F1BDF287D}" type="presOf" srcId="{97B75C44-CDA2-4A4A-B513-F4D0D9E60773}" destId="{8440DD33-D957-40C0-B484-A04C88BC5519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4DE86DDA-6003-461C-B907-2304FFCB0FC1}" type="presParOf" srcId="{B163521B-0FCE-4DF5-BD51-8FD13BE2876C}" destId="{D25D2E21-B63B-4175-BCE9-7F8BD4C2DA7C}" srcOrd="0" destOrd="0" presId="urn:microsoft.com/office/officeart/2005/8/layout/process2"/>
    <dgm:cxn modelId="{9FDE031E-83DD-4887-A6E1-BFF3626D2EB4}" type="presParOf" srcId="{B163521B-0FCE-4DF5-BD51-8FD13BE2876C}" destId="{AC49627E-A27F-4AFC-8145-6D9EF532B5DE}" srcOrd="1" destOrd="0" presId="urn:microsoft.com/office/officeart/2005/8/layout/process2"/>
    <dgm:cxn modelId="{07CE50D2-DF2D-421A-9785-0DCE71708409}" type="presParOf" srcId="{AC49627E-A27F-4AFC-8145-6D9EF532B5DE}" destId="{AD5A73DD-026F-4EB8-9766-915B0DC8B6CE}" srcOrd="0" destOrd="0" presId="urn:microsoft.com/office/officeart/2005/8/layout/process2"/>
    <dgm:cxn modelId="{E25D0E47-B173-4FDE-A869-38902A3A7E23}" type="presParOf" srcId="{B163521B-0FCE-4DF5-BD51-8FD13BE2876C}" destId="{46980BFC-F9E4-43DB-B164-120035B05D1E}" srcOrd="2" destOrd="0" presId="urn:microsoft.com/office/officeart/2005/8/layout/process2"/>
    <dgm:cxn modelId="{AF908A71-B28B-4268-8C85-ABCFE8D20D3D}" type="presParOf" srcId="{B163521B-0FCE-4DF5-BD51-8FD13BE2876C}" destId="{647F3B3E-181D-4D09-A614-3CE7DCF60525}" srcOrd="3" destOrd="0" presId="urn:microsoft.com/office/officeart/2005/8/layout/process2"/>
    <dgm:cxn modelId="{FD7BCFFB-C979-42C7-A856-5DB0FB65769D}" type="presParOf" srcId="{647F3B3E-181D-4D09-A614-3CE7DCF60525}" destId="{B0EA217D-1C8B-4529-9E4F-72E7E077EBBB}" srcOrd="0" destOrd="0" presId="urn:microsoft.com/office/officeart/2005/8/layout/process2"/>
    <dgm:cxn modelId="{46CFB3EE-1F28-4E18-BF05-FC912D55FFB3}" type="presParOf" srcId="{B163521B-0FCE-4DF5-BD51-8FD13BE2876C}" destId="{402EE733-6A0B-437F-91CE-5D3C8EB03305}" srcOrd="4" destOrd="0" presId="urn:microsoft.com/office/officeart/2005/8/layout/process2"/>
    <dgm:cxn modelId="{F1E5B6D1-8742-47BD-84E7-472565FA4CBA}" type="presParOf" srcId="{B163521B-0FCE-4DF5-BD51-8FD13BE2876C}" destId="{8440DD33-D957-40C0-B484-A04C88BC5519}" srcOrd="5" destOrd="0" presId="urn:microsoft.com/office/officeart/2005/8/layout/process2"/>
    <dgm:cxn modelId="{59DE24F2-6380-4554-8620-FBEBE2534C66}" type="presParOf" srcId="{8440DD33-D957-40C0-B484-A04C88BC5519}" destId="{E14E4FD9-2BF6-45ED-9D57-C63200143F2C}" srcOrd="0" destOrd="0" presId="urn:microsoft.com/office/officeart/2005/8/layout/process2"/>
    <dgm:cxn modelId="{3E41565C-8D56-43C4-B9AB-9C846BBA11B7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3E97D3-6A6A-4294-84BC-48052DC24A11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</dgm:pt>
    <dgm:pt modelId="{876EF463-03A9-4113-851D-424B6E97E014}">
      <dgm:prSet phldrT="[文本]"/>
      <dgm:spPr>
        <a:xfrm>
          <a:off x="426163" y="2418"/>
          <a:ext cx="1619398" cy="899666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E1546E6-1AE5-45A9-A1B7-0B1A1E17B20E}" type="parTrans" cxnId="{28532E0A-A688-4CF7-B31F-4522C388EE16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B9AC2F3-9DF0-45AD-AE96-853B3B10A8E3}" type="sibTrans" cxnId="{28532E0A-A688-4CF7-B31F-4522C388EE16}">
      <dgm:prSet/>
      <dgm:spPr>
        <a:xfrm rot="5400000">
          <a:off x="1067175" y="924576"/>
          <a:ext cx="337374" cy="404849"/>
        </a:xfr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47FCE03-0520-44DE-B894-4D350EEF5B27}">
      <dgm:prSet phldrT="[文本]"/>
      <dgm:spPr>
        <a:xfrm>
          <a:off x="426163" y="1351917"/>
          <a:ext cx="1619398" cy="899666"/>
        </a:xfr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综合</a:t>
          </a:r>
          <a:endParaRPr lang="zh-CN" altLang="en-US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B65A963-8E13-4F36-8864-28C3DEEB92DE}" type="parTrans" cxnId="{D9F3A796-1ACE-4DC0-BF4B-FFCCB49663A6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04FF123-9ED1-446A-8423-9BA09FB037F9}" type="sibTrans" cxnId="{D9F3A796-1ACE-4DC0-BF4B-FFCCB49663A6}">
      <dgm:prSet/>
      <dgm:spPr>
        <a:xfrm rot="5393790">
          <a:off x="1063444" y="2280689"/>
          <a:ext cx="347297" cy="404849"/>
        </a:xfr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5769AA4-7C3F-4187-8238-F045C0BF0F3E}">
      <dgm:prSet phldrT="[文本]"/>
      <dgm:spPr>
        <a:xfrm>
          <a:off x="428625" y="2714646"/>
          <a:ext cx="1619398" cy="899666"/>
        </a:xfr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适配</a:t>
          </a:r>
          <a:endParaRPr lang="zh-CN" altLang="en-US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E0CA856-9F72-45E3-B242-08CC6B72D024}" type="parTrans" cxnId="{8A780DCC-32A6-4B9A-A19A-399A1706BA84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7B75C44-CDA2-4A4A-B513-F4D0D9E60773}" type="sibTrans" cxnId="{8A780DCC-32A6-4B9A-A19A-399A1706BA84}">
      <dgm:prSet/>
      <dgm:spPr>
        <a:xfrm rot="5406333">
          <a:off x="1073367" y="3630188"/>
          <a:ext cx="327453" cy="404849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zh-CN" altLang="en-US" b="1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88A5911-EE90-4F51-8FB0-F731CFE85398}">
      <dgm:prSet phldrT="[文本]"/>
      <dgm:spPr>
        <a:xfrm>
          <a:off x="426163" y="4050915"/>
          <a:ext cx="1619398" cy="899666"/>
        </a:xfr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编程下载</a:t>
          </a:r>
          <a:endParaRPr lang="zh-CN" altLang="en-US" b="1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86B47D-CCE5-4772-9074-F519980698EC}" type="par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7E4A22A-A81F-4292-AD3C-A5B227023898}" type="sibTrans" cxnId="{519363E7-502C-45E7-9FD6-0BC5E36EB702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163521B-0FCE-4DF5-BD51-8FD13BE2876C}" type="pres">
      <dgm:prSet presAssocID="{3A3E97D3-6A6A-4294-84BC-48052DC24A11}" presName="linearFlow" presStyleCnt="0">
        <dgm:presLayoutVars>
          <dgm:resizeHandles val="exact"/>
        </dgm:presLayoutVars>
      </dgm:prSet>
      <dgm:spPr/>
    </dgm:pt>
    <dgm:pt modelId="{D25D2E21-B63B-4175-BCE9-7F8BD4C2DA7C}" type="pres">
      <dgm:prSet presAssocID="{876EF463-03A9-4113-851D-424B6E97E014}" presName="node" presStyleLbl="node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49627E-A27F-4AFC-8145-6D9EF532B5DE}" type="pres">
      <dgm:prSet presAssocID="{7B9AC2F3-9DF0-45AD-AE96-853B3B10A8E3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AD5A73DD-026F-4EB8-9766-915B0DC8B6CE}" type="pres">
      <dgm:prSet presAssocID="{7B9AC2F3-9DF0-45AD-AE96-853B3B10A8E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6980BFC-F9E4-43DB-B164-120035B05D1E}" type="pres">
      <dgm:prSet presAssocID="{147FCE03-0520-44DE-B894-4D350EEF5B27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47F3B3E-181D-4D09-A614-3CE7DCF60525}" type="pres">
      <dgm:prSet presAssocID="{604FF123-9ED1-446A-8423-9BA09FB037F9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B0EA217D-1C8B-4529-9E4F-72E7E077EBBB}" type="pres">
      <dgm:prSet presAssocID="{604FF123-9ED1-446A-8423-9BA09FB037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2EE733-6A0B-437F-91CE-5D3C8EB03305}" type="pres">
      <dgm:prSet presAssocID="{B5769AA4-7C3F-4187-8238-F045C0BF0F3E}" presName="node" presStyleLbl="node1" presStyleIdx="2" presStyleCnt="4" custLinFactNeighborX="152" custLinFactNeighborY="29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8440DD33-D957-40C0-B484-A04C88BC5519}" type="pres">
      <dgm:prSet presAssocID="{97B75C44-CDA2-4A4A-B513-F4D0D9E60773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14E4FD9-2BF6-45ED-9D57-C63200143F2C}" type="pres">
      <dgm:prSet presAssocID="{97B75C44-CDA2-4A4A-B513-F4D0D9E6077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C181652-1F6F-48CC-A420-23DF69F856A3}" type="pres">
      <dgm:prSet presAssocID="{C88A5911-EE90-4F51-8FB0-F731CFE85398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779C8A8D-4549-4C8E-9B10-9BEA802828FD}" type="presOf" srcId="{604FF123-9ED1-446A-8423-9BA09FB037F9}" destId="{B0EA217D-1C8B-4529-9E4F-72E7E077EBBB}" srcOrd="1" destOrd="0" presId="urn:microsoft.com/office/officeart/2005/8/layout/process2"/>
    <dgm:cxn modelId="{4197B8FC-71B3-4EE8-9E58-7B177326F0C4}" type="presOf" srcId="{3A3E97D3-6A6A-4294-84BC-48052DC24A11}" destId="{B163521B-0FCE-4DF5-BD51-8FD13BE2876C}" srcOrd="0" destOrd="0" presId="urn:microsoft.com/office/officeart/2005/8/layout/process2"/>
    <dgm:cxn modelId="{7F077D59-3963-41B9-9F31-32098C7D834B}" type="presOf" srcId="{7B9AC2F3-9DF0-45AD-AE96-853B3B10A8E3}" destId="{AD5A73DD-026F-4EB8-9766-915B0DC8B6CE}" srcOrd="1" destOrd="0" presId="urn:microsoft.com/office/officeart/2005/8/layout/process2"/>
    <dgm:cxn modelId="{17A6AA02-F791-49F4-983F-43C3CA3D89CD}" type="presOf" srcId="{B5769AA4-7C3F-4187-8238-F045C0BF0F3E}" destId="{402EE733-6A0B-437F-91CE-5D3C8EB03305}" srcOrd="0" destOrd="0" presId="urn:microsoft.com/office/officeart/2005/8/layout/process2"/>
    <dgm:cxn modelId="{AB429020-86B7-4383-83A8-CA92C5822B33}" type="presOf" srcId="{7B9AC2F3-9DF0-45AD-AE96-853B3B10A8E3}" destId="{AC49627E-A27F-4AFC-8145-6D9EF532B5DE}" srcOrd="0" destOrd="0" presId="urn:microsoft.com/office/officeart/2005/8/layout/process2"/>
    <dgm:cxn modelId="{28532E0A-A688-4CF7-B31F-4522C388EE16}" srcId="{3A3E97D3-6A6A-4294-84BC-48052DC24A11}" destId="{876EF463-03A9-4113-851D-424B6E97E014}" srcOrd="0" destOrd="0" parTransId="{6E1546E6-1AE5-45A9-A1B7-0B1A1E17B20E}" sibTransId="{7B9AC2F3-9DF0-45AD-AE96-853B3B10A8E3}"/>
    <dgm:cxn modelId="{519363E7-502C-45E7-9FD6-0BC5E36EB702}" srcId="{3A3E97D3-6A6A-4294-84BC-48052DC24A11}" destId="{C88A5911-EE90-4F51-8FB0-F731CFE85398}" srcOrd="3" destOrd="0" parTransId="{9D86B47D-CCE5-4772-9074-F519980698EC}" sibTransId="{C7E4A22A-A81F-4292-AD3C-A5B227023898}"/>
    <dgm:cxn modelId="{C88D76D7-E979-4398-A43D-C6AC018AC653}" type="presOf" srcId="{97B75C44-CDA2-4A4A-B513-F4D0D9E60773}" destId="{E14E4FD9-2BF6-45ED-9D57-C63200143F2C}" srcOrd="1" destOrd="0" presId="urn:microsoft.com/office/officeart/2005/8/layout/process2"/>
    <dgm:cxn modelId="{8A780DCC-32A6-4B9A-A19A-399A1706BA84}" srcId="{3A3E97D3-6A6A-4294-84BC-48052DC24A11}" destId="{B5769AA4-7C3F-4187-8238-F045C0BF0F3E}" srcOrd="2" destOrd="0" parTransId="{FE0CA856-9F72-45E3-B242-08CC6B72D024}" sibTransId="{97B75C44-CDA2-4A4A-B513-F4D0D9E60773}"/>
    <dgm:cxn modelId="{022FA7E9-2BBF-4821-A2AC-AFC63C91667D}" type="presOf" srcId="{C88A5911-EE90-4F51-8FB0-F731CFE85398}" destId="{CC181652-1F6F-48CC-A420-23DF69F856A3}" srcOrd="0" destOrd="0" presId="urn:microsoft.com/office/officeart/2005/8/layout/process2"/>
    <dgm:cxn modelId="{6B5BDDC2-B017-41A3-A1FF-B43B57B4A946}" type="presOf" srcId="{147FCE03-0520-44DE-B894-4D350EEF5B27}" destId="{46980BFC-F9E4-43DB-B164-120035B05D1E}" srcOrd="0" destOrd="0" presId="urn:microsoft.com/office/officeart/2005/8/layout/process2"/>
    <dgm:cxn modelId="{11239AD2-79EF-49DC-89EC-99F2350DB91A}" type="presOf" srcId="{876EF463-03A9-4113-851D-424B6E97E014}" destId="{D25D2E21-B63B-4175-BCE9-7F8BD4C2DA7C}" srcOrd="0" destOrd="0" presId="urn:microsoft.com/office/officeart/2005/8/layout/process2"/>
    <dgm:cxn modelId="{A88BE957-9DBE-4224-81F2-0C6C01C3C27A}" type="presOf" srcId="{604FF123-9ED1-446A-8423-9BA09FB037F9}" destId="{647F3B3E-181D-4D09-A614-3CE7DCF60525}" srcOrd="0" destOrd="0" presId="urn:microsoft.com/office/officeart/2005/8/layout/process2"/>
    <dgm:cxn modelId="{929F1388-1547-44D0-A873-097F1BDF287D}" type="presOf" srcId="{97B75C44-CDA2-4A4A-B513-F4D0D9E60773}" destId="{8440DD33-D957-40C0-B484-A04C88BC5519}" srcOrd="0" destOrd="0" presId="urn:microsoft.com/office/officeart/2005/8/layout/process2"/>
    <dgm:cxn modelId="{D9F3A796-1ACE-4DC0-BF4B-FFCCB49663A6}" srcId="{3A3E97D3-6A6A-4294-84BC-48052DC24A11}" destId="{147FCE03-0520-44DE-B894-4D350EEF5B27}" srcOrd="1" destOrd="0" parTransId="{5B65A963-8E13-4F36-8864-28C3DEEB92DE}" sibTransId="{604FF123-9ED1-446A-8423-9BA09FB037F9}"/>
    <dgm:cxn modelId="{4DE86DDA-6003-461C-B907-2304FFCB0FC1}" type="presParOf" srcId="{B163521B-0FCE-4DF5-BD51-8FD13BE2876C}" destId="{D25D2E21-B63B-4175-BCE9-7F8BD4C2DA7C}" srcOrd="0" destOrd="0" presId="urn:microsoft.com/office/officeart/2005/8/layout/process2"/>
    <dgm:cxn modelId="{9FDE031E-83DD-4887-A6E1-BFF3626D2EB4}" type="presParOf" srcId="{B163521B-0FCE-4DF5-BD51-8FD13BE2876C}" destId="{AC49627E-A27F-4AFC-8145-6D9EF532B5DE}" srcOrd="1" destOrd="0" presId="urn:microsoft.com/office/officeart/2005/8/layout/process2"/>
    <dgm:cxn modelId="{07CE50D2-DF2D-421A-9785-0DCE71708409}" type="presParOf" srcId="{AC49627E-A27F-4AFC-8145-6D9EF532B5DE}" destId="{AD5A73DD-026F-4EB8-9766-915B0DC8B6CE}" srcOrd="0" destOrd="0" presId="urn:microsoft.com/office/officeart/2005/8/layout/process2"/>
    <dgm:cxn modelId="{E25D0E47-B173-4FDE-A869-38902A3A7E23}" type="presParOf" srcId="{B163521B-0FCE-4DF5-BD51-8FD13BE2876C}" destId="{46980BFC-F9E4-43DB-B164-120035B05D1E}" srcOrd="2" destOrd="0" presId="urn:microsoft.com/office/officeart/2005/8/layout/process2"/>
    <dgm:cxn modelId="{AF908A71-B28B-4268-8C85-ABCFE8D20D3D}" type="presParOf" srcId="{B163521B-0FCE-4DF5-BD51-8FD13BE2876C}" destId="{647F3B3E-181D-4D09-A614-3CE7DCF60525}" srcOrd="3" destOrd="0" presId="urn:microsoft.com/office/officeart/2005/8/layout/process2"/>
    <dgm:cxn modelId="{FD7BCFFB-C979-42C7-A856-5DB0FB65769D}" type="presParOf" srcId="{647F3B3E-181D-4D09-A614-3CE7DCF60525}" destId="{B0EA217D-1C8B-4529-9E4F-72E7E077EBBB}" srcOrd="0" destOrd="0" presId="urn:microsoft.com/office/officeart/2005/8/layout/process2"/>
    <dgm:cxn modelId="{46CFB3EE-1F28-4E18-BF05-FC912D55FFB3}" type="presParOf" srcId="{B163521B-0FCE-4DF5-BD51-8FD13BE2876C}" destId="{402EE733-6A0B-437F-91CE-5D3C8EB03305}" srcOrd="4" destOrd="0" presId="urn:microsoft.com/office/officeart/2005/8/layout/process2"/>
    <dgm:cxn modelId="{F1E5B6D1-8742-47BD-84E7-472565FA4CBA}" type="presParOf" srcId="{B163521B-0FCE-4DF5-BD51-8FD13BE2876C}" destId="{8440DD33-D957-40C0-B484-A04C88BC5519}" srcOrd="5" destOrd="0" presId="urn:microsoft.com/office/officeart/2005/8/layout/process2"/>
    <dgm:cxn modelId="{59DE24F2-6380-4554-8620-FBEBE2534C66}" type="presParOf" srcId="{8440DD33-D957-40C0-B484-A04C88BC5519}" destId="{E14E4FD9-2BF6-45ED-9D57-C63200143F2C}" srcOrd="0" destOrd="0" presId="urn:microsoft.com/office/officeart/2005/8/layout/process2"/>
    <dgm:cxn modelId="{3E41565C-8D56-43C4-B9AB-9C846BBA11B7}" type="presParOf" srcId="{B163521B-0FCE-4DF5-BD51-8FD13BE2876C}" destId="{CC181652-1F6F-48CC-A420-23DF69F856A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30147" y="15054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6497" y="41404"/>
        <a:ext cx="1566698" cy="846966"/>
      </dsp:txXfrm>
    </dsp:sp>
    <dsp:sp modelId="{AC49627E-A27F-4AFC-8145-6D9EF532B5DE}">
      <dsp:nvSpPr>
        <dsp:cNvPr id="0" name=""/>
        <dsp:cNvSpPr/>
      </dsp:nvSpPr>
      <dsp:spPr>
        <a:xfrm rot="5410244">
          <a:off x="1073905" y="930894"/>
          <a:ext cx="327899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6547" y="969369"/>
        <a:ext cx="242909" cy="229529"/>
      </dsp:txXfrm>
    </dsp:sp>
    <dsp:sp modelId="{46980BFC-F9E4-43DB-B164-120035B05D1E}">
      <dsp:nvSpPr>
        <dsp:cNvPr id="0" name=""/>
        <dsp:cNvSpPr/>
      </dsp:nvSpPr>
      <dsp:spPr>
        <a:xfrm>
          <a:off x="426163" y="1351917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综合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1378267"/>
        <a:ext cx="1566698" cy="846966"/>
      </dsp:txXfrm>
    </dsp:sp>
    <dsp:sp modelId="{647F3B3E-181D-4D09-A614-3CE7DCF60525}">
      <dsp:nvSpPr>
        <dsp:cNvPr id="0" name=""/>
        <dsp:cNvSpPr/>
      </dsp:nvSpPr>
      <dsp:spPr>
        <a:xfrm rot="5393790">
          <a:off x="1063444" y="2280689"/>
          <a:ext cx="347297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5543" y="2309466"/>
        <a:ext cx="242909" cy="243108"/>
      </dsp:txXfrm>
    </dsp:sp>
    <dsp:sp modelId="{402EE733-6A0B-437F-91CE-5D3C8EB03305}">
      <dsp:nvSpPr>
        <dsp:cNvPr id="0" name=""/>
        <dsp:cNvSpPr/>
      </dsp:nvSpPr>
      <dsp:spPr>
        <a:xfrm>
          <a:off x="428625" y="2714646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适配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4975" y="2740996"/>
        <a:ext cx="1566698" cy="846966"/>
      </dsp:txXfrm>
    </dsp:sp>
    <dsp:sp modelId="{8440DD33-D957-40C0-B484-A04C88BC5519}">
      <dsp:nvSpPr>
        <dsp:cNvPr id="0" name=""/>
        <dsp:cNvSpPr/>
      </dsp:nvSpPr>
      <dsp:spPr>
        <a:xfrm rot="5406333">
          <a:off x="1073367" y="3630188"/>
          <a:ext cx="327453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5729" y="3668886"/>
        <a:ext cx="242909" cy="229217"/>
      </dsp:txXfrm>
    </dsp:sp>
    <dsp:sp modelId="{CC181652-1F6F-48CC-A420-23DF69F856A3}">
      <dsp:nvSpPr>
        <dsp:cNvPr id="0" name=""/>
        <dsp:cNvSpPr/>
      </dsp:nvSpPr>
      <dsp:spPr>
        <a:xfrm>
          <a:off x="426163" y="4050915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编程下载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4077265"/>
        <a:ext cx="1566698" cy="846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30147" y="15054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6497" y="41404"/>
        <a:ext cx="1566698" cy="846966"/>
      </dsp:txXfrm>
    </dsp:sp>
    <dsp:sp modelId="{AC49627E-A27F-4AFC-8145-6D9EF532B5DE}">
      <dsp:nvSpPr>
        <dsp:cNvPr id="0" name=""/>
        <dsp:cNvSpPr/>
      </dsp:nvSpPr>
      <dsp:spPr>
        <a:xfrm rot="5410244">
          <a:off x="1073905" y="930894"/>
          <a:ext cx="327899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6547" y="969369"/>
        <a:ext cx="242909" cy="229529"/>
      </dsp:txXfrm>
    </dsp:sp>
    <dsp:sp modelId="{46980BFC-F9E4-43DB-B164-120035B05D1E}">
      <dsp:nvSpPr>
        <dsp:cNvPr id="0" name=""/>
        <dsp:cNvSpPr/>
      </dsp:nvSpPr>
      <dsp:spPr>
        <a:xfrm>
          <a:off x="426163" y="1351917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综合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1378267"/>
        <a:ext cx="1566698" cy="846966"/>
      </dsp:txXfrm>
    </dsp:sp>
    <dsp:sp modelId="{647F3B3E-181D-4D09-A614-3CE7DCF60525}">
      <dsp:nvSpPr>
        <dsp:cNvPr id="0" name=""/>
        <dsp:cNvSpPr/>
      </dsp:nvSpPr>
      <dsp:spPr>
        <a:xfrm rot="5393790">
          <a:off x="1063444" y="2280689"/>
          <a:ext cx="347297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5543" y="2309466"/>
        <a:ext cx="242909" cy="243108"/>
      </dsp:txXfrm>
    </dsp:sp>
    <dsp:sp modelId="{402EE733-6A0B-437F-91CE-5D3C8EB03305}">
      <dsp:nvSpPr>
        <dsp:cNvPr id="0" name=""/>
        <dsp:cNvSpPr/>
      </dsp:nvSpPr>
      <dsp:spPr>
        <a:xfrm>
          <a:off x="428625" y="2714646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适配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4975" y="2740996"/>
        <a:ext cx="1566698" cy="846966"/>
      </dsp:txXfrm>
    </dsp:sp>
    <dsp:sp modelId="{8440DD33-D957-40C0-B484-A04C88BC5519}">
      <dsp:nvSpPr>
        <dsp:cNvPr id="0" name=""/>
        <dsp:cNvSpPr/>
      </dsp:nvSpPr>
      <dsp:spPr>
        <a:xfrm rot="5406333">
          <a:off x="1073367" y="3630188"/>
          <a:ext cx="327453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5729" y="3668886"/>
        <a:ext cx="242909" cy="229217"/>
      </dsp:txXfrm>
    </dsp:sp>
    <dsp:sp modelId="{CC181652-1F6F-48CC-A420-23DF69F856A3}">
      <dsp:nvSpPr>
        <dsp:cNvPr id="0" name=""/>
        <dsp:cNvSpPr/>
      </dsp:nvSpPr>
      <dsp:spPr>
        <a:xfrm>
          <a:off x="426163" y="4050915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编程下载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4077265"/>
        <a:ext cx="1566698" cy="846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94120" y="213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517371" y="25384"/>
        <a:ext cx="1436983" cy="747336"/>
      </dsp:txXfrm>
    </dsp:sp>
    <dsp:sp modelId="{AC49627E-A27F-4AFC-8145-6D9EF532B5DE}">
      <dsp:nvSpPr>
        <dsp:cNvPr id="0" name=""/>
        <dsp:cNvSpPr/>
      </dsp:nvSpPr>
      <dsp:spPr>
        <a:xfrm rot="5400000">
          <a:off x="1087018" y="815818"/>
          <a:ext cx="297689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8695" y="845587"/>
        <a:ext cx="214337" cy="208382"/>
      </dsp:txXfrm>
    </dsp:sp>
    <dsp:sp modelId="{46980BFC-F9E4-43DB-B164-120035B05D1E}">
      <dsp:nvSpPr>
        <dsp:cNvPr id="0" name=""/>
        <dsp:cNvSpPr/>
      </dsp:nvSpPr>
      <dsp:spPr>
        <a:xfrm>
          <a:off x="494120" y="1192891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sz="26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1216142"/>
        <a:ext cx="1436983" cy="747336"/>
      </dsp:txXfrm>
    </dsp:sp>
    <dsp:sp modelId="{647F3B3E-181D-4D09-A614-3CE7DCF60525}">
      <dsp:nvSpPr>
        <dsp:cNvPr id="0" name=""/>
        <dsp:cNvSpPr/>
      </dsp:nvSpPr>
      <dsp:spPr>
        <a:xfrm rot="5393553">
          <a:off x="1083767" y="2012413"/>
          <a:ext cx="306445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734" y="2037805"/>
        <a:ext cx="214337" cy="214512"/>
      </dsp:txXfrm>
    </dsp:sp>
    <dsp:sp modelId="{402EE733-6A0B-437F-91CE-5D3C8EB03305}">
      <dsp:nvSpPr>
        <dsp:cNvPr id="0" name=""/>
        <dsp:cNvSpPr/>
      </dsp:nvSpPr>
      <dsp:spPr>
        <a:xfrm>
          <a:off x="496374" y="239532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9625" y="2418574"/>
        <a:ext cx="1436983" cy="747336"/>
      </dsp:txXfrm>
    </dsp:sp>
    <dsp:sp modelId="{8440DD33-D957-40C0-B484-A04C88BC5519}">
      <dsp:nvSpPr>
        <dsp:cNvPr id="0" name=""/>
        <dsp:cNvSpPr/>
      </dsp:nvSpPr>
      <dsp:spPr>
        <a:xfrm rot="5406574">
          <a:off x="1092522" y="3203170"/>
          <a:ext cx="288934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904" y="3237316"/>
        <a:ext cx="214337" cy="202254"/>
      </dsp:txXfrm>
    </dsp:sp>
    <dsp:sp modelId="{CC181652-1F6F-48CC-A420-23DF69F856A3}">
      <dsp:nvSpPr>
        <dsp:cNvPr id="0" name=""/>
        <dsp:cNvSpPr/>
      </dsp:nvSpPr>
      <dsp:spPr>
        <a:xfrm>
          <a:off x="494120" y="3574407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3597658"/>
        <a:ext cx="1436983" cy="747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94120" y="213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517371" y="25384"/>
        <a:ext cx="1436983" cy="747336"/>
      </dsp:txXfrm>
    </dsp:sp>
    <dsp:sp modelId="{AC49627E-A27F-4AFC-8145-6D9EF532B5DE}">
      <dsp:nvSpPr>
        <dsp:cNvPr id="0" name=""/>
        <dsp:cNvSpPr/>
      </dsp:nvSpPr>
      <dsp:spPr>
        <a:xfrm rot="5400000">
          <a:off x="1087018" y="815818"/>
          <a:ext cx="297689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8695" y="845587"/>
        <a:ext cx="214337" cy="208382"/>
      </dsp:txXfrm>
    </dsp:sp>
    <dsp:sp modelId="{46980BFC-F9E4-43DB-B164-120035B05D1E}">
      <dsp:nvSpPr>
        <dsp:cNvPr id="0" name=""/>
        <dsp:cNvSpPr/>
      </dsp:nvSpPr>
      <dsp:spPr>
        <a:xfrm>
          <a:off x="494120" y="1192891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sz="26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1216142"/>
        <a:ext cx="1436983" cy="747336"/>
      </dsp:txXfrm>
    </dsp:sp>
    <dsp:sp modelId="{647F3B3E-181D-4D09-A614-3CE7DCF60525}">
      <dsp:nvSpPr>
        <dsp:cNvPr id="0" name=""/>
        <dsp:cNvSpPr/>
      </dsp:nvSpPr>
      <dsp:spPr>
        <a:xfrm rot="5393553">
          <a:off x="1083767" y="2012413"/>
          <a:ext cx="306445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734" y="2037805"/>
        <a:ext cx="214337" cy="214512"/>
      </dsp:txXfrm>
    </dsp:sp>
    <dsp:sp modelId="{402EE733-6A0B-437F-91CE-5D3C8EB03305}">
      <dsp:nvSpPr>
        <dsp:cNvPr id="0" name=""/>
        <dsp:cNvSpPr/>
      </dsp:nvSpPr>
      <dsp:spPr>
        <a:xfrm>
          <a:off x="496374" y="239532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9625" y="2418574"/>
        <a:ext cx="1436983" cy="747336"/>
      </dsp:txXfrm>
    </dsp:sp>
    <dsp:sp modelId="{8440DD33-D957-40C0-B484-A04C88BC5519}">
      <dsp:nvSpPr>
        <dsp:cNvPr id="0" name=""/>
        <dsp:cNvSpPr/>
      </dsp:nvSpPr>
      <dsp:spPr>
        <a:xfrm rot="5406574">
          <a:off x="1092522" y="3203170"/>
          <a:ext cx="288934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904" y="3237316"/>
        <a:ext cx="214337" cy="202254"/>
      </dsp:txXfrm>
    </dsp:sp>
    <dsp:sp modelId="{CC181652-1F6F-48CC-A420-23DF69F856A3}">
      <dsp:nvSpPr>
        <dsp:cNvPr id="0" name=""/>
        <dsp:cNvSpPr/>
      </dsp:nvSpPr>
      <dsp:spPr>
        <a:xfrm>
          <a:off x="494120" y="3574407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3597658"/>
        <a:ext cx="1436983" cy="747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94120" y="213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517371" y="25384"/>
        <a:ext cx="1436983" cy="747336"/>
      </dsp:txXfrm>
    </dsp:sp>
    <dsp:sp modelId="{AC49627E-A27F-4AFC-8145-6D9EF532B5DE}">
      <dsp:nvSpPr>
        <dsp:cNvPr id="0" name=""/>
        <dsp:cNvSpPr/>
      </dsp:nvSpPr>
      <dsp:spPr>
        <a:xfrm rot="5400000">
          <a:off x="1087018" y="815818"/>
          <a:ext cx="297689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8695" y="845587"/>
        <a:ext cx="214337" cy="208382"/>
      </dsp:txXfrm>
    </dsp:sp>
    <dsp:sp modelId="{46980BFC-F9E4-43DB-B164-120035B05D1E}">
      <dsp:nvSpPr>
        <dsp:cNvPr id="0" name=""/>
        <dsp:cNvSpPr/>
      </dsp:nvSpPr>
      <dsp:spPr>
        <a:xfrm>
          <a:off x="494120" y="1192891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sz="26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1216142"/>
        <a:ext cx="1436983" cy="747336"/>
      </dsp:txXfrm>
    </dsp:sp>
    <dsp:sp modelId="{647F3B3E-181D-4D09-A614-3CE7DCF60525}">
      <dsp:nvSpPr>
        <dsp:cNvPr id="0" name=""/>
        <dsp:cNvSpPr/>
      </dsp:nvSpPr>
      <dsp:spPr>
        <a:xfrm rot="5393553">
          <a:off x="1083767" y="2012413"/>
          <a:ext cx="306445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734" y="2037805"/>
        <a:ext cx="214337" cy="214512"/>
      </dsp:txXfrm>
    </dsp:sp>
    <dsp:sp modelId="{402EE733-6A0B-437F-91CE-5D3C8EB03305}">
      <dsp:nvSpPr>
        <dsp:cNvPr id="0" name=""/>
        <dsp:cNvSpPr/>
      </dsp:nvSpPr>
      <dsp:spPr>
        <a:xfrm>
          <a:off x="496374" y="239532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9625" y="2418574"/>
        <a:ext cx="1436983" cy="747336"/>
      </dsp:txXfrm>
    </dsp:sp>
    <dsp:sp modelId="{8440DD33-D957-40C0-B484-A04C88BC5519}">
      <dsp:nvSpPr>
        <dsp:cNvPr id="0" name=""/>
        <dsp:cNvSpPr/>
      </dsp:nvSpPr>
      <dsp:spPr>
        <a:xfrm rot="5406574">
          <a:off x="1092522" y="3203170"/>
          <a:ext cx="288934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904" y="3237316"/>
        <a:ext cx="214337" cy="202254"/>
      </dsp:txXfrm>
    </dsp:sp>
    <dsp:sp modelId="{CC181652-1F6F-48CC-A420-23DF69F856A3}">
      <dsp:nvSpPr>
        <dsp:cNvPr id="0" name=""/>
        <dsp:cNvSpPr/>
      </dsp:nvSpPr>
      <dsp:spPr>
        <a:xfrm>
          <a:off x="494120" y="3574407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3597658"/>
        <a:ext cx="1436983" cy="7473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94120" y="213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517371" y="25384"/>
        <a:ext cx="1436983" cy="747336"/>
      </dsp:txXfrm>
    </dsp:sp>
    <dsp:sp modelId="{AC49627E-A27F-4AFC-8145-6D9EF532B5DE}">
      <dsp:nvSpPr>
        <dsp:cNvPr id="0" name=""/>
        <dsp:cNvSpPr/>
      </dsp:nvSpPr>
      <dsp:spPr>
        <a:xfrm rot="5400000">
          <a:off x="1087018" y="815818"/>
          <a:ext cx="297689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8695" y="845587"/>
        <a:ext cx="214337" cy="208382"/>
      </dsp:txXfrm>
    </dsp:sp>
    <dsp:sp modelId="{46980BFC-F9E4-43DB-B164-120035B05D1E}">
      <dsp:nvSpPr>
        <dsp:cNvPr id="0" name=""/>
        <dsp:cNvSpPr/>
      </dsp:nvSpPr>
      <dsp:spPr>
        <a:xfrm>
          <a:off x="494120" y="1192891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sz="26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1216142"/>
        <a:ext cx="1436983" cy="747336"/>
      </dsp:txXfrm>
    </dsp:sp>
    <dsp:sp modelId="{647F3B3E-181D-4D09-A614-3CE7DCF60525}">
      <dsp:nvSpPr>
        <dsp:cNvPr id="0" name=""/>
        <dsp:cNvSpPr/>
      </dsp:nvSpPr>
      <dsp:spPr>
        <a:xfrm rot="5393553">
          <a:off x="1083767" y="2012413"/>
          <a:ext cx="306445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734" y="2037805"/>
        <a:ext cx="214337" cy="214512"/>
      </dsp:txXfrm>
    </dsp:sp>
    <dsp:sp modelId="{402EE733-6A0B-437F-91CE-5D3C8EB03305}">
      <dsp:nvSpPr>
        <dsp:cNvPr id="0" name=""/>
        <dsp:cNvSpPr/>
      </dsp:nvSpPr>
      <dsp:spPr>
        <a:xfrm>
          <a:off x="496374" y="239532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9625" y="2418574"/>
        <a:ext cx="1436983" cy="747336"/>
      </dsp:txXfrm>
    </dsp:sp>
    <dsp:sp modelId="{8440DD33-D957-40C0-B484-A04C88BC5519}">
      <dsp:nvSpPr>
        <dsp:cNvPr id="0" name=""/>
        <dsp:cNvSpPr/>
      </dsp:nvSpPr>
      <dsp:spPr>
        <a:xfrm rot="5406574">
          <a:off x="1092522" y="3203170"/>
          <a:ext cx="288934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904" y="3237316"/>
        <a:ext cx="214337" cy="202254"/>
      </dsp:txXfrm>
    </dsp:sp>
    <dsp:sp modelId="{CC181652-1F6F-48CC-A420-23DF69F856A3}">
      <dsp:nvSpPr>
        <dsp:cNvPr id="0" name=""/>
        <dsp:cNvSpPr/>
      </dsp:nvSpPr>
      <dsp:spPr>
        <a:xfrm>
          <a:off x="494120" y="3574407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3597658"/>
        <a:ext cx="1436983" cy="747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94120" y="213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4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517371" y="25384"/>
        <a:ext cx="1436983" cy="747336"/>
      </dsp:txXfrm>
    </dsp:sp>
    <dsp:sp modelId="{AC49627E-A27F-4AFC-8145-6D9EF532B5DE}">
      <dsp:nvSpPr>
        <dsp:cNvPr id="0" name=""/>
        <dsp:cNvSpPr/>
      </dsp:nvSpPr>
      <dsp:spPr>
        <a:xfrm rot="5400000">
          <a:off x="1087018" y="815818"/>
          <a:ext cx="297689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8695" y="845587"/>
        <a:ext cx="214337" cy="208382"/>
      </dsp:txXfrm>
    </dsp:sp>
    <dsp:sp modelId="{46980BFC-F9E4-43DB-B164-120035B05D1E}">
      <dsp:nvSpPr>
        <dsp:cNvPr id="0" name=""/>
        <dsp:cNvSpPr/>
      </dsp:nvSpPr>
      <dsp:spPr>
        <a:xfrm>
          <a:off x="494120" y="1192891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</a:t>
          </a:r>
          <a:endParaRPr lang="zh-CN" altLang="en-US" sz="26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1216142"/>
        <a:ext cx="1436983" cy="747336"/>
      </dsp:txXfrm>
    </dsp:sp>
    <dsp:sp modelId="{647F3B3E-181D-4D09-A614-3CE7DCF60525}">
      <dsp:nvSpPr>
        <dsp:cNvPr id="0" name=""/>
        <dsp:cNvSpPr/>
      </dsp:nvSpPr>
      <dsp:spPr>
        <a:xfrm rot="5393553">
          <a:off x="1083767" y="2012413"/>
          <a:ext cx="306445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734" y="2037805"/>
        <a:ext cx="214337" cy="214512"/>
      </dsp:txXfrm>
    </dsp:sp>
    <dsp:sp modelId="{402EE733-6A0B-437F-91CE-5D3C8EB03305}">
      <dsp:nvSpPr>
        <dsp:cNvPr id="0" name=""/>
        <dsp:cNvSpPr/>
      </dsp:nvSpPr>
      <dsp:spPr>
        <a:xfrm>
          <a:off x="496374" y="2395323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适配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9625" y="2418574"/>
        <a:ext cx="1436983" cy="747336"/>
      </dsp:txXfrm>
    </dsp:sp>
    <dsp:sp modelId="{8440DD33-D957-40C0-B484-A04C88BC5519}">
      <dsp:nvSpPr>
        <dsp:cNvPr id="0" name=""/>
        <dsp:cNvSpPr/>
      </dsp:nvSpPr>
      <dsp:spPr>
        <a:xfrm rot="5406574">
          <a:off x="1092522" y="3203170"/>
          <a:ext cx="288934" cy="357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 rot="-5400000">
        <a:off x="1129904" y="3237316"/>
        <a:ext cx="214337" cy="202254"/>
      </dsp:txXfrm>
    </dsp:sp>
    <dsp:sp modelId="{CC181652-1F6F-48CC-A420-23DF69F856A3}">
      <dsp:nvSpPr>
        <dsp:cNvPr id="0" name=""/>
        <dsp:cNvSpPr/>
      </dsp:nvSpPr>
      <dsp:spPr>
        <a:xfrm>
          <a:off x="494120" y="3574407"/>
          <a:ext cx="1483485" cy="79383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编程下载</a:t>
          </a:r>
          <a:endParaRPr lang="zh-CN" altLang="en-US" sz="2400" b="1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7371" y="3597658"/>
        <a:ext cx="1436983" cy="7473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26163" y="2418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6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28768"/>
        <a:ext cx="1566698" cy="846966"/>
      </dsp:txXfrm>
    </dsp:sp>
    <dsp:sp modelId="{AC49627E-A27F-4AFC-8145-6D9EF532B5DE}">
      <dsp:nvSpPr>
        <dsp:cNvPr id="0" name=""/>
        <dsp:cNvSpPr/>
      </dsp:nvSpPr>
      <dsp:spPr>
        <a:xfrm rot="5400000">
          <a:off x="1067175" y="924576"/>
          <a:ext cx="337374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4408" y="958313"/>
        <a:ext cx="242909" cy="236162"/>
      </dsp:txXfrm>
    </dsp:sp>
    <dsp:sp modelId="{46980BFC-F9E4-43DB-B164-120035B05D1E}">
      <dsp:nvSpPr>
        <dsp:cNvPr id="0" name=""/>
        <dsp:cNvSpPr/>
      </dsp:nvSpPr>
      <dsp:spPr>
        <a:xfrm>
          <a:off x="426163" y="1351917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综合</a:t>
          </a:r>
          <a:endParaRPr lang="zh-CN" altLang="en-US" sz="26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1378267"/>
        <a:ext cx="1566698" cy="846966"/>
      </dsp:txXfrm>
    </dsp:sp>
    <dsp:sp modelId="{647F3B3E-181D-4D09-A614-3CE7DCF60525}">
      <dsp:nvSpPr>
        <dsp:cNvPr id="0" name=""/>
        <dsp:cNvSpPr/>
      </dsp:nvSpPr>
      <dsp:spPr>
        <a:xfrm rot="5393790">
          <a:off x="1063444" y="2280689"/>
          <a:ext cx="347297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5543" y="2309466"/>
        <a:ext cx="242909" cy="243108"/>
      </dsp:txXfrm>
    </dsp:sp>
    <dsp:sp modelId="{402EE733-6A0B-437F-91CE-5D3C8EB03305}">
      <dsp:nvSpPr>
        <dsp:cNvPr id="0" name=""/>
        <dsp:cNvSpPr/>
      </dsp:nvSpPr>
      <dsp:spPr>
        <a:xfrm>
          <a:off x="428625" y="2714646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适配</a:t>
          </a:r>
          <a:endParaRPr lang="zh-CN" altLang="en-US" sz="26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4975" y="2740996"/>
        <a:ext cx="1566698" cy="846966"/>
      </dsp:txXfrm>
    </dsp:sp>
    <dsp:sp modelId="{8440DD33-D957-40C0-B484-A04C88BC5519}">
      <dsp:nvSpPr>
        <dsp:cNvPr id="0" name=""/>
        <dsp:cNvSpPr/>
      </dsp:nvSpPr>
      <dsp:spPr>
        <a:xfrm rot="5406333">
          <a:off x="1073367" y="3630188"/>
          <a:ext cx="327453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5729" y="3668886"/>
        <a:ext cx="242909" cy="229217"/>
      </dsp:txXfrm>
    </dsp:sp>
    <dsp:sp modelId="{CC181652-1F6F-48CC-A420-23DF69F856A3}">
      <dsp:nvSpPr>
        <dsp:cNvPr id="0" name=""/>
        <dsp:cNvSpPr/>
      </dsp:nvSpPr>
      <dsp:spPr>
        <a:xfrm>
          <a:off x="426163" y="4050915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编程下载</a:t>
          </a:r>
          <a:endParaRPr lang="zh-CN" altLang="en-US" sz="26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4077265"/>
        <a:ext cx="1566698" cy="8469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2E21-B63B-4175-BCE9-7F8BD4C2DA7C}">
      <dsp:nvSpPr>
        <dsp:cNvPr id="0" name=""/>
        <dsp:cNvSpPr/>
      </dsp:nvSpPr>
      <dsp:spPr>
        <a:xfrm>
          <a:off x="426163" y="2418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设计输入</a:t>
          </a:r>
          <a:endParaRPr lang="zh-CN" altLang="en-US" sz="26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28768"/>
        <a:ext cx="1566698" cy="846966"/>
      </dsp:txXfrm>
    </dsp:sp>
    <dsp:sp modelId="{AC49627E-A27F-4AFC-8145-6D9EF532B5DE}">
      <dsp:nvSpPr>
        <dsp:cNvPr id="0" name=""/>
        <dsp:cNvSpPr/>
      </dsp:nvSpPr>
      <dsp:spPr>
        <a:xfrm rot="5400000">
          <a:off x="1067175" y="924576"/>
          <a:ext cx="337374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BABDD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BABDD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4408" y="958313"/>
        <a:ext cx="242909" cy="236162"/>
      </dsp:txXfrm>
    </dsp:sp>
    <dsp:sp modelId="{46980BFC-F9E4-43DB-B164-120035B05D1E}">
      <dsp:nvSpPr>
        <dsp:cNvPr id="0" name=""/>
        <dsp:cNvSpPr/>
      </dsp:nvSpPr>
      <dsp:spPr>
        <a:xfrm>
          <a:off x="426163" y="1351917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4296993"/>
                <a:satOff val="13880"/>
                <a:lumOff val="-5425"/>
                <a:alphaOff val="0"/>
                <a:shade val="51000"/>
                <a:satMod val="130000"/>
              </a:srgbClr>
            </a:gs>
            <a:gs pos="80000">
              <a:srgbClr val="BABDDC">
                <a:hueOff val="-4296993"/>
                <a:satOff val="13880"/>
                <a:lumOff val="-5425"/>
                <a:alphaOff val="0"/>
                <a:shade val="93000"/>
                <a:satMod val="130000"/>
              </a:srgbClr>
            </a:gs>
            <a:gs pos="100000">
              <a:srgbClr val="BABDDC">
                <a:hueOff val="-4296993"/>
                <a:satOff val="13880"/>
                <a:lumOff val="-542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综合</a:t>
          </a:r>
          <a:endParaRPr lang="zh-CN" altLang="en-US" sz="26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1378267"/>
        <a:ext cx="1566698" cy="846966"/>
      </dsp:txXfrm>
    </dsp:sp>
    <dsp:sp modelId="{647F3B3E-181D-4D09-A614-3CE7DCF60525}">
      <dsp:nvSpPr>
        <dsp:cNvPr id="0" name=""/>
        <dsp:cNvSpPr/>
      </dsp:nvSpPr>
      <dsp:spPr>
        <a:xfrm rot="5393790">
          <a:off x="1063444" y="2280689"/>
          <a:ext cx="347297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6445489"/>
                <a:satOff val="20819"/>
                <a:lumOff val="-8138"/>
                <a:alphaOff val="0"/>
                <a:shade val="51000"/>
                <a:satMod val="130000"/>
              </a:srgbClr>
            </a:gs>
            <a:gs pos="80000">
              <a:srgbClr val="BABDDC">
                <a:hueOff val="-6445489"/>
                <a:satOff val="20819"/>
                <a:lumOff val="-8138"/>
                <a:alphaOff val="0"/>
                <a:shade val="93000"/>
                <a:satMod val="130000"/>
              </a:srgbClr>
            </a:gs>
            <a:gs pos="100000">
              <a:srgbClr val="BABDDC">
                <a:hueOff val="-6445489"/>
                <a:satOff val="20819"/>
                <a:lumOff val="-813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5543" y="2309466"/>
        <a:ext cx="242909" cy="243108"/>
      </dsp:txXfrm>
    </dsp:sp>
    <dsp:sp modelId="{402EE733-6A0B-437F-91CE-5D3C8EB03305}">
      <dsp:nvSpPr>
        <dsp:cNvPr id="0" name=""/>
        <dsp:cNvSpPr/>
      </dsp:nvSpPr>
      <dsp:spPr>
        <a:xfrm>
          <a:off x="428625" y="2714646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8593986"/>
                <a:satOff val="27759"/>
                <a:lumOff val="-10850"/>
                <a:alphaOff val="0"/>
                <a:shade val="51000"/>
                <a:satMod val="130000"/>
              </a:srgbClr>
            </a:gs>
            <a:gs pos="80000">
              <a:srgbClr val="BABDDC">
                <a:hueOff val="-8593986"/>
                <a:satOff val="27759"/>
                <a:lumOff val="-10850"/>
                <a:alphaOff val="0"/>
                <a:shade val="93000"/>
                <a:satMod val="130000"/>
              </a:srgbClr>
            </a:gs>
            <a:gs pos="100000">
              <a:srgbClr val="BABDDC">
                <a:hueOff val="-8593986"/>
                <a:satOff val="27759"/>
                <a:lumOff val="-1085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适配</a:t>
          </a:r>
          <a:endParaRPr lang="zh-CN" altLang="en-US" sz="26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4975" y="2740996"/>
        <a:ext cx="1566698" cy="846966"/>
      </dsp:txXfrm>
    </dsp:sp>
    <dsp:sp modelId="{8440DD33-D957-40C0-B484-A04C88BC5519}">
      <dsp:nvSpPr>
        <dsp:cNvPr id="0" name=""/>
        <dsp:cNvSpPr/>
      </dsp:nvSpPr>
      <dsp:spPr>
        <a:xfrm rot="5406333">
          <a:off x="1073367" y="3630188"/>
          <a:ext cx="327453" cy="404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-5400000">
        <a:off x="1115729" y="3668886"/>
        <a:ext cx="242909" cy="229217"/>
      </dsp:txXfrm>
    </dsp:sp>
    <dsp:sp modelId="{CC181652-1F6F-48CC-A420-23DF69F856A3}">
      <dsp:nvSpPr>
        <dsp:cNvPr id="0" name=""/>
        <dsp:cNvSpPr/>
      </dsp:nvSpPr>
      <dsp:spPr>
        <a:xfrm>
          <a:off x="426163" y="4050915"/>
          <a:ext cx="1619398" cy="89966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BABDDC">
                <a:hueOff val="-12890977"/>
                <a:satOff val="41639"/>
                <a:lumOff val="-16275"/>
                <a:alphaOff val="0"/>
                <a:shade val="51000"/>
                <a:satMod val="130000"/>
              </a:srgbClr>
            </a:gs>
            <a:gs pos="80000">
              <a:srgbClr val="BABDDC">
                <a:hueOff val="-12890977"/>
                <a:satOff val="41639"/>
                <a:lumOff val="-16275"/>
                <a:alphaOff val="0"/>
                <a:shade val="93000"/>
                <a:satMod val="130000"/>
              </a:srgbClr>
            </a:gs>
            <a:gs pos="100000">
              <a:srgbClr val="BABDDC">
                <a:hueOff val="-12890977"/>
                <a:satOff val="41639"/>
                <a:lumOff val="-1627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编程下载</a:t>
          </a:r>
          <a:endParaRPr lang="zh-CN" altLang="en-US" sz="2600" b="1" kern="1200" dirty="0">
            <a:solidFill>
              <a:srgbClr val="FFFFFF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2513" y="4077265"/>
        <a:ext cx="1566698" cy="846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859348" y="1610707"/>
            <a:ext cx="423977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数字系统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设计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方法及流程</a:t>
            </a:r>
            <a:endParaRPr lang="zh-CN" alt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9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2743201" y="1016174"/>
            <a:ext cx="2235200" cy="838200"/>
          </a:xfrm>
          <a:prstGeom prst="flowChartAlternateProcess">
            <a:avLst/>
          </a:prstGeom>
          <a:solidFill>
            <a:srgbClr val="E78A5C"/>
          </a:solidFill>
          <a:ln w="25400" cap="flat" cmpd="sng" algn="ctr">
            <a:solidFill>
              <a:srgbClr val="E78A5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914378">
              <a:defRPr/>
            </a:pPr>
            <a:endParaRPr lang="zh-CN" altLang="en-US" sz="1800" kern="0">
              <a:solidFill>
                <a:srgbClr val="FFFFFF"/>
              </a:solidFill>
              <a:latin typeface="Verdana"/>
              <a:ea typeface="宋体" pitchFamily="2" charset="-122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2842158" y="2973418"/>
            <a:ext cx="2235200" cy="1219200"/>
          </a:xfrm>
          <a:prstGeom prst="flowChartAlternateProcess">
            <a:avLst/>
          </a:prstGeom>
          <a:gradFill rotWithShape="1">
            <a:gsLst>
              <a:gs pos="0">
                <a:srgbClr val="FF9966">
                  <a:tint val="50000"/>
                  <a:satMod val="300000"/>
                </a:srgbClr>
              </a:gs>
              <a:gs pos="35000">
                <a:srgbClr val="FF9966">
                  <a:tint val="37000"/>
                  <a:satMod val="300000"/>
                </a:srgbClr>
              </a:gs>
              <a:gs pos="100000">
                <a:srgbClr val="FF996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996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defTabSz="914378">
              <a:defRPr/>
            </a:pPr>
            <a:endParaRPr lang="zh-CN" altLang="en-US" sz="1800" kern="0">
              <a:solidFill>
                <a:srgbClr val="000066"/>
              </a:solidFill>
              <a:latin typeface="Verdana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43892" y="192882"/>
            <a:ext cx="3748027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数字系统设计流程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10</a:t>
            </a:fld>
            <a:endParaRPr lang="zh-HK" altLang="en-US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25564" r="9017" b="26254"/>
          <a:stretch/>
        </p:blipFill>
        <p:spPr bwMode="auto">
          <a:xfrm>
            <a:off x="7124700" y="3952875"/>
            <a:ext cx="1752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47828" y="962025"/>
            <a:ext cx="1489075" cy="914400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ASM...</a:t>
            </a:r>
          </a:p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978401" y="143081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1971828" y="1495425"/>
            <a:ext cx="6778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868689" y="1081331"/>
            <a:ext cx="21685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378" eaLnBrk="1" hangingPunct="1">
              <a:defRPr/>
            </a:pPr>
            <a:r>
              <a:rPr kumimoji="1" lang="zh-CN" altLang="en-US" sz="2000" b="1" kern="0" dirty="0">
                <a:solidFill>
                  <a:srgbClr val="FFFFE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软件程序编译器</a:t>
            </a:r>
          </a:p>
          <a:p>
            <a:pPr defTabSz="914378" eaLnBrk="1" hangingPunct="1">
              <a:defRPr/>
            </a:pPr>
            <a:r>
              <a:rPr kumimoji="1" lang="zh-CN" altLang="en-US" sz="2000" kern="0" dirty="0">
                <a:solidFill>
                  <a:srgbClr val="FFFFE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kern="0" dirty="0">
                <a:solidFill>
                  <a:srgbClr val="FFFFE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COMPILER</a:t>
            </a:r>
            <a:endParaRPr kumimoji="1" lang="en-US" altLang="zh-CN" sz="2000" kern="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5934227" y="2257425"/>
            <a:ext cx="2979738" cy="2743200"/>
          </a:xfrm>
          <a:prstGeom prst="flowChartProcess">
            <a:avLst/>
          </a:prstGeom>
          <a:gradFill rotWithShape="1">
            <a:gsLst>
              <a:gs pos="0">
                <a:srgbClr val="FF9966">
                  <a:shade val="51000"/>
                  <a:satMod val="130000"/>
                </a:srgbClr>
              </a:gs>
              <a:gs pos="80000">
                <a:srgbClr val="FF9966">
                  <a:shade val="93000"/>
                  <a:satMod val="130000"/>
                </a:srgbClr>
              </a:gs>
              <a:gs pos="100000">
                <a:srgbClr val="FF99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378" eaLnBrk="1" hangingPunct="1">
              <a:defRPr/>
            </a:pPr>
            <a:endParaRPr lang="zh-CN" altLang="en-US" sz="1800" kern="0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162046" y="3171825"/>
            <a:ext cx="2097120" cy="838200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VHDL/VERILOG.</a:t>
            </a:r>
          </a:p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2276627" y="3552825"/>
            <a:ext cx="541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982576" y="3101789"/>
            <a:ext cx="2209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378" eaLnBrk="1" hangingPunct="1">
              <a:defRPr/>
            </a:pPr>
            <a:r>
              <a:rPr kumimoji="1" lang="en-US" altLang="zh-CN" sz="2000" kern="0" dirty="0">
                <a:solidFill>
                  <a:srgbClr val="FF99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硬件描述语言</a:t>
            </a:r>
          </a:p>
          <a:p>
            <a:pPr defTabSz="914378" eaLnBrk="1" hangingPunct="1">
              <a:defRPr/>
            </a:pPr>
            <a:r>
              <a:rPr kumimoji="1"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综合器</a:t>
            </a:r>
          </a:p>
          <a:p>
            <a:pPr defTabSz="914378" eaLnBrk="1" hangingPunct="1">
              <a:defRPr/>
            </a:pPr>
            <a:r>
              <a:rPr kumimoji="1"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SYNTHESIZER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220831" y="2107407"/>
            <a:ext cx="365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）软件语言设计目标流程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331464" y="4348389"/>
            <a:ext cx="365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）硬件语言设计目标流程</a:t>
            </a: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1" y="446681"/>
            <a:ext cx="3397250" cy="17145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 descr="c:\users\bohan\appdata\roaming\360se6\USERDA~1\Temp\U_1763~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27" y="2455863"/>
            <a:ext cx="3552825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14"/>
          <p:cNvSpPr>
            <a:spLocks noChangeShapeType="1"/>
          </p:cNvSpPr>
          <p:nvPr/>
        </p:nvSpPr>
        <p:spPr bwMode="auto">
          <a:xfrm flipH="1" flipV="1">
            <a:off x="5077357" y="3470313"/>
            <a:ext cx="323469" cy="164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/>
      <p:bldP spid="23" grpId="0"/>
      <p:bldP spid="24" grpId="0"/>
      <p:bldP spid="24" grpId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9681" y="170160"/>
            <a:ext cx="7486650" cy="692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graphicFrame>
        <p:nvGraphicFramePr>
          <p:cNvPr id="13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683113"/>
              </p:ext>
            </p:extLst>
          </p:nvPr>
        </p:nvGraphicFramePr>
        <p:xfrm>
          <a:off x="508868" y="106923"/>
          <a:ext cx="247172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reeform 12"/>
          <p:cNvSpPr>
            <a:spLocks/>
          </p:cNvSpPr>
          <p:nvPr/>
        </p:nvSpPr>
        <p:spPr bwMode="gray">
          <a:xfrm rot="19426799">
            <a:off x="1712941" y="2584466"/>
            <a:ext cx="109378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009165" y="704073"/>
            <a:ext cx="5825795" cy="4375150"/>
            <a:chOff x="576" y="1836"/>
            <a:chExt cx="1446" cy="2094"/>
          </a:xfrm>
        </p:grpSpPr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882" y="1836"/>
              <a:ext cx="8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378">
                <a:defRPr/>
              </a:pPr>
              <a:r>
                <a:rPr kumimoji="1" lang="zh-CN" altLang="en-US" sz="2000" b="1" kern="0" dirty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适配（布局布线）</a:t>
              </a:r>
            </a:p>
            <a:p>
              <a:pPr algn="ctr" defTabSz="914378">
                <a:defRPr/>
              </a:pPr>
              <a:endParaRPr lang="en-US" altLang="zh-CN" sz="20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173981" y="1102155"/>
            <a:ext cx="543235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zh-CN" altLang="en-US" sz="1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布局</a:t>
            </a:r>
            <a:r>
              <a:rPr kumimoji="1" lang="zh-CN" altLang="en-US" sz="18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布线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可理解为将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综合生成的电路逻辑网表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映射到具体的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目标器件中实现，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并产生最终的可下载文件的过程。</a:t>
            </a:r>
            <a:endParaRPr kumimoji="1"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布局</a:t>
            </a:r>
            <a:r>
              <a:rPr kumimoji="1" lang="zh-CN" altLang="en-US" sz="18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布线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将综合后的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网表文件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针对某一具体的目标器件进行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逻辑映射，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把整个设计分为多个适合器件</a:t>
            </a:r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内部逻辑资源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实现的逻辑小块，并根据用户的设定在速度和面积之间做出选择或折中；</a:t>
            </a:r>
            <a:endParaRPr kumimoji="1"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布局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是将已分割的逻辑小块放到器件内部逻辑资源的具体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位置，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并使它们易于连线；</a:t>
            </a:r>
            <a:endParaRPr kumimoji="1"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布线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则是利用器件的布线资源完成各功能块之间和反馈信号之间的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kumimoji="1"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6" y="1551446"/>
            <a:ext cx="2880539" cy="242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0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9681" y="170160"/>
            <a:ext cx="7486650" cy="692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graphicFrame>
        <p:nvGraphicFramePr>
          <p:cNvPr id="13" name="内容占位符 5"/>
          <p:cNvGraphicFramePr>
            <a:graphicFrameLocks/>
          </p:cNvGraphicFramePr>
          <p:nvPr>
            <p:extLst/>
          </p:nvPr>
        </p:nvGraphicFramePr>
        <p:xfrm>
          <a:off x="508868" y="106923"/>
          <a:ext cx="247172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reeform 12"/>
          <p:cNvSpPr>
            <a:spLocks/>
          </p:cNvSpPr>
          <p:nvPr/>
        </p:nvSpPr>
        <p:spPr bwMode="gray">
          <a:xfrm rot="19426799">
            <a:off x="1712941" y="2584466"/>
            <a:ext cx="109378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009165" y="704073"/>
            <a:ext cx="5825795" cy="4375150"/>
            <a:chOff x="576" y="1836"/>
            <a:chExt cx="1446" cy="2094"/>
          </a:xfrm>
        </p:grpSpPr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882" y="1836"/>
              <a:ext cx="8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378">
                <a:defRPr/>
              </a:pPr>
              <a:r>
                <a:rPr kumimoji="1" lang="zh-CN" altLang="en-US" sz="2000" b="1" kern="0" dirty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适配（布局布线）</a:t>
              </a:r>
            </a:p>
            <a:p>
              <a:pPr algn="ctr" defTabSz="914378">
                <a:defRPr/>
              </a:pPr>
              <a:endParaRPr lang="en-US" altLang="zh-CN" sz="20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173981" y="1102155"/>
            <a:ext cx="543235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1" lang="zh-CN" altLang="en-US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布局布线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后会产生一些重要文件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、芯片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资源消耗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情况报告</a:t>
            </a:r>
            <a:endParaRPr kumimoji="1"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、面向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的输出文件，如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EDIF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文件等</a:t>
            </a:r>
            <a:endParaRPr kumimoji="1"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、产生时延网表，便于进行精确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时序仿真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、器件编程文件，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CPLD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JEDEC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POF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FPGA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JAM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等文件。</a:t>
            </a:r>
            <a:endParaRPr kumimoji="1"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布局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布线与芯片物理结构直接相关，因此需要在</a:t>
            </a:r>
            <a:r>
              <a:rPr kumimoji="1"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开发工具中进行芯片选择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6" y="1551446"/>
            <a:ext cx="2880539" cy="242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574" y="167295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sp>
        <p:nvSpPr>
          <p:cNvPr id="17" name="Freeform 12"/>
          <p:cNvSpPr>
            <a:spLocks/>
          </p:cNvSpPr>
          <p:nvPr/>
        </p:nvSpPr>
        <p:spPr bwMode="gray">
          <a:xfrm rot="19426799">
            <a:off x="1301111" y="3642030"/>
            <a:ext cx="94086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316077" y="814340"/>
            <a:ext cx="5717754" cy="4085340"/>
            <a:chOff x="576" y="1950"/>
            <a:chExt cx="1446" cy="1963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576" y="2056"/>
              <a:ext cx="1446" cy="1857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gray">
            <a:xfrm>
              <a:off x="688" y="1966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 flipH="1">
              <a:off x="1749" y="2011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 flipH="1">
              <a:off x="752" y="2011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gray">
            <a:xfrm>
              <a:off x="858" y="1950"/>
              <a:ext cx="8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378">
                <a:defRPr/>
              </a:pPr>
              <a:r>
                <a:rPr lang="zh-CN" altLang="en-US" sz="2000" b="1" kern="0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仿  真</a:t>
              </a:r>
              <a:endParaRPr lang="en-US" altLang="zh-CN" sz="20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414932" y="1333515"/>
            <a:ext cx="5530764" cy="342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仿真是对所设计电路的功能的验证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080" lvl="1" indent="-342892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功能仿真（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 Simulation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不考虑时延等因素的仿真，又叫前仿真。</a:t>
            </a:r>
            <a:endParaRPr kumimoji="1"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080" lvl="1" indent="-342892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kumimoji="1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时序仿真（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Timing Simulation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选择器件，完成适配后进行的包含时延的仿真，又叫后仿真。</a:t>
            </a:r>
          </a:p>
          <a:p>
            <a:pPr marL="1142988" lvl="2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布局布线对时延影响大，必须进行时序仿真，分析定时关系，估计设计性能。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-2193"/>
          <a:stretch/>
        </p:blipFill>
        <p:spPr>
          <a:xfrm>
            <a:off x="-175093" y="983344"/>
            <a:ext cx="3400224" cy="37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574" y="167295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sp>
        <p:nvSpPr>
          <p:cNvPr id="17" name="Freeform 12"/>
          <p:cNvSpPr>
            <a:spLocks/>
          </p:cNvSpPr>
          <p:nvPr/>
        </p:nvSpPr>
        <p:spPr bwMode="gray">
          <a:xfrm rot="19426799">
            <a:off x="1418537" y="3629901"/>
            <a:ext cx="109378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648216" y="857857"/>
            <a:ext cx="6275447" cy="4085340"/>
            <a:chOff x="576" y="1950"/>
            <a:chExt cx="1446" cy="1963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576" y="2056"/>
              <a:ext cx="1446" cy="1857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gray">
            <a:xfrm>
              <a:off x="688" y="1966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 flipH="1">
              <a:off x="1749" y="2011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 flipH="1">
              <a:off x="752" y="2011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gray">
            <a:xfrm>
              <a:off x="858" y="1950"/>
              <a:ext cx="8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378">
                <a:defRPr/>
              </a:pPr>
              <a:r>
                <a:rPr lang="zh-CN" altLang="en-US" sz="2000" b="1" kern="0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编程配置</a:t>
              </a:r>
              <a:endParaRPr lang="en-US" altLang="zh-CN" sz="20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732181" y="1334979"/>
            <a:ext cx="5957130" cy="342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2500"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将适配后的编程文件装入</a:t>
            </a:r>
            <a:r>
              <a:rPr kumimoji="1"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PLD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器件的过程称为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CPLD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器件的下载称为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endParaRPr kumimoji="1"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FPGA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器件的下载成为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endParaRPr kumimoji="1"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下载的两种方式：</a:t>
            </a:r>
            <a:endParaRPr kumimoji="1"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ISP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in-system programmable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，在系统编程。一般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PLD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ISP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PCB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预留下载接口。</a:t>
            </a:r>
            <a:endParaRPr kumimoji="1"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专用编程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53103"/>
          <a:stretch/>
        </p:blipFill>
        <p:spPr>
          <a:xfrm>
            <a:off x="48056" y="983345"/>
            <a:ext cx="1560407" cy="37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4643" y="1231117"/>
            <a:ext cx="6113106" cy="32623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ISP: in-system programming</a:t>
            </a:r>
          </a:p>
          <a:p>
            <a:pPr marL="742931" lvl="1" indent="-285743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由于器件管脚众多，封装问题，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CPLD/FPGA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器件的编程下载通过一个增加的连接器与计算机相连，进行下载和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JTAG: </a:t>
            </a:r>
          </a:p>
          <a:p>
            <a:pPr marL="742931" lvl="1" indent="-285743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joint  test action group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联合行动测试组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31" lvl="1" indent="-285743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75000"/>
                </a:srgbClr>
              </a:buClr>
              <a:buSzPct val="60000"/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该组织对编程下载标准化（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JTAG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规范），在期间内部附加一些电路，通过外部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根连线（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JTAG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端口）进行编程和测试。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52" y="1771389"/>
            <a:ext cx="2379110" cy="19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011891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134219" y="1122587"/>
            <a:ext cx="7886700" cy="32623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知识点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：数字系统设计流程</a:t>
            </a:r>
            <a:endParaRPr lang="en-US" altLang="zh-CN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、设计输入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1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、适配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、仿真</a:t>
            </a:r>
            <a:endParaRPr lang="en-US" altLang="zh-CN" sz="21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、编程配置</a:t>
            </a:r>
            <a:endParaRPr lang="zh-CN" altLang="en-US" sz="21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25564" r="9017" b="26254"/>
          <a:stretch/>
        </p:blipFill>
        <p:spPr bwMode="auto">
          <a:xfrm>
            <a:off x="5212751" y="2753743"/>
            <a:ext cx="2156237" cy="124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930" y="216846"/>
            <a:ext cx="49339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数字系统设计流程</a:t>
            </a:r>
            <a:endParaRPr lang="zh-CN" altLang="en-US" sz="3200" dirty="0"/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/>
          </p:nvPr>
        </p:nvGraphicFramePr>
        <p:xfrm>
          <a:off x="210766" y="0"/>
          <a:ext cx="247172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681885" y="764040"/>
            <a:ext cx="6273457" cy="4188844"/>
            <a:chOff x="426" y="1836"/>
            <a:chExt cx="1716" cy="2316"/>
          </a:xfrm>
        </p:grpSpPr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426" y="1942"/>
              <a:ext cx="1716" cy="2210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882" y="1836"/>
              <a:ext cx="86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378">
                <a:defRPr/>
              </a:pPr>
              <a:r>
                <a:rPr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设计输入</a:t>
              </a:r>
              <a:endParaRPr lang="en-US" altLang="zh-CN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74" y="2049"/>
              <a:ext cx="1635" cy="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lnSpcReduction="10000"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50000"/>
                </a:lnSpc>
                <a:buFont typeface="Arial" charset="0"/>
                <a:buChar char="•"/>
                <a:defRPr/>
              </a:pP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 </a:t>
              </a:r>
              <a:r>
                <a:rPr kumimoji="1" lang="zh-CN" altLang="en-US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原理图输入</a:t>
              </a: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(Schematic diagrams )</a:t>
              </a:r>
            </a:p>
            <a:p>
              <a:pPr marL="628650" lvl="1" indent="-285750" algn="just" defTabSz="914378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图形化表示，用元件符号和连线描述设计</a:t>
              </a:r>
              <a:endParaRPr kumimoji="1" lang="en-US" altLang="zh-CN" sz="1800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628650" lvl="1" indent="-285750" algn="just" defTabSz="914378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适合描述连接关系和接口关系</a:t>
              </a:r>
              <a:endParaRPr kumimoji="1" lang="en-US" altLang="zh-CN" sz="1800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628650" lvl="1" indent="-285750" algn="just" defTabSz="914378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直观、输入不方便、可重用性、可移植性差</a:t>
              </a:r>
              <a:endParaRPr kumimoji="1" lang="en-US" altLang="zh-CN" sz="1800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266693" algn="just" defTabSz="914378" eaLnBrk="1" hangingPunct="1">
                <a:lnSpc>
                  <a:spcPct val="150000"/>
                </a:lnSpc>
                <a:buFont typeface="Arial" charset="0"/>
                <a:buChar char="•"/>
                <a:defRPr/>
              </a:pP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、硬件描述语言 </a:t>
              </a: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(HDL</a:t>
              </a:r>
              <a:r>
                <a:rPr kumimoji="1" lang="zh-CN" altLang="en-US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文本输入</a:t>
              </a: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 marL="363538" lvl="1" indent="0" algn="just" defTabSz="914378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主流描述方式</a:t>
              </a:r>
              <a:endParaRPr kumimoji="1" lang="en-US" altLang="zh-CN" sz="1800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63538" lvl="1" indent="0" algn="just" defTabSz="914378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kumimoji="1" lang="en-US" altLang="zh-CN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IEEE</a:t>
              </a:r>
              <a:r>
                <a:rPr kumimoji="1" lang="zh-CN" altLang="en-US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标准：</a:t>
              </a:r>
              <a:r>
                <a:rPr kumimoji="1" lang="en-US" altLang="zh-CN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Verilog HDL</a:t>
              </a:r>
              <a:r>
                <a:rPr kumimoji="1" lang="zh-CN" altLang="en-US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VHDL</a:t>
              </a:r>
            </a:p>
            <a:p>
              <a:pPr marL="363538" lvl="1" indent="0" algn="just" defTabSz="914378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1800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标准化、输入方便、重用性、移植性好</a:t>
              </a:r>
              <a:endParaRPr kumimoji="1" lang="en-US" altLang="zh-CN" sz="1800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06388" indent="-285750" algn="just" defTabSz="914378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1" lang="zh-CN" altLang="en-US" sz="1800" b="1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底层设计适合用</a:t>
              </a:r>
              <a:r>
                <a:rPr kumimoji="1" lang="en-US" altLang="zh-CN" sz="1800" b="1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HDL</a:t>
              </a:r>
              <a:r>
                <a:rPr kumimoji="1" lang="zh-CN" altLang="en-US" sz="1800" b="1" kern="0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，顶层设计可以采用原理图方式。</a:t>
              </a:r>
              <a:endParaRPr kumimoji="1" lang="en-US" altLang="zh-CN" sz="18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266693" algn="just" defTabSz="914378" eaLnBrk="1" hangingPunct="1">
                <a:lnSpc>
                  <a:spcPct val="150000"/>
                </a:lnSpc>
                <a:buFont typeface="Arial" charset="0"/>
                <a:buChar char="•"/>
                <a:defRPr/>
              </a:pPr>
              <a:endParaRPr kumimoji="1" lang="en-US" altLang="zh-CN" sz="18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2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930" y="216846"/>
            <a:ext cx="49339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数字系统设计流程</a:t>
            </a:r>
            <a:endParaRPr lang="zh-CN" altLang="en-US" sz="3200" dirty="0"/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704939"/>
              </p:ext>
            </p:extLst>
          </p:nvPr>
        </p:nvGraphicFramePr>
        <p:xfrm>
          <a:off x="210766" y="0"/>
          <a:ext cx="247172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3230264" y="764040"/>
            <a:ext cx="5286375" cy="3787323"/>
            <a:chOff x="576" y="1836"/>
            <a:chExt cx="1446" cy="2094"/>
          </a:xfrm>
        </p:grpSpPr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378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882" y="1836"/>
              <a:ext cx="86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378">
                <a:defRPr/>
              </a:pPr>
              <a:r>
                <a:rPr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设计输入</a:t>
              </a:r>
              <a:endParaRPr lang="en-US" altLang="zh-CN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 </a:t>
              </a:r>
              <a:r>
                <a:rPr kumimoji="1" lang="zh-CN" altLang="en-US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原理图输入</a:t>
              </a: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(Schematic diagrams )</a:t>
              </a:r>
            </a:p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、硬件描述语言 </a:t>
              </a: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(HDL</a:t>
              </a:r>
              <a:r>
                <a:rPr kumimoji="1" lang="zh-CN" altLang="en-US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文本输入</a:t>
              </a: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 marL="0" lvl="1"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Verilog HDL</a:t>
              </a:r>
            </a:p>
            <a:p>
              <a:pPr marL="0" lvl="1"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r>
                <a:rPr kumimoji="1" lang="en-US" altLang="zh-CN" sz="18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VHDL</a:t>
              </a:r>
            </a:p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2" name="内容占位符 4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53" y="1163207"/>
            <a:ext cx="5110894" cy="3495149"/>
          </a:xfrm>
          <a:prstGeom prst="rect">
            <a:avLst/>
          </a:prstGeom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36" y="2895219"/>
            <a:ext cx="4238625" cy="14954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369651" y="3747380"/>
            <a:ext cx="7184457" cy="56630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9966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378">
              <a:lnSpc>
                <a:spcPct val="110000"/>
              </a:lnSpc>
              <a:defRPr/>
            </a:pPr>
            <a:r>
              <a:rPr kumimoji="1"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硬件描述语言与软件编程语言有本质的区别</a:t>
            </a:r>
          </a:p>
        </p:txBody>
      </p:sp>
    </p:spTree>
    <p:extLst>
      <p:ext uri="{BB962C8B-B14F-4D97-AF65-F5344CB8AC3E}">
        <p14:creationId xmlns:p14="http://schemas.microsoft.com/office/powerpoint/2010/main" val="26499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30690" y="210569"/>
            <a:ext cx="7486650" cy="49965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460377"/>
              </p:ext>
            </p:extLst>
          </p:nvPr>
        </p:nvGraphicFramePr>
        <p:xfrm>
          <a:off x="-105173" y="317833"/>
          <a:ext cx="2471726" cy="437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reeform 12"/>
          <p:cNvSpPr>
            <a:spLocks/>
          </p:cNvSpPr>
          <p:nvPr/>
        </p:nvSpPr>
        <p:spPr bwMode="gray">
          <a:xfrm rot="19426799">
            <a:off x="2295755" y="1053149"/>
            <a:ext cx="109378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364144" y="614077"/>
            <a:ext cx="5286375" cy="4385597"/>
            <a:chOff x="576" y="1831"/>
            <a:chExt cx="1446" cy="2099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989" y="1831"/>
              <a:ext cx="8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defTabSz="914378">
                <a:defRPr/>
              </a:pPr>
              <a:r>
                <a:rPr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综合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Synthesis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  <a:p>
              <a:pPr algn="just" defTabSz="914378">
                <a:defRPr/>
              </a:pPr>
              <a:endParaRPr lang="en-US" altLang="zh-CN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578455" y="1124586"/>
            <a:ext cx="485775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将较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的设计描述自动转化为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较低层次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描述的过程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从算法表示、行为描述转换到寄存器传输级（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逻辑综合：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级描述转换到逻辑门级（包括触发器）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版图综合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从逻辑门表示转换到版图表示，或转换到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PLD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器件的配置网表</a:t>
            </a:r>
            <a:r>
              <a:rPr kumimoji="1" lang="zh-CN" altLang="en-US" sz="17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  <a:endParaRPr kumimoji="1" lang="zh-CN" altLang="en-US" sz="17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综合器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是能自动实现上述转换的软件工具，是能将原理图或</a:t>
            </a:r>
            <a:r>
              <a:rPr kumimoji="1" lang="en-US" altLang="zh-CN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语言描述的电路功能转化为具体电路网表的</a:t>
            </a:r>
            <a:r>
              <a:rPr kumimoji="1" lang="zh-CN" altLang="en-US" sz="17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工具。</a:t>
            </a:r>
            <a:endParaRPr kumimoji="1" lang="zh-CN" altLang="en-US" sz="17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30690" y="210569"/>
            <a:ext cx="7486650" cy="49965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/>
          </p:nvPr>
        </p:nvGraphicFramePr>
        <p:xfrm>
          <a:off x="-105173" y="317833"/>
          <a:ext cx="2471726" cy="437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reeform 12"/>
          <p:cNvSpPr>
            <a:spLocks/>
          </p:cNvSpPr>
          <p:nvPr/>
        </p:nvSpPr>
        <p:spPr bwMode="gray">
          <a:xfrm rot="19426799">
            <a:off x="2295755" y="1053149"/>
            <a:ext cx="109378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364144" y="614077"/>
            <a:ext cx="5286375" cy="4385597"/>
            <a:chOff x="576" y="1831"/>
            <a:chExt cx="1446" cy="2099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989" y="1831"/>
              <a:ext cx="8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defTabSz="914378">
                <a:defRPr/>
              </a:pPr>
              <a:r>
                <a:rPr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综合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Synthesis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  <a:p>
              <a:pPr algn="just" defTabSz="914378">
                <a:defRPr/>
              </a:pPr>
              <a:endParaRPr lang="en-US" altLang="zh-CN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578455" y="1124586"/>
            <a:ext cx="485775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将较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的设计描述自动转化为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较低层次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描述的过程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从算法表示、行为描述转换到寄存器传输级（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逻辑综合：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级描述转换到逻辑门级（包括触发器）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版图综合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从逻辑门表示转换到版图表示，或转换到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PLD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器件的配置网表</a:t>
            </a:r>
            <a:r>
              <a:rPr kumimoji="1" lang="zh-CN" altLang="en-US" sz="17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  <a:endParaRPr kumimoji="1" lang="zh-CN" altLang="en-US" sz="17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综合器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是能自动实现上述转换的软件工具，是能将原理图或</a:t>
            </a:r>
            <a:r>
              <a:rPr kumimoji="1" lang="en-US" altLang="zh-CN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语言描述的电路功能转化为具体电路网表的</a:t>
            </a:r>
            <a:r>
              <a:rPr kumimoji="1" lang="zh-CN" altLang="en-US" sz="17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工具。</a:t>
            </a:r>
            <a:endParaRPr kumimoji="1" lang="zh-CN" altLang="en-US" sz="17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" y="-4693"/>
            <a:ext cx="3433448" cy="151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0" y="3658906"/>
            <a:ext cx="3382136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0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30690" y="210569"/>
            <a:ext cx="7486650" cy="49965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/>
          </p:nvPr>
        </p:nvGraphicFramePr>
        <p:xfrm>
          <a:off x="-105173" y="317833"/>
          <a:ext cx="2471726" cy="437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reeform 12"/>
          <p:cNvSpPr>
            <a:spLocks/>
          </p:cNvSpPr>
          <p:nvPr/>
        </p:nvSpPr>
        <p:spPr bwMode="gray">
          <a:xfrm rot="19426799">
            <a:off x="2295755" y="1053149"/>
            <a:ext cx="109378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364144" y="614077"/>
            <a:ext cx="5286375" cy="4385597"/>
            <a:chOff x="576" y="1831"/>
            <a:chExt cx="1446" cy="2099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989" y="1831"/>
              <a:ext cx="8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defTabSz="914378">
                <a:defRPr/>
              </a:pPr>
              <a:r>
                <a:rPr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综合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Synthesis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  <a:p>
              <a:pPr algn="just" defTabSz="914378">
                <a:defRPr/>
              </a:pPr>
              <a:endParaRPr lang="en-US" altLang="zh-CN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578455" y="1124586"/>
            <a:ext cx="485775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将较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的设计描述自动转化为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较低层次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描述的过程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从算法表示、行为描述转换到寄存器传输级（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逻辑综合：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级描述转换到逻辑门级（包括触发器）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版图综合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从逻辑门表示转换到版图表示，或转换到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PLD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器件的配置网表</a:t>
            </a:r>
            <a:r>
              <a:rPr kumimoji="1" lang="zh-CN" altLang="en-US" sz="17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  <a:endParaRPr kumimoji="1" lang="zh-CN" altLang="en-US" sz="17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综合器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是能自动实现上述转换的软件工具，是能将原理图或</a:t>
            </a:r>
            <a:r>
              <a:rPr kumimoji="1" lang="en-US" altLang="zh-CN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语言描述的电路功能转化为具体电路网表的</a:t>
            </a:r>
            <a:r>
              <a:rPr kumimoji="1" lang="zh-CN" altLang="en-US" sz="17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工具。</a:t>
            </a:r>
            <a:endParaRPr kumimoji="1" lang="zh-CN" altLang="en-US" sz="17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" y="-4693"/>
            <a:ext cx="3433448" cy="151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3" y="1750084"/>
            <a:ext cx="3377065" cy="1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35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30690" y="210569"/>
            <a:ext cx="7486650" cy="49965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/>
          </p:nvPr>
        </p:nvGraphicFramePr>
        <p:xfrm>
          <a:off x="-105173" y="317833"/>
          <a:ext cx="2471726" cy="437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reeform 12"/>
          <p:cNvSpPr>
            <a:spLocks/>
          </p:cNvSpPr>
          <p:nvPr/>
        </p:nvSpPr>
        <p:spPr bwMode="gray">
          <a:xfrm rot="19426799">
            <a:off x="2295755" y="1053149"/>
            <a:ext cx="109378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364144" y="614077"/>
            <a:ext cx="5286375" cy="4385597"/>
            <a:chOff x="576" y="1831"/>
            <a:chExt cx="1446" cy="2099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989" y="1831"/>
              <a:ext cx="8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defTabSz="914378">
                <a:defRPr/>
              </a:pPr>
              <a:r>
                <a:rPr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综合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Synthesis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  <a:p>
              <a:pPr algn="just" defTabSz="914378">
                <a:defRPr/>
              </a:pPr>
              <a:endParaRPr lang="en-US" altLang="zh-CN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578455" y="1124586"/>
            <a:ext cx="485775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将较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的设计描述自动转化为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较低层次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描述的过程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从算法表示、行为描述转换到寄存器传输级（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逻辑综合：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级描述转换到逻辑门级（包括触发器）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版图综合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从逻辑门表示转换到版图表示，或转换到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PLD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器件的配置网表</a:t>
            </a:r>
            <a:r>
              <a:rPr kumimoji="1" lang="zh-CN" altLang="en-US" sz="17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  <a:endParaRPr kumimoji="1" lang="zh-CN" altLang="en-US" sz="17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综合器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是能自动实现上述转换的软件工具，是能将原理图或</a:t>
            </a:r>
            <a:r>
              <a:rPr kumimoji="1" lang="en-US" altLang="zh-CN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语言描述的电路功能转化为具体电路网表的</a:t>
            </a:r>
            <a:r>
              <a:rPr kumimoji="1" lang="zh-CN" altLang="en-US" sz="17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工具。</a:t>
            </a:r>
            <a:endParaRPr kumimoji="1" lang="zh-CN" altLang="en-US" sz="17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" y="-4693"/>
            <a:ext cx="3433448" cy="151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8" y="257684"/>
            <a:ext cx="3377065" cy="1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" y="2503023"/>
            <a:ext cx="3461306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30690" y="210569"/>
            <a:ext cx="7486650" cy="49965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lang="zh-CN" altLang="en-US" sz="3200" dirty="0"/>
          </a:p>
        </p:txBody>
      </p:sp>
      <p:graphicFrame>
        <p:nvGraphicFramePr>
          <p:cNvPr id="12" name="内容占位符 5"/>
          <p:cNvGraphicFramePr>
            <a:graphicFrameLocks/>
          </p:cNvGraphicFramePr>
          <p:nvPr>
            <p:extLst/>
          </p:nvPr>
        </p:nvGraphicFramePr>
        <p:xfrm>
          <a:off x="-105173" y="317833"/>
          <a:ext cx="2471726" cy="437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reeform 12"/>
          <p:cNvSpPr>
            <a:spLocks/>
          </p:cNvSpPr>
          <p:nvPr/>
        </p:nvSpPr>
        <p:spPr bwMode="gray">
          <a:xfrm rot="19426799">
            <a:off x="2295755" y="1053149"/>
            <a:ext cx="1093788" cy="35401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AABC6">
                  <a:gamma/>
                  <a:tint val="57647"/>
                  <a:invGamma/>
                  <a:alpha val="32001"/>
                </a:srgbClr>
              </a:gs>
              <a:gs pos="100000">
                <a:srgbClr val="3AABC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378"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364144" y="614077"/>
            <a:ext cx="5286375" cy="4385597"/>
            <a:chOff x="576" y="1831"/>
            <a:chExt cx="1446" cy="2099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AA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AABC6">
                    <a:gamma/>
                    <a:shade val="38824"/>
                    <a:invGamma/>
                  </a:srgbClr>
                </a:gs>
                <a:gs pos="50000">
                  <a:srgbClr val="3AABC6"/>
                </a:gs>
                <a:gs pos="100000">
                  <a:srgbClr val="3AABC6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defTabSz="914378">
                <a:defRPr/>
              </a:pPr>
              <a:endParaRPr lang="zh-CN" altLang="en-US" sz="1800" b="1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989" y="1831"/>
              <a:ext cx="8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defTabSz="914378">
                <a:defRPr/>
              </a:pPr>
              <a:r>
                <a:rPr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综合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Synthesis</a:t>
              </a:r>
              <a:r>
                <a:rPr kumimoji="1" lang="zh-CN" altLang="en-US" sz="20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  <a:p>
              <a:pPr algn="just" defTabSz="914378">
                <a:defRPr/>
              </a:pPr>
              <a:endParaRPr lang="en-US" altLang="zh-CN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indent="266693" algn="just" defTabSz="914378" eaLnBrk="1" hangingPunct="1">
                <a:lnSpc>
                  <a:spcPct val="115000"/>
                </a:lnSpc>
                <a:buFont typeface="Arial" charset="0"/>
                <a:buChar char="•"/>
                <a:defRPr/>
              </a:pPr>
              <a:endParaRPr kumimoji="1" lang="en-US" altLang="zh-CN" sz="1800" b="1" ker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578455" y="1124586"/>
            <a:ext cx="485775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将较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的设计描述自动转化为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较低层次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描述的过程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从算法表示、行为描述转换到寄存器传输级（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逻辑综合：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级描述转换到逻辑门级（包括触发器）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版图综合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结构综合：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从逻辑门表示转换到版图表示，或转换到</a:t>
            </a:r>
            <a:r>
              <a:rPr kumimoji="1" lang="en-US" altLang="zh-CN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PLD</a:t>
            </a:r>
            <a:r>
              <a:rPr kumimoji="1" lang="zh-C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器件的配置网表</a:t>
            </a:r>
            <a:r>
              <a:rPr kumimoji="1" lang="zh-CN" altLang="en-US" sz="17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  <a:endParaRPr kumimoji="1" lang="zh-CN" altLang="en-US" sz="17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综合器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是能自动实现上述转换的软件工具，是能将原理图或</a:t>
            </a:r>
            <a:r>
              <a:rPr kumimoji="1" lang="en-US" altLang="zh-CN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sz="17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语言描述的电路功能转化为具体电路网表的</a:t>
            </a:r>
            <a:r>
              <a:rPr kumimoji="1" lang="zh-CN" altLang="en-US" sz="17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工具。</a:t>
            </a:r>
            <a:endParaRPr kumimoji="1" lang="zh-CN" altLang="en-US" sz="17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" y="-4693"/>
            <a:ext cx="3433448" cy="151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5" y="258530"/>
            <a:ext cx="3377065" cy="1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3" y="849708"/>
            <a:ext cx="3461306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" y="3659030"/>
            <a:ext cx="3382136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4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593</TotalTime>
  <Words>1282</Words>
  <Application>Microsoft Office PowerPoint</Application>
  <PresentationFormat>全屏显示(16:9)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新細明體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数字系统设计流程</vt:lpstr>
      <vt:lpstr>数字系统设计流程</vt:lpstr>
      <vt:lpstr>数字系统设计流程</vt:lpstr>
      <vt:lpstr>数字系统设计流程</vt:lpstr>
      <vt:lpstr>数字系统设计流程</vt:lpstr>
      <vt:lpstr>数字系统设计流程</vt:lpstr>
      <vt:lpstr>数字系统设计流程</vt:lpstr>
      <vt:lpstr>数字系统设计流程</vt:lpstr>
      <vt:lpstr>数字系统设计流程</vt:lpstr>
      <vt:lpstr>数字系统设计流程</vt:lpstr>
      <vt:lpstr>数字系统设计流程</vt:lpstr>
      <vt:lpstr>数字系统设计流程</vt:lpstr>
      <vt:lpstr>数字系统设计方法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45</cp:revision>
  <dcterms:created xsi:type="dcterms:W3CDTF">2020-02-07T16:47:32Z</dcterms:created>
  <dcterms:modified xsi:type="dcterms:W3CDTF">2020-04-16T10:05:43Z</dcterms:modified>
</cp:coreProperties>
</file>