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78" r:id="rId3"/>
    <p:sldId id="288" r:id="rId4"/>
    <p:sldId id="289" r:id="rId5"/>
    <p:sldId id="290" r:id="rId6"/>
    <p:sldId id="291" r:id="rId7"/>
    <p:sldId id="287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345818" y="1531363"/>
            <a:ext cx="423977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quartus</a:t>
            </a:r>
            <a:r>
              <a:rPr lang="en-US" altLang="zh-C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prime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与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Modelsim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联合仿真</a:t>
            </a:r>
          </a:p>
        </p:txBody>
      </p:sp>
    </p:spTree>
    <p:extLst>
      <p:ext uri="{BB962C8B-B14F-4D97-AF65-F5344CB8AC3E}">
        <p14:creationId xmlns:p14="http://schemas.microsoft.com/office/powerpoint/2010/main" val="27239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011891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41041" y="502696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知识点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、仿真模块设计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、启动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 Simulation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，调用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、通过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查看仿真结果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1041" y="3164393"/>
            <a:ext cx="5224507" cy="4994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Clr>
                <a:srgbClr val="CCECFF">
                  <a:lumMod val="50000"/>
                </a:srgbClr>
              </a:buClr>
            </a:pPr>
            <a:r>
              <a:rPr lang="zh-CN" altLang="en-US" sz="20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10.0</a:t>
            </a:r>
            <a:r>
              <a:rPr lang="zh-CN" altLang="en-US" sz="20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以上版本默认安装</a:t>
            </a:r>
            <a:r>
              <a:rPr lang="en-US" altLang="zh-CN" sz="20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endParaRPr lang="en-US" altLang="zh-CN" sz="2000" b="1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16" y="2133852"/>
            <a:ext cx="4133453" cy="2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930" y="216846"/>
            <a:ext cx="49339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、仿真模块设计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76401" y="894247"/>
            <a:ext cx="7886700" cy="136962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创建仿真模板，并添加编辑模板，添加控制语句。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4607" y="1514400"/>
            <a:ext cx="2465294" cy="21698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module </a:t>
            </a:r>
            <a:r>
              <a:rPr lang="en-US" altLang="zh-CN" dirty="0" smtClean="0"/>
              <a:t>Select(</a:t>
            </a:r>
            <a:r>
              <a:rPr lang="en-US" altLang="zh-CN" dirty="0" err="1" smtClean="0"/>
              <a:t>a,b,sel,out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input </a:t>
            </a:r>
            <a:r>
              <a:rPr lang="en-US" altLang="zh-CN" dirty="0" err="1"/>
              <a:t>a,b,sel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output </a:t>
            </a:r>
            <a:r>
              <a:rPr lang="en-US" altLang="zh-CN" dirty="0" err="1"/>
              <a:t>reg</a:t>
            </a:r>
            <a:r>
              <a:rPr lang="en-US" altLang="zh-CN" dirty="0"/>
              <a:t> out;</a:t>
            </a:r>
          </a:p>
          <a:p>
            <a:r>
              <a:rPr lang="en-US" altLang="zh-CN" dirty="0" smtClean="0"/>
              <a:t>always</a:t>
            </a:r>
            <a:r>
              <a:rPr lang="en-US" altLang="zh-CN" dirty="0"/>
              <a:t>@(*)</a:t>
            </a:r>
          </a:p>
          <a:p>
            <a:r>
              <a:rPr lang="en-US" altLang="zh-CN" dirty="0"/>
              <a:t>case(</a:t>
            </a:r>
            <a:r>
              <a:rPr lang="en-US" altLang="zh-CN" dirty="0" err="1"/>
              <a:t>sel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1'b0:out=a;</a:t>
            </a:r>
          </a:p>
          <a:p>
            <a:r>
              <a:rPr lang="en-US" altLang="zh-CN" dirty="0"/>
              <a:t>  1'b1:out=b;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default: out=1'bx;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5449" y="1402525"/>
            <a:ext cx="312559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`timescale 1 ps/ 1 ps</a:t>
            </a:r>
          </a:p>
          <a:p>
            <a:r>
              <a:rPr lang="zh-CN" altLang="en-US" dirty="0"/>
              <a:t>module Select_vlg_tst();</a:t>
            </a:r>
          </a:p>
          <a:p>
            <a:r>
              <a:rPr lang="zh-CN" altLang="en-US" dirty="0"/>
              <a:t>reg a;  reg b;  reg sel;  wire out;                     </a:t>
            </a:r>
          </a:p>
          <a:p>
            <a:r>
              <a:rPr lang="zh-CN" altLang="en-US" dirty="0"/>
              <a:t>Select i1 (.a(a</a:t>
            </a:r>
            <a:r>
              <a:rPr lang="zh-CN" altLang="en-US" dirty="0" smtClean="0"/>
              <a:t>),.</a:t>
            </a:r>
            <a:r>
              <a:rPr lang="zh-CN" altLang="en-US" dirty="0"/>
              <a:t>b(b),.out(out</a:t>
            </a:r>
            <a:r>
              <a:rPr lang="zh-CN" altLang="en-US" dirty="0" smtClean="0"/>
              <a:t>),.</a:t>
            </a:r>
            <a:r>
              <a:rPr lang="zh-CN" altLang="en-US" dirty="0"/>
              <a:t>sel(sel));</a:t>
            </a:r>
          </a:p>
          <a:p>
            <a:r>
              <a:rPr lang="zh-CN" altLang="en-US" dirty="0"/>
              <a:t>initial                                                </a:t>
            </a:r>
          </a:p>
          <a:p>
            <a:r>
              <a:rPr lang="zh-CN" altLang="en-US" dirty="0"/>
              <a:t>begin                                                  </a:t>
            </a:r>
          </a:p>
          <a:p>
            <a:r>
              <a:rPr lang="zh-CN" altLang="en-US" dirty="0"/>
              <a:t>   a=0;b=1;sel=0;</a:t>
            </a:r>
          </a:p>
          <a:p>
            <a:r>
              <a:rPr lang="zh-CN" altLang="en-US" dirty="0"/>
              <a:t>#5 sel=1;</a:t>
            </a:r>
          </a:p>
          <a:p>
            <a:r>
              <a:rPr lang="zh-CN" altLang="en-US" dirty="0"/>
              <a:t>#5 b=0;</a:t>
            </a:r>
          </a:p>
          <a:p>
            <a:r>
              <a:rPr lang="zh-CN" altLang="en-US" dirty="0"/>
              <a:t>#5 a=1;sel=0;	</a:t>
            </a:r>
          </a:p>
          <a:p>
            <a:r>
              <a:rPr lang="zh-CN" altLang="en-US" dirty="0"/>
              <a:t>end                                                    </a:t>
            </a:r>
            <a:r>
              <a:rPr lang="zh-CN" altLang="en-US" dirty="0" smtClean="0"/>
              <a:t>                                             </a:t>
            </a:r>
            <a:endParaRPr lang="zh-CN" altLang="en-US" dirty="0"/>
          </a:p>
          <a:p>
            <a:r>
              <a:rPr lang="zh-CN" altLang="en-US" dirty="0"/>
              <a:t>endmodule</a:t>
            </a:r>
          </a:p>
        </p:txBody>
      </p:sp>
      <p:sp>
        <p:nvSpPr>
          <p:cNvPr id="5" name="矩形 4"/>
          <p:cNvSpPr/>
          <p:nvPr/>
        </p:nvSpPr>
        <p:spPr>
          <a:xfrm>
            <a:off x="2823100" y="2889776"/>
            <a:ext cx="2933885" cy="1909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75633" y="3253958"/>
            <a:ext cx="1303283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118889" y="3516717"/>
            <a:ext cx="700560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118889" y="3844377"/>
            <a:ext cx="700560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117391" y="4228302"/>
            <a:ext cx="700560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5" idx="3"/>
          </p:cNvCxnSpPr>
          <p:nvPr/>
        </p:nvCxnSpPr>
        <p:spPr>
          <a:xfrm flipV="1">
            <a:off x="5200255" y="3844378"/>
            <a:ext cx="556730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23101" y="3366676"/>
            <a:ext cx="2680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845856" y="3666758"/>
            <a:ext cx="4862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166385" y="3873011"/>
            <a:ext cx="4862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845428" y="4078261"/>
            <a:ext cx="4862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845427" y="2889776"/>
            <a:ext cx="14795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Select_vlg_tst</a:t>
            </a:r>
          </a:p>
        </p:txBody>
      </p:sp>
      <p:sp>
        <p:nvSpPr>
          <p:cNvPr id="32" name="矩形 31"/>
          <p:cNvSpPr/>
          <p:nvPr/>
        </p:nvSpPr>
        <p:spPr>
          <a:xfrm>
            <a:off x="4224111" y="3278267"/>
            <a:ext cx="6094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 rot="1736329">
            <a:off x="2141426" y="2599312"/>
            <a:ext cx="681674" cy="290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8674795">
            <a:off x="4502729" y="2698597"/>
            <a:ext cx="1483134" cy="1241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930" y="216846"/>
            <a:ext cx="49339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06457" y="823102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  <a:r>
              <a:rPr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中配置当前工程的仿真平台参数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02" y="1374480"/>
            <a:ext cx="5143086" cy="350022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37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930" y="216846"/>
            <a:ext cx="8116070" cy="6905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、启动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 Simulation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，调用</a:t>
            </a:r>
            <a:r>
              <a:rPr lang="en-US" altLang="zh-CN" sz="3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55678" y="907408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4227" r="17117"/>
          <a:stretch/>
        </p:blipFill>
        <p:spPr>
          <a:xfrm>
            <a:off x="2532993" y="907408"/>
            <a:ext cx="3615559" cy="417781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52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930" y="216846"/>
            <a:ext cx="659207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、通过</a:t>
            </a:r>
            <a:r>
              <a:rPr lang="en-US" altLang="zh-CN" sz="3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查看仿真结果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42061" y="1017654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系统会自动打开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，通过查看结果分析仿真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情况。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3" y="1843717"/>
            <a:ext cx="8871626" cy="243624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11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618</TotalTime>
  <Words>238</Words>
  <Application>Microsoft Office PowerPoint</Application>
  <PresentationFormat>全屏显示(16:9)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1、仿真模块设计</vt:lpstr>
      <vt:lpstr>2、Quartus prime配置</vt:lpstr>
      <vt:lpstr>3 、启动RTL Simulation，调用modelsim软件</vt:lpstr>
      <vt:lpstr>4、通过modelsim查看仿真结果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dreamsummit</cp:lastModifiedBy>
  <cp:revision>53</cp:revision>
  <dcterms:created xsi:type="dcterms:W3CDTF">2020-02-07T16:47:32Z</dcterms:created>
  <dcterms:modified xsi:type="dcterms:W3CDTF">2020-05-22T07:24:09Z</dcterms:modified>
</cp:coreProperties>
</file>