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78" r:id="rId3"/>
    <p:sldId id="285" r:id="rId4"/>
    <p:sldId id="288" r:id="rId5"/>
    <p:sldId id="289" r:id="rId6"/>
    <p:sldId id="290" r:id="rId7"/>
    <p:sldId id="291" r:id="rId8"/>
    <p:sldId id="287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859348" y="1610707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Quartus</a:t>
            </a: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Prime</a:t>
            </a:r>
          </a:p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工程建立</a:t>
            </a:r>
            <a:endParaRPr lang="zh-CN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78660" y="923925"/>
            <a:ext cx="5535522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知识点：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工程建立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、建立工程及配置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、原理图方式建立模块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方式建立模块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、编译综合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、错误调试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软件安装</a:t>
            </a:r>
            <a:r>
              <a:rPr lang="en-US" altLang="zh-CN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以上版本，软件可以从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官网下载，破解及配置自行百度。</a:t>
            </a:r>
            <a:endParaRPr lang="en-US" altLang="zh-CN" sz="2000" b="1" i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Clr>
                <a:srgbClr val="002060"/>
              </a:buClr>
              <a:buNone/>
            </a:pP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2" y="1361873"/>
            <a:ext cx="4278239" cy="30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、建立工程及配置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49943" y="969908"/>
            <a:ext cx="5608275" cy="34949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 project </a:t>
            </a: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wizar</a:t>
            </a: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新工程向导建立工程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选择工程目录、工程命名、顶层实体命名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选择工程模板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添加文件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选择设备和器件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66374"/>
            <a:ext cx="4236817" cy="22658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8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、原理图方式建立模块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71260" y="864744"/>
            <a:ext cx="6113106" cy="6211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新建原理图文件，并编辑电路。以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位半加器为例。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419225"/>
            <a:ext cx="4953000" cy="33504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21" y="1419225"/>
            <a:ext cx="3500679" cy="1905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06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方式建立模块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71285" y="849453"/>
            <a:ext cx="8172740" cy="4648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文件，并编辑电路。以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位半加器为例。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42" y="1468847"/>
            <a:ext cx="6508376" cy="33736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18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、编译综合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04164" y="782778"/>
            <a:ext cx="6113106" cy="51996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 compilation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，完成基本综合。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67" y="1302746"/>
            <a:ext cx="6797615" cy="363120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9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、错误调试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75695" y="925757"/>
            <a:ext cx="8687090" cy="4553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Messages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，查看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critical warning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warning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0" y="1616717"/>
            <a:ext cx="8697290" cy="27266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3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679</TotalTime>
  <Words>175</Words>
  <Application>Microsoft Office PowerPoint</Application>
  <PresentationFormat>全屏显示(16:9)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1、建立工程及配置</vt:lpstr>
      <vt:lpstr>2、原理图方式建立模块</vt:lpstr>
      <vt:lpstr>3、HDL方式建立模块</vt:lpstr>
      <vt:lpstr>4、编译综合</vt:lpstr>
      <vt:lpstr>5、错误调试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dreamsummit</cp:lastModifiedBy>
  <cp:revision>59</cp:revision>
  <dcterms:created xsi:type="dcterms:W3CDTF">2020-02-07T16:47:32Z</dcterms:created>
  <dcterms:modified xsi:type="dcterms:W3CDTF">2020-05-22T06:28:41Z</dcterms:modified>
</cp:coreProperties>
</file>