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5" r:id="rId4"/>
    <p:sldId id="288" r:id="rId5"/>
    <p:sldId id="289" r:id="rId6"/>
    <p:sldId id="290" r:id="rId7"/>
    <p:sldId id="291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415796" y="1617531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Quartus</a:t>
            </a: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Prime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文本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和原理图输入</a:t>
            </a: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数字系统设计流程</a:t>
            </a:r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011891" y="842038"/>
            <a:ext cx="5535522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工程建立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、编译综合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软件安装</a:t>
            </a:r>
            <a:r>
              <a:rPr lang="en-US" altLang="zh-CN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以上版本，软件可以从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官网下载，破解及配置自行百度。</a:t>
            </a:r>
            <a:endParaRPr lang="en-US" altLang="zh-CN" sz="2000" b="1" i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0" algn="just">
              <a:lnSpc>
                <a:spcPct val="150000"/>
              </a:lnSpc>
              <a:buClr>
                <a:srgbClr val="002060"/>
              </a:buClr>
              <a:buNone/>
            </a:pP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22" y="1919813"/>
            <a:ext cx="2367731" cy="23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23383" y="909772"/>
            <a:ext cx="5608275" cy="34949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project 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wizar</a:t>
            </a: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新工程向导建立工程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选择工程目录、工程命名、顶层实体命名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选择工程模板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添加文件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选择设备和器件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28" y="2439277"/>
            <a:ext cx="4679133" cy="250239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57010" y="868258"/>
            <a:ext cx="6113106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新建原理图文件，并编辑电路。以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" y="1395857"/>
            <a:ext cx="5667531" cy="35053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46" y="1399721"/>
            <a:ext cx="3087768" cy="16115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06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42685" y="870231"/>
            <a:ext cx="8058440" cy="3792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42" y="1459322"/>
            <a:ext cx="6508376" cy="33736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1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、编译综合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42239" y="794031"/>
            <a:ext cx="6113106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 compilation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，完成基本综合。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50" y="1353281"/>
            <a:ext cx="6797615" cy="346151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9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55467" y="954332"/>
            <a:ext cx="7315490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，查看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critical 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5" y="1616718"/>
            <a:ext cx="8925215" cy="279814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3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672</TotalTime>
  <Words>177</Words>
  <Application>Microsoft Office PowerPoint</Application>
  <PresentationFormat>全屏显示(16:9)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1、建立工程及配置</vt:lpstr>
      <vt:lpstr>2、原理图方式建立模块</vt:lpstr>
      <vt:lpstr>3、HDL方式建立模块</vt:lpstr>
      <vt:lpstr>4、编译综合</vt:lpstr>
      <vt:lpstr>5、错误调试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58</cp:revision>
  <dcterms:created xsi:type="dcterms:W3CDTF">2020-02-07T16:47:32Z</dcterms:created>
  <dcterms:modified xsi:type="dcterms:W3CDTF">2020-05-22T06:58:09Z</dcterms:modified>
</cp:coreProperties>
</file>