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78" r:id="rId3"/>
    <p:sldId id="285" r:id="rId4"/>
    <p:sldId id="288" r:id="rId5"/>
    <p:sldId id="289" r:id="rId6"/>
    <p:sldId id="290" r:id="rId7"/>
    <p:sldId id="291" r:id="rId8"/>
    <p:sldId id="287" r:id="rId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859348" y="1610707"/>
            <a:ext cx="4239778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Quartus</a:t>
            </a: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Prime</a:t>
            </a:r>
          </a:p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基于</a:t>
            </a:r>
            <a:r>
              <a:rPr lang="en-US" altLang="zh-C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IP</a:t>
            </a: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核设计</a:t>
            </a:r>
          </a:p>
        </p:txBody>
      </p:sp>
    </p:spTree>
    <p:extLst>
      <p:ext uri="{BB962C8B-B14F-4D97-AF65-F5344CB8AC3E}">
        <p14:creationId xmlns:p14="http://schemas.microsoft.com/office/powerpoint/2010/main" val="27239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011891" y="233363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数字系统设计流程</a:t>
            </a:r>
            <a:endParaRPr lang="zh-CN" altLang="en-US" sz="32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02207" y="923925"/>
            <a:ext cx="5535522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知识点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Prime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工程建立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、建立工程及配置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、原理图方式建立模块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方式建立模块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、编译综合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、错误调试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软件安装</a:t>
            </a:r>
            <a:r>
              <a:rPr lang="en-US" altLang="zh-CN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r>
              <a:rPr lang="zh-CN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以上版本，软件可以从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intel</a:t>
            </a:r>
            <a:r>
              <a:rPr lang="zh-CN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官网下载，破解及配置自行百度。</a:t>
            </a:r>
            <a:endParaRPr lang="en-US" altLang="zh-CN" sz="2000" b="1" i="1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buClr>
                <a:srgbClr val="002060"/>
              </a:buClr>
              <a:buNone/>
            </a:pPr>
            <a:endParaRPr lang="zh-CN" altLang="en-US" sz="12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77" y="1792127"/>
            <a:ext cx="2538272" cy="23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、建立工程及配置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84798" y="937068"/>
            <a:ext cx="5608275" cy="34949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</a:t>
            </a: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Prime</a:t>
            </a: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 project </a:t>
            </a:r>
            <a:r>
              <a:rPr lang="en-US" altLang="zh-CN" sz="2000" b="1" kern="0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wizar</a:t>
            </a: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新工程向导建立工程</a:t>
            </a: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选择工程目录、工程命名、顶层实体命名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选择工程模板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添加文件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选择设备和器件</a:t>
            </a:r>
            <a:endParaRPr lang="en-US" altLang="zh-CN" sz="20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792" lvl="1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35" y="2466574"/>
            <a:ext cx="4452563" cy="238122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82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、原理图方式建立模块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395082" y="937557"/>
            <a:ext cx="6113106" cy="3262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新建原理图文件，并编辑电路。以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位半加器为例。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1" y="1453192"/>
            <a:ext cx="5799877" cy="348580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57" y="1453192"/>
            <a:ext cx="3038417" cy="163233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06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方式建立模块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55467" y="938164"/>
            <a:ext cx="7355723" cy="3262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新建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文件，并编辑电路。以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位半加器为例。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78" y="1464723"/>
            <a:ext cx="6867058" cy="355957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18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、编译综合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33686" y="845921"/>
            <a:ext cx="6113106" cy="3262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 compilation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，完成基本综合。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1" y="1318188"/>
            <a:ext cx="7204239" cy="366857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9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、错误调试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22621" y="985324"/>
            <a:ext cx="7519496" cy="3262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Messages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，查看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critical warning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warning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1701021"/>
            <a:ext cx="8925636" cy="279827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3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673</TotalTime>
  <Words>177</Words>
  <Application>Microsoft Office PowerPoint</Application>
  <PresentationFormat>全屏显示(16:9)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1、建立工程及配置</vt:lpstr>
      <vt:lpstr>2、原理图方式建立模块</vt:lpstr>
      <vt:lpstr>3、HDL方式建立模块</vt:lpstr>
      <vt:lpstr>4、编译综合</vt:lpstr>
      <vt:lpstr>5、错误调试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dreamsummit</cp:lastModifiedBy>
  <cp:revision>58</cp:revision>
  <dcterms:created xsi:type="dcterms:W3CDTF">2020-02-07T16:47:32Z</dcterms:created>
  <dcterms:modified xsi:type="dcterms:W3CDTF">2020-05-22T07:00:22Z</dcterms:modified>
</cp:coreProperties>
</file>