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85" r:id="rId3"/>
    <p:sldId id="288" r:id="rId4"/>
    <p:sldId id="289" r:id="rId5"/>
    <p:sldId id="290" r:id="rId6"/>
    <p:sldId id="291" r:id="rId7"/>
    <p:sldId id="287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124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859348" y="1610707"/>
            <a:ext cx="4239778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Modelsim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仿真</a:t>
            </a:r>
            <a:endParaRPr lang="zh-CN" alt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9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55467" y="158891"/>
            <a:ext cx="7486650" cy="690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、系统模块与测试文件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0649" y="923420"/>
            <a:ext cx="8287474" cy="34949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、系统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test01.v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文件和测试文件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test01_tb.vt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。功能跟</a:t>
            </a:r>
            <a:r>
              <a:rPr lang="en-US" altLang="zh-CN" sz="2000" b="1" kern="0" dirty="0" err="1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QuartusII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教程中相同，模</a:t>
            </a:r>
            <a:r>
              <a:rPr lang="en-US" altLang="zh-CN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计数器电路和测试</a:t>
            </a:r>
            <a:r>
              <a:rPr lang="zh-CN" altLang="en-US" sz="2000" b="1" kern="0" dirty="0" smtClean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 smtClean="0">
              <a:solidFill>
                <a:srgbClr val="00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、打开</a:t>
            </a:r>
            <a:r>
              <a:rPr lang="en-US" altLang="zh-CN" sz="20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软件，建立工程。输入工程名和选择工程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1" y="2445705"/>
            <a:ext cx="3594768" cy="25084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174" y="2445705"/>
            <a:ext cx="3195447" cy="25084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8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8136" y="466771"/>
            <a:ext cx="7383439" cy="155715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、点击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OK”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之后，弹出“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items to the project”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。可以将编写好的文件添加到工程，或者编写新代码。本例代码已经存在，选择“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existing file”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，选择两个文件添加到工程。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6" y="2200211"/>
            <a:ext cx="3027358" cy="26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23" y="2462739"/>
            <a:ext cx="4210352" cy="21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8136" y="17639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136" y="4888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8926" y="414037"/>
            <a:ext cx="7333225" cy="5429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、选中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两个文件“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compile all”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，如图。如果没有错误如图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8136" y="17639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136" y="4888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图片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2" y="1025841"/>
            <a:ext cx="5160388" cy="347765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图片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7" y="1008025"/>
            <a:ext cx="3279534" cy="349547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69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4917" y="159406"/>
            <a:ext cx="5620215" cy="5275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、启动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仿真，选择仿真文件，开始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8136" y="17639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136" y="4888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4" y="686921"/>
            <a:ext cx="4945469" cy="42012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94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81025" y="2116138"/>
            <a:ext cx="8562975" cy="148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2" indent="-342892"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ECFF">
                  <a:lumMod val="50000"/>
                </a:srgbClr>
              </a:buClr>
              <a:buFont typeface="Wingdings" pitchFamily="2" charset="2"/>
              <a:buChar char="v"/>
            </a:pPr>
            <a:r>
              <a:rPr lang="en-US" altLang="zh-CN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7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7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8136" y="17639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136" y="4888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06105" y="552426"/>
            <a:ext cx="6513322" cy="40011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添加仿真信号，如图。点击“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RUN”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开始仿真。结果如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5" name="图片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0" y="1141319"/>
            <a:ext cx="2812211" cy="1979469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3849" y="29770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97" y="1141319"/>
            <a:ext cx="5986551" cy="27912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10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690</TotalTime>
  <Words>150</Words>
  <Application>Microsoft Office PowerPoint</Application>
  <PresentationFormat>全屏显示(16:9)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1、系统模块与测试文件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dreamsummit</cp:lastModifiedBy>
  <cp:revision>59</cp:revision>
  <dcterms:created xsi:type="dcterms:W3CDTF">2020-02-07T16:47:32Z</dcterms:created>
  <dcterms:modified xsi:type="dcterms:W3CDTF">2020-05-22T07:15:43Z</dcterms:modified>
</cp:coreProperties>
</file>