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9" r:id="rId2"/>
    <p:sldId id="282" r:id="rId3"/>
    <p:sldId id="270" r:id="rId4"/>
    <p:sldId id="271" r:id="rId5"/>
    <p:sldId id="272" r:id="rId6"/>
    <p:sldId id="273" r:id="rId7"/>
    <p:sldId id="274" r:id="rId8"/>
    <p:sldId id="28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083DE-1DE0-9248-B9FD-F5C3143D0063}" type="datetimeFigureOut">
              <a:rPr kumimoji="1" lang="zh-CN" altLang="en-US" smtClean="0"/>
              <a:t>2020-12-11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09C51-CEA0-7044-BBB0-ACEC9460E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61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4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1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043FC9A9-1BEE-B14D-ADE8-CCD9BBC42A9C}" type="datetime4">
              <a:rPr lang="zh-CN" altLang="en-US" smtClean="0"/>
              <a:t>2020年12月11日星期五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6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23255F41-6F46-1248-81F2-B421F998A400}" type="datetime4">
              <a:rPr lang="zh-CN" altLang="en-US" smtClean="0"/>
              <a:t>2020年12月11日星期五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7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 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缩位、移位、条件、拼接运算符</a:t>
            </a:r>
          </a:p>
        </p:txBody>
      </p:sp>
    </p:spTree>
    <p:extLst>
      <p:ext uri="{BB962C8B-B14F-4D97-AF65-F5344CB8AC3E}">
        <p14:creationId xmlns:p14="http://schemas.microsoft.com/office/powerpoint/2010/main" val="10993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81757B3-841E-D149-A006-095981FCD89D}"/>
              </a:ext>
            </a:extLst>
          </p:cNvPr>
          <p:cNvSpPr txBox="1">
            <a:spLocks/>
          </p:cNvSpPr>
          <p:nvPr/>
        </p:nvSpPr>
        <p:spPr>
          <a:xfrm>
            <a:off x="1112309" y="95726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None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：缩位、移位、条件、拼接运算符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缩位运算符</a:t>
            </a:r>
          </a:p>
          <a:p>
            <a:pPr indent="-45720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移位运算符</a:t>
            </a:r>
          </a:p>
          <a:p>
            <a:pPr indent="-45720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条件运算符</a:t>
            </a:r>
          </a:p>
          <a:p>
            <a:pPr indent="-45720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拼接运算符</a:t>
            </a:r>
          </a:p>
        </p:txBody>
      </p:sp>
    </p:spTree>
    <p:extLst>
      <p:ext uri="{BB962C8B-B14F-4D97-AF65-F5344CB8AC3E}">
        <p14:creationId xmlns:p14="http://schemas.microsoft.com/office/powerpoint/2010/main" val="118755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3752" y="1115030"/>
            <a:ext cx="6017558" cy="341443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与，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可判断是否存在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出现为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~&amp;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</a:t>
            </a:r>
          </a:p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或，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可判断是否存在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出现为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~|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或非</a:t>
            </a:r>
          </a:p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	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异或，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可判断是否偶数个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出现为</a:t>
            </a:r>
            <a:r>
              <a:rPr lang="en-US" altLang="zh-CN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6840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^~,~^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同或</a:t>
            </a:r>
          </a:p>
          <a:p>
            <a:pPr marL="572400" lvl="1" indent="-342000" algn="just">
              <a:lnSpc>
                <a:spcPts val="32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缩位运算符将一个矢量缩减为一个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标量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97C1E10-99CD-F941-AE54-B0F8F88E0C3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缩位运算符（</a:t>
            </a:r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Reduction operators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00007"/>
              </p:ext>
            </p:extLst>
          </p:nvPr>
        </p:nvGraphicFramePr>
        <p:xfrm>
          <a:off x="6411310" y="1115030"/>
          <a:ext cx="24909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59">
                  <a:extLst>
                    <a:ext uri="{9D8B030D-6E8A-4147-A177-3AD203B41FA5}">
                      <a16:colId xmlns:a16="http://schemas.microsoft.com/office/drawing/2014/main" val="417478775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48414107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4277666724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939486777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660649761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33190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901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3378" y="16347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&amp;a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6648" y="11165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11279"/>
              </p:ext>
            </p:extLst>
          </p:nvPr>
        </p:nvGraphicFramePr>
        <p:xfrm>
          <a:off x="6411310" y="1500292"/>
          <a:ext cx="24909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59">
                  <a:extLst>
                    <a:ext uri="{9D8B030D-6E8A-4147-A177-3AD203B41FA5}">
                      <a16:colId xmlns:a16="http://schemas.microsoft.com/office/drawing/2014/main" val="417478775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48414107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4277666724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939486777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660649761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33190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901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29102" y="14858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3242" y="14858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51108" y="14954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3329" y="14954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42476" y="14954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5244"/>
              </p:ext>
            </p:extLst>
          </p:nvPr>
        </p:nvGraphicFramePr>
        <p:xfrm>
          <a:off x="6489646" y="3339603"/>
          <a:ext cx="24909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59">
                  <a:extLst>
                    <a:ext uri="{9D8B030D-6E8A-4147-A177-3AD203B41FA5}">
                      <a16:colId xmlns:a16="http://schemas.microsoft.com/office/drawing/2014/main" val="417478775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484141076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4277666724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939486777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660649761"/>
                    </a:ext>
                  </a:extLst>
                </a:gridCol>
                <a:gridCol w="415159">
                  <a:extLst>
                    <a:ext uri="{9D8B030D-6E8A-4147-A177-3AD203B41FA5}">
                      <a16:colId xmlns:a16="http://schemas.microsoft.com/office/drawing/2014/main" val="333190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901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12341" y="238708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23924" y="315493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67234" y="315493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75464" y="318288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88950" y="318288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96459" y="318288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69180" y="966175"/>
            <a:ext cx="6017558" cy="341937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移位运算符（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shift operators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右移；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&lt;&lt;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左移；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该移位为逻辑移位，移出的位用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添补；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×2   ÷2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的关系。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 [3:0] out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 out=4’b1&lt;&lt;address[1:0]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2-4decoder</a:t>
            </a:r>
          </a:p>
          <a:p>
            <a:pPr marL="857250" lvl="2" indent="-17145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8D74DF-FDE9-4C46-90C9-F6D64984238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移位运算符（</a:t>
            </a:r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shift operators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7E13E020-C7D6-1B49-8102-9EA120E66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6161385" y="3665810"/>
            <a:ext cx="1933575" cy="111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9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4722" y="1192086"/>
            <a:ext cx="7452755" cy="3709316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684000" lvl="1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三目运算符，其定义方式如下：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signal=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condition?true_expression:false_expression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2;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当条件成立时，信号取表达式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的值，反之取表达式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的值；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，计算两个表达式，若两个表达式某一位为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，则这一位结果为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，同时为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out=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sig==0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?In1:((sig==1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?in2:in3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E2212F7-1ADF-D945-81DE-0BF54AC7CF7D}"/>
              </a:ext>
            </a:extLst>
          </p:cNvPr>
          <p:cNvSpPr txBox="1">
            <a:spLocks/>
          </p:cNvSpPr>
          <p:nvPr/>
        </p:nvSpPr>
        <p:spPr>
          <a:xfrm>
            <a:off x="1142146" y="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条件运算符（</a:t>
            </a:r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conditional operators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245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4291" y="798010"/>
            <a:ext cx="8513378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},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将两个或多个信号的某些位拼接起来；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的某几位，信号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的某几位，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，信号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的某几位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reg[3:0] 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a,b,sum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reg count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reg[5:0] c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3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count,sum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a+b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c={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单向左移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a,count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单向右移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count,a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[3:1]}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循环右移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a={a[0],a[3:0]}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循环左移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a={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a,a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[3]}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不许连接非定长常数 ，如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{db,5}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24B7513-B39C-3D46-A1BA-6864A062B22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4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位拼接运算符（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concatenation operators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91402" y="1127937"/>
            <a:ext cx="4362563" cy="2274480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算数移位运算符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 and &lt;&lt;&lt;</a:t>
            </a:r>
          </a:p>
          <a:p>
            <a:pPr marL="572400" indent="-3420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指数运算**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运算符的优先级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伟大的括号“（）”</a:t>
            </a:r>
          </a:p>
          <a:p>
            <a:pPr marL="1028700" lvl="1" indent="-685800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22" y="1876020"/>
            <a:ext cx="3903126" cy="2702882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C4B7B37-7D87-C548-BB54-E2D5F709F0B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99194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15902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478</Words>
  <Application>Microsoft Office PowerPoint</Application>
  <PresentationFormat>全屏显示(16:9)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lance</cp:lastModifiedBy>
  <cp:revision>29</cp:revision>
  <dcterms:created xsi:type="dcterms:W3CDTF">2020-02-07T16:47:32Z</dcterms:created>
  <dcterms:modified xsi:type="dcterms:W3CDTF">2020-12-11T15:58:00Z</dcterms:modified>
</cp:coreProperties>
</file>