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9" r:id="rId2"/>
    <p:sldId id="260" r:id="rId3"/>
    <p:sldId id="293" r:id="rId4"/>
    <p:sldId id="304" r:id="rId5"/>
    <p:sldId id="298" r:id="rId6"/>
    <p:sldId id="299" r:id="rId7"/>
    <p:sldId id="305" r:id="rId8"/>
    <p:sldId id="306" r:id="rId9"/>
    <p:sldId id="300" r:id="rId10"/>
    <p:sldId id="307" r:id="rId11"/>
    <p:sldId id="301" r:id="rId12"/>
    <p:sldId id="28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877"/>
  </p:normalViewPr>
  <p:slideViewPr>
    <p:cSldViewPr snapToGrid="0">
      <p:cViewPr>
        <p:scale>
          <a:sx n="75" d="100"/>
          <a:sy n="75" d="100"/>
        </p:scale>
        <p:origin x="360" y="-90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块语句和赋值语句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290" y="179143"/>
            <a:ext cx="4555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297" y="1188448"/>
            <a:ext cx="3495350" cy="13234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endParaRPr kumimoji="1" lang="en-US" altLang="zh-TW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  <a:endParaRPr kumimoji="1" lang="en-US" altLang="zh-TW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语句或语句块</a:t>
            </a:r>
            <a:endParaRPr kumimoji="1"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  <a:endParaRPr kumimoji="1" lang="en-US" altLang="zh-TW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297" y="3176797"/>
            <a:ext cx="37739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连续不断执行，可用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disable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语句中断。</a:t>
            </a:r>
            <a:endParaRPr kumimoji="1" lang="en-US" altLang="zh-CN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一般用在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中产生周期波形。</a:t>
            </a:r>
            <a:endParaRPr lang="zh-CN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545136" y="1949362"/>
            <a:ext cx="2300987" cy="1754326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begin 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forever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~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end</a:t>
            </a:r>
            <a:endParaRPr kumimoji="1" lang="en-US" altLang="zh-TW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75801"/>
            <a:ext cx="259203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module loop1;</a:t>
            </a:r>
          </a:p>
          <a:p>
            <a:r>
              <a:rPr lang="en-US" altLang="zh-CN" dirty="0" smtClean="0"/>
              <a:t>Integer I;</a:t>
            </a:r>
          </a:p>
          <a:p>
            <a:r>
              <a:rPr lang="en-US" altLang="zh-CN" dirty="0" smtClean="0"/>
              <a:t>Initial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=0;i&lt;4;i=i+1)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$display(“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=%h”,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endmodule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24960" y="194437"/>
            <a:ext cx="7391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for/while/repeat</a:t>
            </a:r>
            <a:r>
              <a:rPr lang="zh-CN" altLang="en-US" sz="2800" b="1" dirty="0" smtClean="0"/>
              <a:t>实现显示一个</a:t>
            </a: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位整数的循环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91237" y="760753"/>
            <a:ext cx="259203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module loop2;</a:t>
            </a:r>
          </a:p>
          <a:p>
            <a:r>
              <a:rPr lang="en-US" altLang="zh-CN" dirty="0" smtClean="0"/>
              <a:t>Integer I;</a:t>
            </a:r>
          </a:p>
          <a:p>
            <a:r>
              <a:rPr lang="en-US" altLang="zh-CN" dirty="0" smtClean="0"/>
              <a:t>Initial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begin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&lt;4)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begin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$display(“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=%h”,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end</a:t>
            </a:r>
          </a:p>
          <a:p>
            <a:r>
              <a:rPr lang="en-US" altLang="zh-CN" dirty="0" err="1" smtClean="0"/>
              <a:t>endmodule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982474" y="717657"/>
            <a:ext cx="259203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module loop2;</a:t>
            </a:r>
          </a:p>
          <a:p>
            <a:r>
              <a:rPr lang="en-US" altLang="zh-CN" dirty="0" smtClean="0"/>
              <a:t>Integer I;</a:t>
            </a:r>
          </a:p>
          <a:p>
            <a:r>
              <a:rPr lang="en-US" altLang="zh-CN" dirty="0" smtClean="0"/>
              <a:t>Initial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begin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repeat(4)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begin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$display(“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=%h”,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end</a:t>
            </a:r>
          </a:p>
          <a:p>
            <a:r>
              <a:rPr lang="en-US" altLang="zh-CN" dirty="0" err="1" smtClean="0"/>
              <a:t>endmodule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24960" y="3856978"/>
            <a:ext cx="5631440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输出结果（</a:t>
            </a:r>
            <a:r>
              <a:rPr lang="en-US" altLang="zh-CN" dirty="0" smtClean="0"/>
              <a:t>16</a:t>
            </a:r>
            <a:r>
              <a:rPr lang="zh-CN" altLang="en-US" dirty="0"/>
              <a:t>进制</a:t>
            </a:r>
            <a:r>
              <a:rPr lang="zh-CN" altLang="en-US" dirty="0" smtClean="0"/>
              <a:t>）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=00000001</a:t>
            </a:r>
          </a:p>
          <a:p>
            <a:pPr lvl="5"/>
            <a:r>
              <a:rPr lang="en-US" altLang="zh-CN" dirty="0" err="1" smtClean="0"/>
              <a:t>i</a:t>
            </a:r>
            <a:r>
              <a:rPr lang="en-US" altLang="zh-CN" dirty="0" smtClean="0"/>
              <a:t>=00000002</a:t>
            </a:r>
            <a:endParaRPr lang="en-US" altLang="zh-CN" dirty="0"/>
          </a:p>
          <a:p>
            <a:pPr lvl="5"/>
            <a:r>
              <a:rPr lang="en-US" altLang="zh-CN" dirty="0" err="1" smtClean="0"/>
              <a:t>i</a:t>
            </a:r>
            <a:r>
              <a:rPr lang="en-US" altLang="zh-CN" dirty="0" smtClean="0"/>
              <a:t>=00000003</a:t>
            </a:r>
            <a:endParaRPr lang="en-US" altLang="zh-CN" dirty="0"/>
          </a:p>
          <a:p>
            <a:pPr lvl="5"/>
            <a:r>
              <a:rPr lang="en-US" altLang="zh-CN" dirty="0" err="1" smtClean="0"/>
              <a:t>i</a:t>
            </a:r>
            <a:r>
              <a:rPr lang="en-US" altLang="zh-CN" dirty="0" smtClean="0"/>
              <a:t>=00000004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514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7437CB4-F912-1A46-9513-E0E4D6EA674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FDB2D2-20FD-D345-B85A-9F1E4CE16DA2}"/>
              </a:ext>
            </a:extLst>
          </p:cNvPr>
          <p:cNvSpPr txBox="1">
            <a:spLocks/>
          </p:cNvSpPr>
          <p:nvPr/>
        </p:nvSpPr>
        <p:spPr>
          <a:xfrm>
            <a:off x="1012752" y="9449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编译指示语句（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`define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`include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`ifdef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`endif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）与函数（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445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3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6821" y="940544"/>
            <a:ext cx="8263140" cy="4112102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indent="17780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中存在四种类型的循环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：连续地执行语句；多用在“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块中，以生成时钟等周期性波形；</a:t>
            </a:r>
          </a:p>
          <a:p>
            <a:pPr marL="800100" lvl="2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：连续执行一条语句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次；</a:t>
            </a:r>
          </a:p>
          <a:p>
            <a:pPr marL="800100" lvl="2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：执行一条语句直到某个条件不满足；</a:t>
            </a:r>
          </a:p>
          <a:p>
            <a:pPr marL="800100" lvl="2" indent="-3429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：有条件的循环语句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绝大多数综合器支持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628650" lvl="1" indent="-17145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C795DAE-5E80-7040-AB25-CA4C45B7C806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39562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290" y="179143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34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65" y="1003888"/>
            <a:ext cx="8092440" cy="237744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1965" y="3265313"/>
            <a:ext cx="8092440" cy="163121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kumimoji="1"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always@</a:t>
            </a:r>
            <a:r>
              <a:rPr kumimoji="1"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....</a:t>
            </a:r>
            <a:r>
              <a:rPr kumimoji="1"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begin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for(</a:t>
            </a:r>
            <a:r>
              <a:rPr kumimoji="1" lang="en-US" altLang="zh-TW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=0;i&lt;4;i=i+1) 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out = out +1;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6424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074"/>
          <a:stretch/>
        </p:blipFill>
        <p:spPr>
          <a:xfrm>
            <a:off x="4962293" y="661147"/>
            <a:ext cx="3836539" cy="44015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矩形 3"/>
          <p:cNvSpPr/>
          <p:nvPr/>
        </p:nvSpPr>
        <p:spPr>
          <a:xfrm>
            <a:off x="1163290" y="179143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588" y="1004334"/>
            <a:ext cx="43342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实例：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裁判电路</a:t>
            </a:r>
            <a:endParaRPr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个裁判，每个裁判态度，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同意，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不同意。</a:t>
            </a:r>
            <a:endParaRPr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、大于等于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个裁判 同意，输出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表示通过，否则输出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表示不通过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85" y="793572"/>
            <a:ext cx="3943393" cy="4349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1163290" y="179143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588" y="1004334"/>
            <a:ext cx="4334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实例：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位乘法器</a:t>
            </a:r>
            <a:endParaRPr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位操作数输入电路。</a:t>
            </a:r>
            <a:endParaRPr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、输出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两个操作数的乘积。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" y="2481662"/>
            <a:ext cx="3702362" cy="2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290" y="179143"/>
            <a:ext cx="3038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74"/>
          <p:cNvPicPr/>
          <p:nvPr/>
        </p:nvPicPr>
        <p:blipFill>
          <a:blip r:embed="rId2"/>
          <a:stretch>
            <a:fillRect/>
          </a:stretch>
        </p:blipFill>
        <p:spPr>
          <a:xfrm>
            <a:off x="328404" y="959841"/>
            <a:ext cx="5074920" cy="324612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79217" y="3003509"/>
            <a:ext cx="3339232" cy="163121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begin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repeat(5)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out = out +1;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19327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62" y="717657"/>
            <a:ext cx="3624145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(outcome, a, b); parameter  size=8;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input[size:1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output[2*size:1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outcome;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[2*size:1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temp_a,outcome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[size:1]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@(a or b)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outcome=0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4960" y="194437"/>
            <a:ext cx="4993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用</a:t>
            </a:r>
            <a:r>
              <a:rPr lang="en-US" altLang="zh-CN" sz="2800" b="1" dirty="0"/>
              <a:t>repeat</a:t>
            </a:r>
            <a:r>
              <a:rPr lang="zh-CN" altLang="en-US" sz="2800" b="1" dirty="0"/>
              <a:t>实现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位二进制数乘法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724507" y="717657"/>
            <a:ext cx="4928838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repeat(size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outcome=outcome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&lt;&lt;1;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64" y="3025981"/>
            <a:ext cx="3447549" cy="20446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31313" y="302598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02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3290" y="179143"/>
            <a:ext cx="4555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0029" y="1128916"/>
            <a:ext cx="3495350" cy="13234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（循环执行条件表达式）</a:t>
            </a:r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  <a:endParaRPr kumimoji="1" lang="en-US" altLang="zh-TW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语句或语句块</a:t>
            </a:r>
            <a:endParaRPr kumimoji="1" lang="en-US" altLang="zh-CN" sz="20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  <a:endParaRPr kumimoji="1" lang="en-US" altLang="zh-TW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461" y="2778230"/>
            <a:ext cx="37739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循环执行条件表达式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真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，则执行语句语句块，然后继续判断</a:t>
            </a:r>
            <a:r>
              <a:rPr kumimoji="1"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循环执行条件表达式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，直到为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假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，结束循环。</a:t>
            </a:r>
            <a:endParaRPr lang="zh-CN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75640" y="1482859"/>
            <a:ext cx="2145385" cy="193899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begin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TW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=0;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while(</a:t>
            </a:r>
            <a:r>
              <a:rPr kumimoji="1" lang="en-US" altLang="zh-TW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TW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TW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=i+1;</a:t>
            </a:r>
          </a:p>
          <a:p>
            <a:pPr eaLnBrk="1" hangingPunct="1"/>
            <a:r>
              <a:rPr kumimoji="1" lang="en-US" altLang="zh-TW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368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571</Words>
  <Application>Microsoft Office PowerPoint</Application>
  <PresentationFormat>全屏显示(16:9)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62</cp:revision>
  <dcterms:created xsi:type="dcterms:W3CDTF">2020-02-07T16:47:32Z</dcterms:created>
  <dcterms:modified xsi:type="dcterms:W3CDTF">2020-05-19T10:17:15Z</dcterms:modified>
</cp:coreProperties>
</file>