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0" r:id="rId2"/>
    <p:sldId id="264" r:id="rId3"/>
    <p:sldId id="272" r:id="rId4"/>
    <p:sldId id="273" r:id="rId5"/>
    <p:sldId id="274" r:id="rId6"/>
    <p:sldId id="276" r:id="rId7"/>
    <p:sldId id="275" r:id="rId8"/>
    <p:sldId id="283" r:id="rId9"/>
    <p:sldId id="280" r:id="rId10"/>
    <p:sldId id="281" r:id="rId11"/>
    <p:sldId id="282" r:id="rId12"/>
    <p:sldId id="277" r:id="rId13"/>
    <p:sldId id="278" r:id="rId14"/>
    <p:sldId id="271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750C-A905-4A0E-9122-D06E662A85A4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C858-2A3F-4C3F-9CFA-0C38239E1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7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2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1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4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92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22680" y="1610708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共享、过程及阻塞</a:t>
            </a:r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29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2811" y="3357537"/>
            <a:ext cx="4209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个加法器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4" y="1117281"/>
            <a:ext cx="7828205" cy="3286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2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阻塞赋值与非阻塞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502" y="720763"/>
            <a:ext cx="89594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核心区别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：赋值时刻的不同，阻塞赋值是语句结束时赋值，非阻塞是块语句结束时刻赋值。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描述组合逻辑，建议使用阻塞赋值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时序逻辑尽量使用非阻塞赋值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描述锁存器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latch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尽量使用非阻塞赋值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中混合组合与时序逻辑，最好使用非阻塞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同一个变量不能混用阻塞和非阻塞赋值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不能在多个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、模块或元件调用中对同一变量赋值。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9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阻塞赋值  实例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6" y="720763"/>
            <a:ext cx="4410614" cy="275031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67" y="165997"/>
            <a:ext cx="4260508" cy="274454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50" y="2669802"/>
            <a:ext cx="4206725" cy="247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非阻塞赋值 实例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2811" y="3357537"/>
            <a:ext cx="4209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个加法器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8" y="1006995"/>
            <a:ext cx="7286695" cy="38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306896" y="1045876"/>
            <a:ext cx="8543805" cy="3646894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资源共享（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Sharing</a:t>
            </a: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将一些消耗资源较多的模块进行共享，从而降低整个系统资源的消耗的方法。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sum=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a+b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sum=</a:t>
            </a:r>
            <a:r>
              <a:rPr lang="en-US" altLang="zh-CN" sz="1700" b="1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c+d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实现方式：</a:t>
            </a:r>
            <a:endParaRPr lang="en-US" altLang="zh-CN" sz="20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加法器、选择器的搭配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方案：先加后选，或者  先选后加</a:t>
            </a:r>
            <a:endParaRPr lang="en-US" altLang="zh-CN" sz="17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0002" y="1194172"/>
            <a:ext cx="405441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方式一：先加后选</a:t>
            </a:r>
            <a:endParaRPr lang="en-US" altLang="zh-CN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resource1(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sum,a,b,c,d,sel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SIZE=4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input[SIZE-1:0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[SIZE:0] sum;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@(*)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使用通配符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sum=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4978" y="2225615"/>
            <a:ext cx="18633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个加法器和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个选择器的实现方式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0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5596" y="1052359"/>
            <a:ext cx="7625751" cy="3619688"/>
          </a:xfrm>
          <a:prstGeom prst="rect">
            <a:avLst/>
          </a:prstGeom>
        </p:spPr>
        <p:txBody>
          <a:bodyPr wrap="square" numCol="2">
            <a:norm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方式二：先选后加</a:t>
            </a:r>
            <a:endParaRPr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resource2(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sum,a,b,c,d,sel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SIZE=4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input[SIZE-1:0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[SIZE:0] sum;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[SIZE-1:0]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atemp,btemp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 @(*)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使用通配符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</a:t>
            </a:r>
          </a:p>
          <a:p>
            <a:pPr lvl="1"/>
            <a:r>
              <a:rPr lang="en-US" altLang="zh-CN" sz="2000" dirty="0" err="1" smtClean="0"/>
              <a:t>atemp</a:t>
            </a:r>
            <a:r>
              <a:rPr lang="en-US" altLang="zh-CN" sz="2000" dirty="0" smtClean="0"/>
              <a:t>=a;</a:t>
            </a:r>
          </a:p>
          <a:p>
            <a:pPr lvl="1"/>
            <a:r>
              <a:rPr lang="en-US" altLang="zh-CN" sz="2000" dirty="0" err="1" smtClean="0"/>
              <a:t>btemp</a:t>
            </a:r>
            <a:r>
              <a:rPr lang="en-US" altLang="zh-CN" sz="2000" dirty="0" smtClean="0"/>
              <a:t>=b;</a:t>
            </a:r>
          </a:p>
          <a:p>
            <a:pPr lvl="1"/>
            <a:r>
              <a:rPr lang="en-US" altLang="zh-CN" sz="2000" dirty="0" smtClean="0"/>
              <a:t>end </a:t>
            </a:r>
            <a:endParaRPr lang="en-US" altLang="zh-CN" sz="2000" dirty="0"/>
          </a:p>
          <a:p>
            <a:r>
              <a:rPr lang="en-US" altLang="zh-CN" sz="2000" dirty="0"/>
              <a:t>else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begin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atemp</a:t>
            </a:r>
            <a:r>
              <a:rPr lang="en-US" altLang="zh-CN" sz="2000" dirty="0" smtClean="0"/>
              <a:t>=c;</a:t>
            </a:r>
          </a:p>
          <a:p>
            <a:pPr lvl="1"/>
            <a:r>
              <a:rPr lang="en-US" altLang="zh-CN" sz="2000" dirty="0" err="1" smtClean="0"/>
              <a:t>btemp</a:t>
            </a:r>
            <a:r>
              <a:rPr lang="en-US" altLang="zh-CN" sz="2000" dirty="0" smtClean="0"/>
              <a:t>=d;</a:t>
            </a:r>
          </a:p>
          <a:p>
            <a:pPr lvl="1"/>
            <a:r>
              <a:rPr lang="en-US" altLang="zh-CN" sz="2000" dirty="0" smtClean="0"/>
              <a:t>end </a:t>
            </a:r>
            <a:endParaRPr lang="en-US" altLang="zh-CN" sz="2000" dirty="0"/>
          </a:p>
          <a:p>
            <a:r>
              <a:rPr lang="en-US" altLang="zh-CN" sz="2000" dirty="0" smtClean="0"/>
              <a:t>sum=</a:t>
            </a:r>
            <a:r>
              <a:rPr lang="en-US" altLang="zh-CN" sz="2000" dirty="0" err="1" smtClean="0"/>
              <a:t>atemp+btemp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r>
              <a:rPr lang="en-US" altLang="zh-CN" sz="2000" dirty="0"/>
              <a:t>end </a:t>
            </a:r>
            <a:endParaRPr lang="en-US" altLang="zh-CN" sz="2000" dirty="0"/>
          </a:p>
          <a:p>
            <a:r>
              <a:rPr lang="en-US" altLang="zh-CN" sz="2000" dirty="0" err="1"/>
              <a:t>endmodule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9265" y="2154317"/>
            <a:ext cx="2415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个加法器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15476" y="4022627"/>
            <a:ext cx="4209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器件资源的消耗对比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47" y="900172"/>
            <a:ext cx="7156415" cy="217001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4" y="3070182"/>
            <a:ext cx="7042848" cy="2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375" y="959393"/>
            <a:ext cx="5636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可用加括号方式，控制综合结果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76" y="1598133"/>
            <a:ext cx="420968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s1,s2,a,b,c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input[3:0]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[4:0] s1,s2;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always@(*)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s1=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s2=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c+a+b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endmoudle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4417" y="1598133"/>
            <a:ext cx="420968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 add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s1,s2,a,b,c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input[3:0]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[4:0] s1,s2;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always@(*)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s1=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s2=c+(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endmoudle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资源共享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100" y="826437"/>
            <a:ext cx="8505645" cy="3997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、方式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需要两个加法器，而方式二增加了一个数据选择器、共享加法器。加法器消耗资源多，从而达到了节省资源的目的。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、电路设计中，尽可能将使用资源多的模块资源共享，从而降低整个系统成本。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、尽可能使用已经计算过的结果，模块数据宽度尽可能小，以能满足设计要求为准。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791" y="1166427"/>
            <a:ext cx="82188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、过程语句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反复执行，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过程可综合，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语句只能用于仿真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VHDL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相似，既可以用来描述组合电路，又可以描述时序电路。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、一个模块中的不同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是并行运行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、实例元件调用都是并行。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6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1151067" y="165997"/>
            <a:ext cx="7886700" cy="55476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实例：加法计数器</a:t>
            </a:r>
            <a:endParaRPr lang="zh-CN" altLang="en-US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573" y="925146"/>
            <a:ext cx="60450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module count(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data,clk,reset,load,cout,qout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clk,reset,load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input[3:0] data;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output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[3:0]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always@(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posedge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if(reset)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&lt;=0;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else if(load)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&lt;=data;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else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&lt;=qout+1;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 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qout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==4’hf)?1:0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9448" y="1377338"/>
            <a:ext cx="4067504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过程状态，执行和等待状态，取决于触发条件。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always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assign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并发，位置不影响结果。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知识点1 课程简介 </Template>
  <TotalTime>96</TotalTime>
  <Words>635</Words>
  <Application>Microsoft Office PowerPoint</Application>
  <PresentationFormat>全屏显示(16:9)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资源共享</vt:lpstr>
      <vt:lpstr>资源共享</vt:lpstr>
      <vt:lpstr>资源共享</vt:lpstr>
      <vt:lpstr>资源共享</vt:lpstr>
      <vt:lpstr>资源共享</vt:lpstr>
      <vt:lpstr>资源共享</vt:lpstr>
      <vt:lpstr>过程</vt:lpstr>
      <vt:lpstr>过程—实例：加法计数器</vt:lpstr>
      <vt:lpstr>过程—结论</vt:lpstr>
      <vt:lpstr>阻塞赋值与非阻塞</vt:lpstr>
      <vt:lpstr>阻塞赋值  实例</vt:lpstr>
      <vt:lpstr>非阻塞赋值 实例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21</cp:revision>
  <dcterms:created xsi:type="dcterms:W3CDTF">2020-02-07T16:47:32Z</dcterms:created>
  <dcterms:modified xsi:type="dcterms:W3CDTF">2020-05-21T22:04:08Z</dcterms:modified>
</cp:coreProperties>
</file>