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4"/>
  </p:notesMasterIdLst>
  <p:sldIdLst>
    <p:sldId id="359" r:id="rId2"/>
    <p:sldId id="43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B01"/>
    <a:srgbClr val="F391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42"/>
    <p:restoredTop sz="94849"/>
  </p:normalViewPr>
  <p:slideViewPr>
    <p:cSldViewPr snapToGrid="0">
      <p:cViewPr varScale="1">
        <p:scale>
          <a:sx n="108" d="100"/>
          <a:sy n="108" d="100"/>
        </p:scale>
        <p:origin x="52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rn, Andrew C" userId="71c45c1b-37c0-4727-9d52-8ef8a6a9e0a3" providerId="ADAL" clId="{20D7B6BE-4A7C-4DF0-BB39-BBEF1FD10021}"/>
    <pc:docChg chg="delSld">
      <pc:chgData name="Stern, Andrew C" userId="71c45c1b-37c0-4727-9d52-8ef8a6a9e0a3" providerId="ADAL" clId="{20D7B6BE-4A7C-4DF0-BB39-BBEF1FD10021}" dt="2019-01-17T15:16:23.932" v="77" actId="2696"/>
      <pc:docMkLst>
        <pc:docMk/>
      </pc:docMkLst>
      <pc:sldChg chg="del">
        <pc:chgData name="Stern, Andrew C" userId="71c45c1b-37c0-4727-9d52-8ef8a6a9e0a3" providerId="ADAL" clId="{20D7B6BE-4A7C-4DF0-BB39-BBEF1FD10021}" dt="2019-01-17T15:16:23.853" v="66" actId="2696"/>
        <pc:sldMkLst>
          <pc:docMk/>
          <pc:sldMk cId="3001207049" sldId="360"/>
        </pc:sldMkLst>
      </pc:sldChg>
      <pc:sldChg chg="del">
        <pc:chgData name="Stern, Andrew C" userId="71c45c1b-37c0-4727-9d52-8ef8a6a9e0a3" providerId="ADAL" clId="{20D7B6BE-4A7C-4DF0-BB39-BBEF1FD10021}" dt="2019-01-17T15:16:23.859" v="67" actId="2696"/>
        <pc:sldMkLst>
          <pc:docMk/>
          <pc:sldMk cId="1542390692" sldId="361"/>
        </pc:sldMkLst>
      </pc:sldChg>
      <pc:sldChg chg="del">
        <pc:chgData name="Stern, Andrew C" userId="71c45c1b-37c0-4727-9d52-8ef8a6a9e0a3" providerId="ADAL" clId="{20D7B6BE-4A7C-4DF0-BB39-BBEF1FD10021}" dt="2019-01-17T15:16:23.876" v="70" actId="2696"/>
        <pc:sldMkLst>
          <pc:docMk/>
          <pc:sldMk cId="2078669317" sldId="362"/>
        </pc:sldMkLst>
      </pc:sldChg>
      <pc:sldChg chg="del">
        <pc:chgData name="Stern, Andrew C" userId="71c45c1b-37c0-4727-9d52-8ef8a6a9e0a3" providerId="ADAL" clId="{20D7B6BE-4A7C-4DF0-BB39-BBEF1FD10021}" dt="2019-01-17T15:16:23.893" v="73" actId="2696"/>
        <pc:sldMkLst>
          <pc:docMk/>
          <pc:sldMk cId="2988174751" sldId="363"/>
        </pc:sldMkLst>
      </pc:sldChg>
      <pc:sldChg chg="del">
        <pc:chgData name="Stern, Andrew C" userId="71c45c1b-37c0-4727-9d52-8ef8a6a9e0a3" providerId="ADAL" clId="{20D7B6BE-4A7C-4DF0-BB39-BBEF1FD10021}" dt="2019-01-17T15:16:23.932" v="77" actId="2696"/>
        <pc:sldMkLst>
          <pc:docMk/>
          <pc:sldMk cId="4154316169" sldId="365"/>
        </pc:sldMkLst>
      </pc:sldChg>
      <pc:sldChg chg="del">
        <pc:chgData name="Stern, Andrew C" userId="71c45c1b-37c0-4727-9d52-8ef8a6a9e0a3" providerId="ADAL" clId="{20D7B6BE-4A7C-4DF0-BB39-BBEF1FD10021}" dt="2019-01-17T15:16:23.916" v="75" actId="2696"/>
        <pc:sldMkLst>
          <pc:docMk/>
          <pc:sldMk cId="2971337655" sldId="366"/>
        </pc:sldMkLst>
      </pc:sldChg>
      <pc:sldChg chg="del">
        <pc:chgData name="Stern, Andrew C" userId="71c45c1b-37c0-4727-9d52-8ef8a6a9e0a3" providerId="ADAL" clId="{20D7B6BE-4A7C-4DF0-BB39-BBEF1FD10021}" dt="2019-01-17T15:16:23.899" v="74" actId="2696"/>
        <pc:sldMkLst>
          <pc:docMk/>
          <pc:sldMk cId="429623897" sldId="367"/>
        </pc:sldMkLst>
      </pc:sldChg>
      <pc:sldChg chg="del">
        <pc:chgData name="Stern, Andrew C" userId="71c45c1b-37c0-4727-9d52-8ef8a6a9e0a3" providerId="ADAL" clId="{20D7B6BE-4A7C-4DF0-BB39-BBEF1FD10021}" dt="2019-01-17T15:16:23.882" v="71" actId="2696"/>
        <pc:sldMkLst>
          <pc:docMk/>
          <pc:sldMk cId="990929889" sldId="368"/>
        </pc:sldMkLst>
      </pc:sldChg>
      <pc:sldChg chg="del">
        <pc:chgData name="Stern, Andrew C" userId="71c45c1b-37c0-4727-9d52-8ef8a6a9e0a3" providerId="ADAL" clId="{20D7B6BE-4A7C-4DF0-BB39-BBEF1FD10021}" dt="2019-01-17T15:16:23.887" v="72" actId="2696"/>
        <pc:sldMkLst>
          <pc:docMk/>
          <pc:sldMk cId="3597173274" sldId="369"/>
        </pc:sldMkLst>
      </pc:sldChg>
      <pc:sldChg chg="del">
        <pc:chgData name="Stern, Andrew C" userId="71c45c1b-37c0-4727-9d52-8ef8a6a9e0a3" providerId="ADAL" clId="{20D7B6BE-4A7C-4DF0-BB39-BBEF1FD10021}" dt="2019-01-17T15:16:23.865" v="68" actId="2696"/>
        <pc:sldMkLst>
          <pc:docMk/>
          <pc:sldMk cId="1617502610" sldId="370"/>
        </pc:sldMkLst>
      </pc:sldChg>
      <pc:sldChg chg="del">
        <pc:chgData name="Stern, Andrew C" userId="71c45c1b-37c0-4727-9d52-8ef8a6a9e0a3" providerId="ADAL" clId="{20D7B6BE-4A7C-4DF0-BB39-BBEF1FD10021}" dt="2019-01-17T15:16:23.870" v="69" actId="2696"/>
        <pc:sldMkLst>
          <pc:docMk/>
          <pc:sldMk cId="936135285" sldId="371"/>
        </pc:sldMkLst>
      </pc:sldChg>
      <pc:sldChg chg="del">
        <pc:chgData name="Stern, Andrew C" userId="71c45c1b-37c0-4727-9d52-8ef8a6a9e0a3" providerId="ADAL" clId="{20D7B6BE-4A7C-4DF0-BB39-BBEF1FD10021}" dt="2019-01-17T15:16:23.924" v="76" actId="2696"/>
        <pc:sldMkLst>
          <pc:docMk/>
          <pc:sldMk cId="2494488822" sldId="372"/>
        </pc:sldMkLst>
      </pc:sldChg>
      <pc:sldChg chg="del">
        <pc:chgData name="Stern, Andrew C" userId="71c45c1b-37c0-4727-9d52-8ef8a6a9e0a3" providerId="ADAL" clId="{20D7B6BE-4A7C-4DF0-BB39-BBEF1FD10021}" dt="2019-01-17T15:16:23.827" v="62" actId="2696"/>
        <pc:sldMkLst>
          <pc:docMk/>
          <pc:sldMk cId="2462020722" sldId="373"/>
        </pc:sldMkLst>
      </pc:sldChg>
      <pc:sldChg chg="del">
        <pc:chgData name="Stern, Andrew C" userId="71c45c1b-37c0-4727-9d52-8ef8a6a9e0a3" providerId="ADAL" clId="{20D7B6BE-4A7C-4DF0-BB39-BBEF1FD10021}" dt="2019-01-17T15:16:23.848" v="65" actId="2696"/>
        <pc:sldMkLst>
          <pc:docMk/>
          <pc:sldMk cId="3233983130" sldId="374"/>
        </pc:sldMkLst>
      </pc:sldChg>
      <pc:sldChg chg="del">
        <pc:chgData name="Stern, Andrew C" userId="71c45c1b-37c0-4727-9d52-8ef8a6a9e0a3" providerId="ADAL" clId="{20D7B6BE-4A7C-4DF0-BB39-BBEF1FD10021}" dt="2019-01-17T15:16:23.841" v="64" actId="2696"/>
        <pc:sldMkLst>
          <pc:docMk/>
          <pc:sldMk cId="2148879047" sldId="375"/>
        </pc:sldMkLst>
      </pc:sldChg>
      <pc:sldChg chg="del">
        <pc:chgData name="Stern, Andrew C" userId="71c45c1b-37c0-4727-9d52-8ef8a6a9e0a3" providerId="ADAL" clId="{20D7B6BE-4A7C-4DF0-BB39-BBEF1FD10021}" dt="2019-01-17T15:16:23.834" v="63" actId="2696"/>
        <pc:sldMkLst>
          <pc:docMk/>
          <pc:sldMk cId="608982833" sldId="376"/>
        </pc:sldMkLst>
      </pc:sldChg>
      <pc:sldChg chg="del">
        <pc:chgData name="Stern, Andrew C" userId="71c45c1b-37c0-4727-9d52-8ef8a6a9e0a3" providerId="ADAL" clId="{20D7B6BE-4A7C-4DF0-BB39-BBEF1FD10021}" dt="2019-01-17T15:16:23.729" v="51" actId="2696"/>
        <pc:sldMkLst>
          <pc:docMk/>
          <pc:sldMk cId="2609579243" sldId="377"/>
        </pc:sldMkLst>
      </pc:sldChg>
      <pc:sldChg chg="del">
        <pc:chgData name="Stern, Andrew C" userId="71c45c1b-37c0-4727-9d52-8ef8a6a9e0a3" providerId="ADAL" clId="{20D7B6BE-4A7C-4DF0-BB39-BBEF1FD10021}" dt="2019-01-17T15:16:23.736" v="52" actId="2696"/>
        <pc:sldMkLst>
          <pc:docMk/>
          <pc:sldMk cId="1371015536" sldId="378"/>
        </pc:sldMkLst>
      </pc:sldChg>
      <pc:sldChg chg="del">
        <pc:chgData name="Stern, Andrew C" userId="71c45c1b-37c0-4727-9d52-8ef8a6a9e0a3" providerId="ADAL" clId="{20D7B6BE-4A7C-4DF0-BB39-BBEF1FD10021}" dt="2019-01-17T15:16:23.819" v="61" actId="2696"/>
        <pc:sldMkLst>
          <pc:docMk/>
          <pc:sldMk cId="471127058" sldId="379"/>
        </pc:sldMkLst>
      </pc:sldChg>
      <pc:sldChg chg="del">
        <pc:chgData name="Stern, Andrew C" userId="71c45c1b-37c0-4727-9d52-8ef8a6a9e0a3" providerId="ADAL" clId="{20D7B6BE-4A7C-4DF0-BB39-BBEF1FD10021}" dt="2019-01-17T15:16:23.757" v="54" actId="2696"/>
        <pc:sldMkLst>
          <pc:docMk/>
          <pc:sldMk cId="1078430762" sldId="380"/>
        </pc:sldMkLst>
      </pc:sldChg>
      <pc:sldChg chg="del">
        <pc:chgData name="Stern, Andrew C" userId="71c45c1b-37c0-4727-9d52-8ef8a6a9e0a3" providerId="ADAL" clId="{20D7B6BE-4A7C-4DF0-BB39-BBEF1FD10021}" dt="2019-01-17T15:16:23.769" v="55" actId="2696"/>
        <pc:sldMkLst>
          <pc:docMk/>
          <pc:sldMk cId="2441951047" sldId="381"/>
        </pc:sldMkLst>
      </pc:sldChg>
      <pc:sldChg chg="del">
        <pc:chgData name="Stern, Andrew C" userId="71c45c1b-37c0-4727-9d52-8ef8a6a9e0a3" providerId="ADAL" clId="{20D7B6BE-4A7C-4DF0-BB39-BBEF1FD10021}" dt="2019-01-17T15:16:23.782" v="56" actId="2696"/>
        <pc:sldMkLst>
          <pc:docMk/>
          <pc:sldMk cId="813967910" sldId="382"/>
        </pc:sldMkLst>
      </pc:sldChg>
      <pc:sldChg chg="del">
        <pc:chgData name="Stern, Andrew C" userId="71c45c1b-37c0-4727-9d52-8ef8a6a9e0a3" providerId="ADAL" clId="{20D7B6BE-4A7C-4DF0-BB39-BBEF1FD10021}" dt="2019-01-17T15:16:23.789" v="57" actId="2696"/>
        <pc:sldMkLst>
          <pc:docMk/>
          <pc:sldMk cId="1354104979" sldId="383"/>
        </pc:sldMkLst>
      </pc:sldChg>
      <pc:sldChg chg="del">
        <pc:chgData name="Stern, Andrew C" userId="71c45c1b-37c0-4727-9d52-8ef8a6a9e0a3" providerId="ADAL" clId="{20D7B6BE-4A7C-4DF0-BB39-BBEF1FD10021}" dt="2019-01-17T15:16:23.798" v="58" actId="2696"/>
        <pc:sldMkLst>
          <pc:docMk/>
          <pc:sldMk cId="218618442" sldId="384"/>
        </pc:sldMkLst>
      </pc:sldChg>
      <pc:sldChg chg="del">
        <pc:chgData name="Stern, Andrew C" userId="71c45c1b-37c0-4727-9d52-8ef8a6a9e0a3" providerId="ADAL" clId="{20D7B6BE-4A7C-4DF0-BB39-BBEF1FD10021}" dt="2019-01-17T15:16:23.813" v="60" actId="2696"/>
        <pc:sldMkLst>
          <pc:docMk/>
          <pc:sldMk cId="1844737475" sldId="385"/>
        </pc:sldMkLst>
      </pc:sldChg>
      <pc:sldChg chg="del">
        <pc:chgData name="Stern, Andrew C" userId="71c45c1b-37c0-4727-9d52-8ef8a6a9e0a3" providerId="ADAL" clId="{20D7B6BE-4A7C-4DF0-BB39-BBEF1FD10021}" dt="2019-01-17T15:16:23.805" v="59" actId="2696"/>
        <pc:sldMkLst>
          <pc:docMk/>
          <pc:sldMk cId="798578794" sldId="386"/>
        </pc:sldMkLst>
      </pc:sldChg>
      <pc:sldChg chg="del">
        <pc:chgData name="Stern, Andrew C" userId="71c45c1b-37c0-4727-9d52-8ef8a6a9e0a3" providerId="ADAL" clId="{20D7B6BE-4A7C-4DF0-BB39-BBEF1FD10021}" dt="2019-01-17T15:16:23.748" v="53" actId="2696"/>
        <pc:sldMkLst>
          <pc:docMk/>
          <pc:sldMk cId="2230434562" sldId="387"/>
        </pc:sldMkLst>
      </pc:sldChg>
      <pc:sldChg chg="del">
        <pc:chgData name="Stern, Andrew C" userId="71c45c1b-37c0-4727-9d52-8ef8a6a9e0a3" providerId="ADAL" clId="{20D7B6BE-4A7C-4DF0-BB39-BBEF1FD10021}" dt="2019-01-17T15:16:23.661" v="44" actId="2696"/>
        <pc:sldMkLst>
          <pc:docMk/>
          <pc:sldMk cId="1247565349" sldId="388"/>
        </pc:sldMkLst>
      </pc:sldChg>
      <pc:sldChg chg="del">
        <pc:chgData name="Stern, Andrew C" userId="71c45c1b-37c0-4727-9d52-8ef8a6a9e0a3" providerId="ADAL" clId="{20D7B6BE-4A7C-4DF0-BB39-BBEF1FD10021}" dt="2019-01-17T15:16:23.674" v="45" actId="2696"/>
        <pc:sldMkLst>
          <pc:docMk/>
          <pc:sldMk cId="2356819032" sldId="389"/>
        </pc:sldMkLst>
      </pc:sldChg>
      <pc:sldChg chg="del">
        <pc:chgData name="Stern, Andrew C" userId="71c45c1b-37c0-4727-9d52-8ef8a6a9e0a3" providerId="ADAL" clId="{20D7B6BE-4A7C-4DF0-BB39-BBEF1FD10021}" dt="2019-01-17T15:16:23.684" v="46" actId="2696"/>
        <pc:sldMkLst>
          <pc:docMk/>
          <pc:sldMk cId="3815409304" sldId="390"/>
        </pc:sldMkLst>
      </pc:sldChg>
      <pc:sldChg chg="del">
        <pc:chgData name="Stern, Andrew C" userId="71c45c1b-37c0-4727-9d52-8ef8a6a9e0a3" providerId="ADAL" clId="{20D7B6BE-4A7C-4DF0-BB39-BBEF1FD10021}" dt="2019-01-17T15:16:23.695" v="47" actId="2696"/>
        <pc:sldMkLst>
          <pc:docMk/>
          <pc:sldMk cId="4093904604" sldId="391"/>
        </pc:sldMkLst>
      </pc:sldChg>
      <pc:sldChg chg="del">
        <pc:chgData name="Stern, Andrew C" userId="71c45c1b-37c0-4727-9d52-8ef8a6a9e0a3" providerId="ADAL" clId="{20D7B6BE-4A7C-4DF0-BB39-BBEF1FD10021}" dt="2019-01-17T15:16:23.711" v="49" actId="2696"/>
        <pc:sldMkLst>
          <pc:docMk/>
          <pc:sldMk cId="1153537633" sldId="392"/>
        </pc:sldMkLst>
      </pc:sldChg>
      <pc:sldChg chg="del">
        <pc:chgData name="Stern, Andrew C" userId="71c45c1b-37c0-4727-9d52-8ef8a6a9e0a3" providerId="ADAL" clId="{20D7B6BE-4A7C-4DF0-BB39-BBEF1FD10021}" dt="2019-01-17T15:16:23.720" v="50" actId="2696"/>
        <pc:sldMkLst>
          <pc:docMk/>
          <pc:sldMk cId="4264980296" sldId="393"/>
        </pc:sldMkLst>
      </pc:sldChg>
      <pc:sldChg chg="del">
        <pc:chgData name="Stern, Andrew C" userId="71c45c1b-37c0-4727-9d52-8ef8a6a9e0a3" providerId="ADAL" clId="{20D7B6BE-4A7C-4DF0-BB39-BBEF1FD10021}" dt="2019-01-17T15:16:23.703" v="48" actId="2696"/>
        <pc:sldMkLst>
          <pc:docMk/>
          <pc:sldMk cId="3528972178" sldId="394"/>
        </pc:sldMkLst>
      </pc:sldChg>
      <pc:sldChg chg="del">
        <pc:chgData name="Stern, Andrew C" userId="71c45c1b-37c0-4727-9d52-8ef8a6a9e0a3" providerId="ADAL" clId="{20D7B6BE-4A7C-4DF0-BB39-BBEF1FD10021}" dt="2019-01-17T15:16:23.571" v="36" actId="2696"/>
        <pc:sldMkLst>
          <pc:docMk/>
          <pc:sldMk cId="2725331968" sldId="395"/>
        </pc:sldMkLst>
      </pc:sldChg>
      <pc:sldChg chg="del">
        <pc:chgData name="Stern, Andrew C" userId="71c45c1b-37c0-4727-9d52-8ef8a6a9e0a3" providerId="ADAL" clId="{20D7B6BE-4A7C-4DF0-BB39-BBEF1FD10021}" dt="2019-01-17T15:16:23.647" v="43" actId="2696"/>
        <pc:sldMkLst>
          <pc:docMk/>
          <pc:sldMk cId="1788707753" sldId="396"/>
        </pc:sldMkLst>
      </pc:sldChg>
      <pc:sldChg chg="del">
        <pc:chgData name="Stern, Andrew C" userId="71c45c1b-37c0-4727-9d52-8ef8a6a9e0a3" providerId="ADAL" clId="{20D7B6BE-4A7C-4DF0-BB39-BBEF1FD10021}" dt="2019-01-17T15:16:23.609" v="41" actId="2696"/>
        <pc:sldMkLst>
          <pc:docMk/>
          <pc:sldMk cId="4237140822" sldId="397"/>
        </pc:sldMkLst>
      </pc:sldChg>
      <pc:sldChg chg="del">
        <pc:chgData name="Stern, Andrew C" userId="71c45c1b-37c0-4727-9d52-8ef8a6a9e0a3" providerId="ADAL" clId="{20D7B6BE-4A7C-4DF0-BB39-BBEF1FD10021}" dt="2019-01-17T15:16:23.579" v="37" actId="2696"/>
        <pc:sldMkLst>
          <pc:docMk/>
          <pc:sldMk cId="608283835" sldId="398"/>
        </pc:sldMkLst>
      </pc:sldChg>
      <pc:sldChg chg="del">
        <pc:chgData name="Stern, Andrew C" userId="71c45c1b-37c0-4727-9d52-8ef8a6a9e0a3" providerId="ADAL" clId="{20D7B6BE-4A7C-4DF0-BB39-BBEF1FD10021}" dt="2019-01-17T15:16:23.586" v="38" actId="2696"/>
        <pc:sldMkLst>
          <pc:docMk/>
          <pc:sldMk cId="1616823216" sldId="399"/>
        </pc:sldMkLst>
      </pc:sldChg>
      <pc:sldChg chg="del">
        <pc:chgData name="Stern, Andrew C" userId="71c45c1b-37c0-4727-9d52-8ef8a6a9e0a3" providerId="ADAL" clId="{20D7B6BE-4A7C-4DF0-BB39-BBEF1FD10021}" dt="2019-01-17T15:16:23.557" v="35" actId="2696"/>
        <pc:sldMkLst>
          <pc:docMk/>
          <pc:sldMk cId="519879283" sldId="400"/>
        </pc:sldMkLst>
      </pc:sldChg>
      <pc:sldChg chg="del">
        <pc:chgData name="Stern, Andrew C" userId="71c45c1b-37c0-4727-9d52-8ef8a6a9e0a3" providerId="ADAL" clId="{20D7B6BE-4A7C-4DF0-BB39-BBEF1FD10021}" dt="2019-01-17T15:16:23.593" v="39" actId="2696"/>
        <pc:sldMkLst>
          <pc:docMk/>
          <pc:sldMk cId="1538948432" sldId="401"/>
        </pc:sldMkLst>
      </pc:sldChg>
      <pc:sldChg chg="del">
        <pc:chgData name="Stern, Andrew C" userId="71c45c1b-37c0-4727-9d52-8ef8a6a9e0a3" providerId="ADAL" clId="{20D7B6BE-4A7C-4DF0-BB39-BBEF1FD10021}" dt="2019-01-17T15:16:23.601" v="40" actId="2696"/>
        <pc:sldMkLst>
          <pc:docMk/>
          <pc:sldMk cId="3052881383" sldId="402"/>
        </pc:sldMkLst>
      </pc:sldChg>
      <pc:sldChg chg="del">
        <pc:chgData name="Stern, Andrew C" userId="71c45c1b-37c0-4727-9d52-8ef8a6a9e0a3" providerId="ADAL" clId="{20D7B6BE-4A7C-4DF0-BB39-BBEF1FD10021}" dt="2019-01-17T15:16:23.624" v="42" actId="2696"/>
        <pc:sldMkLst>
          <pc:docMk/>
          <pc:sldMk cId="198196104" sldId="403"/>
        </pc:sldMkLst>
      </pc:sldChg>
      <pc:sldChg chg="del">
        <pc:chgData name="Stern, Andrew C" userId="71c45c1b-37c0-4727-9d52-8ef8a6a9e0a3" providerId="ADAL" clId="{20D7B6BE-4A7C-4DF0-BB39-BBEF1FD10021}" dt="2019-01-17T15:16:23.510" v="30" actId="2696"/>
        <pc:sldMkLst>
          <pc:docMk/>
          <pc:sldMk cId="2206670397" sldId="405"/>
        </pc:sldMkLst>
      </pc:sldChg>
      <pc:sldChg chg="del">
        <pc:chgData name="Stern, Andrew C" userId="71c45c1b-37c0-4727-9d52-8ef8a6a9e0a3" providerId="ADAL" clId="{20D7B6BE-4A7C-4DF0-BB39-BBEF1FD10021}" dt="2019-01-17T15:16:23.537" v="33" actId="2696"/>
        <pc:sldMkLst>
          <pc:docMk/>
          <pc:sldMk cId="4265766159" sldId="406"/>
        </pc:sldMkLst>
      </pc:sldChg>
      <pc:sldChg chg="del">
        <pc:chgData name="Stern, Andrew C" userId="71c45c1b-37c0-4727-9d52-8ef8a6a9e0a3" providerId="ADAL" clId="{20D7B6BE-4A7C-4DF0-BB39-BBEF1FD10021}" dt="2019-01-17T15:16:23.352" v="22" actId="2696"/>
        <pc:sldMkLst>
          <pc:docMk/>
          <pc:sldMk cId="3772536839" sldId="407"/>
        </pc:sldMkLst>
      </pc:sldChg>
      <pc:sldChg chg="del">
        <pc:chgData name="Stern, Andrew C" userId="71c45c1b-37c0-4727-9d52-8ef8a6a9e0a3" providerId="ADAL" clId="{20D7B6BE-4A7C-4DF0-BB39-BBEF1FD10021}" dt="2019-01-17T15:16:23.391" v="25" actId="2696"/>
        <pc:sldMkLst>
          <pc:docMk/>
          <pc:sldMk cId="2474790431" sldId="408"/>
        </pc:sldMkLst>
      </pc:sldChg>
      <pc:sldChg chg="del">
        <pc:chgData name="Stern, Andrew C" userId="71c45c1b-37c0-4727-9d52-8ef8a6a9e0a3" providerId="ADAL" clId="{20D7B6BE-4A7C-4DF0-BB39-BBEF1FD10021}" dt="2019-01-17T15:16:23.335" v="21" actId="2696"/>
        <pc:sldMkLst>
          <pc:docMk/>
          <pc:sldMk cId="3023727350" sldId="409"/>
        </pc:sldMkLst>
      </pc:sldChg>
      <pc:sldChg chg="del">
        <pc:chgData name="Stern, Andrew C" userId="71c45c1b-37c0-4727-9d52-8ef8a6a9e0a3" providerId="ADAL" clId="{20D7B6BE-4A7C-4DF0-BB39-BBEF1FD10021}" dt="2019-01-17T15:16:23.364" v="23" actId="2696"/>
        <pc:sldMkLst>
          <pc:docMk/>
          <pc:sldMk cId="3965022996" sldId="410"/>
        </pc:sldMkLst>
      </pc:sldChg>
      <pc:sldChg chg="del">
        <pc:chgData name="Stern, Andrew C" userId="71c45c1b-37c0-4727-9d52-8ef8a6a9e0a3" providerId="ADAL" clId="{20D7B6BE-4A7C-4DF0-BB39-BBEF1FD10021}" dt="2019-01-17T15:16:23.380" v="24" actId="2696"/>
        <pc:sldMkLst>
          <pc:docMk/>
          <pc:sldMk cId="561470000" sldId="411"/>
        </pc:sldMkLst>
      </pc:sldChg>
      <pc:sldChg chg="del">
        <pc:chgData name="Stern, Andrew C" userId="71c45c1b-37c0-4727-9d52-8ef8a6a9e0a3" providerId="ADAL" clId="{20D7B6BE-4A7C-4DF0-BB39-BBEF1FD10021}" dt="2019-01-17T15:16:23.520" v="31" actId="2696"/>
        <pc:sldMkLst>
          <pc:docMk/>
          <pc:sldMk cId="302507993" sldId="412"/>
        </pc:sldMkLst>
      </pc:sldChg>
      <pc:sldChg chg="del">
        <pc:chgData name="Stern, Andrew C" userId="71c45c1b-37c0-4727-9d52-8ef8a6a9e0a3" providerId="ADAL" clId="{20D7B6BE-4A7C-4DF0-BB39-BBEF1FD10021}" dt="2019-01-17T15:16:23.529" v="32" actId="2696"/>
        <pc:sldMkLst>
          <pc:docMk/>
          <pc:sldMk cId="2766627376" sldId="413"/>
        </pc:sldMkLst>
      </pc:sldChg>
      <pc:sldChg chg="del">
        <pc:chgData name="Stern, Andrew C" userId="71c45c1b-37c0-4727-9d52-8ef8a6a9e0a3" providerId="ADAL" clId="{20D7B6BE-4A7C-4DF0-BB39-BBEF1FD10021}" dt="2019-01-17T15:16:23.400" v="26" actId="2696"/>
        <pc:sldMkLst>
          <pc:docMk/>
          <pc:sldMk cId="592097920" sldId="414"/>
        </pc:sldMkLst>
      </pc:sldChg>
      <pc:sldChg chg="del">
        <pc:chgData name="Stern, Andrew C" userId="71c45c1b-37c0-4727-9d52-8ef8a6a9e0a3" providerId="ADAL" clId="{20D7B6BE-4A7C-4DF0-BB39-BBEF1FD10021}" dt="2019-01-17T15:16:23.409" v="27" actId="2696"/>
        <pc:sldMkLst>
          <pc:docMk/>
          <pc:sldMk cId="2708799442" sldId="415"/>
        </pc:sldMkLst>
      </pc:sldChg>
      <pc:sldChg chg="del">
        <pc:chgData name="Stern, Andrew C" userId="71c45c1b-37c0-4727-9d52-8ef8a6a9e0a3" providerId="ADAL" clId="{20D7B6BE-4A7C-4DF0-BB39-BBEF1FD10021}" dt="2019-01-17T15:16:23.417" v="28" actId="2696"/>
        <pc:sldMkLst>
          <pc:docMk/>
          <pc:sldMk cId="1720403483" sldId="416"/>
        </pc:sldMkLst>
      </pc:sldChg>
      <pc:sldChg chg="del">
        <pc:chgData name="Stern, Andrew C" userId="71c45c1b-37c0-4727-9d52-8ef8a6a9e0a3" providerId="ADAL" clId="{20D7B6BE-4A7C-4DF0-BB39-BBEF1FD10021}" dt="2019-01-17T15:16:23.451" v="29" actId="2696"/>
        <pc:sldMkLst>
          <pc:docMk/>
          <pc:sldMk cId="4129394832" sldId="417"/>
        </pc:sldMkLst>
      </pc:sldChg>
      <pc:sldChg chg="del">
        <pc:chgData name="Stern, Andrew C" userId="71c45c1b-37c0-4727-9d52-8ef8a6a9e0a3" providerId="ADAL" clId="{20D7B6BE-4A7C-4DF0-BB39-BBEF1FD10021}" dt="2019-01-17T15:16:23.546" v="34" actId="2696"/>
        <pc:sldMkLst>
          <pc:docMk/>
          <pc:sldMk cId="2486319027" sldId="418"/>
        </pc:sldMkLst>
      </pc:sldChg>
      <pc:sldChg chg="del">
        <pc:chgData name="Stern, Andrew C" userId="71c45c1b-37c0-4727-9d52-8ef8a6a9e0a3" providerId="ADAL" clId="{20D7B6BE-4A7C-4DF0-BB39-BBEF1FD10021}" dt="2019-01-17T15:16:23.311" v="19" actId="2696"/>
        <pc:sldMkLst>
          <pc:docMk/>
          <pc:sldMk cId="3193407257" sldId="419"/>
        </pc:sldMkLst>
      </pc:sldChg>
      <pc:sldChg chg="del">
        <pc:chgData name="Stern, Andrew C" userId="71c45c1b-37c0-4727-9d52-8ef8a6a9e0a3" providerId="ADAL" clId="{20D7B6BE-4A7C-4DF0-BB39-BBEF1FD10021}" dt="2019-01-17T15:16:23.322" v="20" actId="2696"/>
        <pc:sldMkLst>
          <pc:docMk/>
          <pc:sldMk cId="3279359759" sldId="420"/>
        </pc:sldMkLst>
      </pc:sldChg>
      <pc:sldChg chg="del">
        <pc:chgData name="Stern, Andrew C" userId="71c45c1b-37c0-4727-9d52-8ef8a6a9e0a3" providerId="ADAL" clId="{20D7B6BE-4A7C-4DF0-BB39-BBEF1FD10021}" dt="2019-01-17T15:16:23.264" v="16" actId="2696"/>
        <pc:sldMkLst>
          <pc:docMk/>
          <pc:sldMk cId="3192591477" sldId="421"/>
        </pc:sldMkLst>
      </pc:sldChg>
      <pc:sldChg chg="del">
        <pc:chgData name="Stern, Andrew C" userId="71c45c1b-37c0-4727-9d52-8ef8a6a9e0a3" providerId="ADAL" clId="{20D7B6BE-4A7C-4DF0-BB39-BBEF1FD10021}" dt="2019-01-17T15:16:23.286" v="17" actId="2696"/>
        <pc:sldMkLst>
          <pc:docMk/>
          <pc:sldMk cId="2003084754" sldId="422"/>
        </pc:sldMkLst>
      </pc:sldChg>
      <pc:sldChg chg="del">
        <pc:chgData name="Stern, Andrew C" userId="71c45c1b-37c0-4727-9d52-8ef8a6a9e0a3" providerId="ADAL" clId="{20D7B6BE-4A7C-4DF0-BB39-BBEF1FD10021}" dt="2019-01-17T15:16:23.299" v="18" actId="2696"/>
        <pc:sldMkLst>
          <pc:docMk/>
          <pc:sldMk cId="2030399040" sldId="423"/>
        </pc:sldMkLst>
      </pc:sldChg>
      <pc:sldChg chg="del">
        <pc:chgData name="Stern, Andrew C" userId="71c45c1b-37c0-4727-9d52-8ef8a6a9e0a3" providerId="ADAL" clId="{20D7B6BE-4A7C-4DF0-BB39-BBEF1FD10021}" dt="2019-01-17T15:16:23.250" v="15" actId="2696"/>
        <pc:sldMkLst>
          <pc:docMk/>
          <pc:sldMk cId="3406960691" sldId="424"/>
        </pc:sldMkLst>
      </pc:sldChg>
      <pc:sldChg chg="del">
        <pc:chgData name="Stern, Andrew C" userId="71c45c1b-37c0-4727-9d52-8ef8a6a9e0a3" providerId="ADAL" clId="{20D7B6BE-4A7C-4DF0-BB39-BBEF1FD10021}" dt="2019-01-17T15:16:23.154" v="8" actId="2696"/>
        <pc:sldMkLst>
          <pc:docMk/>
          <pc:sldMk cId="419553808" sldId="425"/>
        </pc:sldMkLst>
      </pc:sldChg>
      <pc:sldChg chg="del">
        <pc:chgData name="Stern, Andrew C" userId="71c45c1b-37c0-4727-9d52-8ef8a6a9e0a3" providerId="ADAL" clId="{20D7B6BE-4A7C-4DF0-BB39-BBEF1FD10021}" dt="2019-01-17T15:16:23.237" v="14" actId="2696"/>
        <pc:sldMkLst>
          <pc:docMk/>
          <pc:sldMk cId="3053939035" sldId="426"/>
        </pc:sldMkLst>
      </pc:sldChg>
      <pc:sldChg chg="del">
        <pc:chgData name="Stern, Andrew C" userId="71c45c1b-37c0-4727-9d52-8ef8a6a9e0a3" providerId="ADAL" clId="{20D7B6BE-4A7C-4DF0-BB39-BBEF1FD10021}" dt="2019-01-17T15:16:23.221" v="13" actId="2696"/>
        <pc:sldMkLst>
          <pc:docMk/>
          <pc:sldMk cId="3487578904" sldId="427"/>
        </pc:sldMkLst>
      </pc:sldChg>
      <pc:sldChg chg="del">
        <pc:chgData name="Stern, Andrew C" userId="71c45c1b-37c0-4727-9d52-8ef8a6a9e0a3" providerId="ADAL" clId="{20D7B6BE-4A7C-4DF0-BB39-BBEF1FD10021}" dt="2019-01-17T15:16:23.169" v="9" actId="2696"/>
        <pc:sldMkLst>
          <pc:docMk/>
          <pc:sldMk cId="1636512013" sldId="428"/>
        </pc:sldMkLst>
      </pc:sldChg>
      <pc:sldChg chg="del">
        <pc:chgData name="Stern, Andrew C" userId="71c45c1b-37c0-4727-9d52-8ef8a6a9e0a3" providerId="ADAL" clId="{20D7B6BE-4A7C-4DF0-BB39-BBEF1FD10021}" dt="2019-01-17T15:16:23.178" v="10" actId="2696"/>
        <pc:sldMkLst>
          <pc:docMk/>
          <pc:sldMk cId="3440270467" sldId="429"/>
        </pc:sldMkLst>
      </pc:sldChg>
      <pc:sldChg chg="del">
        <pc:chgData name="Stern, Andrew C" userId="71c45c1b-37c0-4727-9d52-8ef8a6a9e0a3" providerId="ADAL" clId="{20D7B6BE-4A7C-4DF0-BB39-BBEF1FD10021}" dt="2019-01-17T15:16:23.188" v="11" actId="2696"/>
        <pc:sldMkLst>
          <pc:docMk/>
          <pc:sldMk cId="2691607712" sldId="430"/>
        </pc:sldMkLst>
      </pc:sldChg>
      <pc:sldChg chg="del">
        <pc:chgData name="Stern, Andrew C" userId="71c45c1b-37c0-4727-9d52-8ef8a6a9e0a3" providerId="ADAL" clId="{20D7B6BE-4A7C-4DF0-BB39-BBEF1FD10021}" dt="2019-01-17T15:16:23.208" v="12" actId="2696"/>
        <pc:sldMkLst>
          <pc:docMk/>
          <pc:sldMk cId="3858856925" sldId="431"/>
        </pc:sldMkLst>
      </pc:sldChg>
      <pc:sldChg chg="del">
        <pc:chgData name="Stern, Andrew C" userId="71c45c1b-37c0-4727-9d52-8ef8a6a9e0a3" providerId="ADAL" clId="{20D7B6BE-4A7C-4DF0-BB39-BBEF1FD10021}" dt="2019-01-17T15:16:23.022" v="3" actId="2696"/>
        <pc:sldMkLst>
          <pc:docMk/>
          <pc:sldMk cId="3601422547" sldId="432"/>
        </pc:sldMkLst>
      </pc:sldChg>
      <pc:sldChg chg="del">
        <pc:chgData name="Stern, Andrew C" userId="71c45c1b-37c0-4727-9d52-8ef8a6a9e0a3" providerId="ADAL" clId="{20D7B6BE-4A7C-4DF0-BB39-BBEF1FD10021}" dt="2019-01-17T15:16:23.145" v="7" actId="2696"/>
        <pc:sldMkLst>
          <pc:docMk/>
          <pc:sldMk cId="2365923574" sldId="433"/>
        </pc:sldMkLst>
      </pc:sldChg>
      <pc:sldChg chg="del">
        <pc:chgData name="Stern, Andrew C" userId="71c45c1b-37c0-4727-9d52-8ef8a6a9e0a3" providerId="ADAL" clId="{20D7B6BE-4A7C-4DF0-BB39-BBEF1FD10021}" dt="2019-01-17T15:16:23.099" v="4" actId="2696"/>
        <pc:sldMkLst>
          <pc:docMk/>
          <pc:sldMk cId="2171055209" sldId="434"/>
        </pc:sldMkLst>
      </pc:sldChg>
      <pc:sldChg chg="del">
        <pc:chgData name="Stern, Andrew C" userId="71c45c1b-37c0-4727-9d52-8ef8a6a9e0a3" providerId="ADAL" clId="{20D7B6BE-4A7C-4DF0-BB39-BBEF1FD10021}" dt="2019-01-17T15:16:23.115" v="5" actId="2696"/>
        <pc:sldMkLst>
          <pc:docMk/>
          <pc:sldMk cId="289504802" sldId="435"/>
        </pc:sldMkLst>
      </pc:sldChg>
      <pc:sldChg chg="del">
        <pc:chgData name="Stern, Andrew C" userId="71c45c1b-37c0-4727-9d52-8ef8a6a9e0a3" providerId="ADAL" clId="{20D7B6BE-4A7C-4DF0-BB39-BBEF1FD10021}" dt="2019-01-17T15:16:23.128" v="6" actId="2696"/>
        <pc:sldMkLst>
          <pc:docMk/>
          <pc:sldMk cId="2802700157" sldId="436"/>
        </pc:sldMkLst>
      </pc:sldChg>
      <pc:sldChg chg="del">
        <pc:chgData name="Stern, Andrew C" userId="71c45c1b-37c0-4727-9d52-8ef8a6a9e0a3" providerId="ADAL" clId="{20D7B6BE-4A7C-4DF0-BB39-BBEF1FD10021}" dt="2019-01-17T15:16:22.992" v="1" actId="2696"/>
        <pc:sldMkLst>
          <pc:docMk/>
          <pc:sldMk cId="2379833061" sldId="441"/>
        </pc:sldMkLst>
      </pc:sldChg>
      <pc:sldChg chg="del">
        <pc:chgData name="Stern, Andrew C" userId="71c45c1b-37c0-4727-9d52-8ef8a6a9e0a3" providerId="ADAL" clId="{20D7B6BE-4A7C-4DF0-BB39-BBEF1FD10021}" dt="2019-01-17T15:16:23.007" v="2" actId="2696"/>
        <pc:sldMkLst>
          <pc:docMk/>
          <pc:sldMk cId="3927626072" sldId="442"/>
        </pc:sldMkLst>
      </pc:sldChg>
      <pc:sldChg chg="del">
        <pc:chgData name="Stern, Andrew C" userId="71c45c1b-37c0-4727-9d52-8ef8a6a9e0a3" providerId="ADAL" clId="{20D7B6BE-4A7C-4DF0-BB39-BBEF1FD10021}" dt="2019-01-17T15:16:22.981" v="0" actId="2696"/>
        <pc:sldMkLst>
          <pc:docMk/>
          <pc:sldMk cId="85238223" sldId="44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B66F97-B16A-DD45-BF14-4951AD23E4F1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756BC6-D613-D847-AE7E-F33AD45D5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63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 userDrawn="1"/>
        </p:nvSpPr>
        <p:spPr>
          <a:xfrm>
            <a:off x="-11906" y="-35717"/>
            <a:ext cx="12203906" cy="473040"/>
          </a:xfrm>
          <a:prstGeom prst="rect">
            <a:avLst/>
          </a:prstGeom>
          <a:solidFill>
            <a:srgbClr val="191EA2"/>
          </a:solidFill>
          <a:ln w="25400" cap="flat">
            <a:solidFill>
              <a:srgbClr val="000000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5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812"/>
          </a:p>
        </p:txBody>
      </p:sp>
      <p:sp>
        <p:nvSpPr>
          <p:cNvPr id="23" name="Shape 23"/>
          <p:cNvSpPr/>
          <p:nvPr/>
        </p:nvSpPr>
        <p:spPr>
          <a:xfrm>
            <a:off x="0" y="6527602"/>
            <a:ext cx="12227719" cy="330398"/>
          </a:xfrm>
          <a:prstGeom prst="rect">
            <a:avLst/>
          </a:prstGeom>
          <a:solidFill>
            <a:srgbClr val="191EA2"/>
          </a:solidFill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defRPr sz="1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 Light"/>
              </a:defRPr>
            </a:lvl1pPr>
          </a:lstStyle>
          <a:p>
            <a:pPr lvl="0">
              <a:defRPr>
                <a:solidFill>
                  <a:srgbClr val="000000"/>
                </a:solidFill>
                <a:effectLst/>
              </a:defRPr>
            </a:pPr>
            <a:r>
              <a:rPr lang="en-US" sz="1687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rPr>
              <a:t>  </a:t>
            </a:r>
            <a:endParaRPr sz="1687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1190625" y="833878"/>
            <a:ext cx="9810750" cy="2321719"/>
          </a:xfrm>
          <a:prstGeom prst="rect">
            <a:avLst/>
          </a:prstGeom>
        </p:spPr>
        <p:txBody>
          <a:bodyPr lIns="50800" tIns="50800" rIns="50800" bIns="50800"/>
          <a:lstStyle>
            <a:lvl1pPr algn="ctr">
              <a:defRPr sz="48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lang="en-US" sz="5906"/>
              <a:t>Title Text</a:t>
            </a:r>
            <a:endParaRPr sz="5906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3E0D210-42C1-480C-961F-8FD90CF58593}"/>
              </a:ext>
            </a:extLst>
          </p:cNvPr>
          <p:cNvGrpSpPr/>
          <p:nvPr userDrawn="1"/>
        </p:nvGrpSpPr>
        <p:grpSpPr>
          <a:xfrm>
            <a:off x="4544724" y="4679203"/>
            <a:ext cx="3102552" cy="1014026"/>
            <a:chOff x="4427207" y="4559460"/>
            <a:chExt cx="3102552" cy="1014026"/>
          </a:xfrm>
        </p:grpSpPr>
        <p:pic>
          <p:nvPicPr>
            <p:cNvPr id="21" name="droppedImage.png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6519450" y="4559460"/>
              <a:ext cx="1010309" cy="101273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27207" y="4560748"/>
              <a:ext cx="1670072" cy="1012738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F14677-353E-6346-9FB7-9ECD12D04CA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308364" y="4559460"/>
              <a:ext cx="0" cy="1012738"/>
            </a:xfrm>
            <a:prstGeom prst="line">
              <a:avLst/>
            </a:prstGeom>
            <a:noFill/>
            <a:ln w="38100" cap="flat">
              <a:solidFill>
                <a:schemeClr val="accent1">
                  <a:lumMod val="75000"/>
                </a:schemeClr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100752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838" y="7697"/>
            <a:ext cx="10216866" cy="708995"/>
          </a:xfrm>
        </p:spPr>
        <p:txBody>
          <a:bodyPr/>
          <a:lstStyle>
            <a:lvl1pPr>
              <a:defRPr sz="3200"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837" y="1116211"/>
            <a:ext cx="11837247" cy="4848820"/>
          </a:xfrm>
        </p:spPr>
        <p:txBody>
          <a:bodyPr/>
          <a:lstStyle>
            <a:lvl1pPr>
              <a:spcBef>
                <a:spcPts val="844"/>
              </a:spcBef>
              <a:buSzPct val="100000"/>
              <a:defRPr sz="2400" b="1" i="0">
                <a:latin typeface="Arial"/>
                <a:cs typeface="Arial"/>
              </a:defRPr>
            </a:lvl1pPr>
            <a:lvl2pPr>
              <a:spcBef>
                <a:spcPts val="844"/>
              </a:spcBef>
              <a:buSzPct val="100000"/>
              <a:defRPr sz="2000" b="1"/>
            </a:lvl2pPr>
            <a:lvl3pPr>
              <a:spcBef>
                <a:spcPts val="844"/>
              </a:spcBef>
              <a:buSzPct val="100000"/>
              <a:defRPr sz="1800" b="1"/>
            </a:lvl3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hape 14"/>
          <p:cNvSpPr>
            <a:spLocks noGrp="1"/>
          </p:cNvSpPr>
          <p:nvPr>
            <p:ph type="sldNum" sz="quarter" idx="2"/>
          </p:nvPr>
        </p:nvSpPr>
        <p:spPr>
          <a:xfrm>
            <a:off x="11658035" y="6567394"/>
            <a:ext cx="198772" cy="19479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410751">
              <a:defRPr sz="1266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3F03A6CE-FA7F-4521-8D91-BD78BED43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07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159024" y="-1"/>
            <a:ext cx="10280564" cy="723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0" tIns="127000" rIns="127000" bIns="1270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781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xfrm>
            <a:off x="141271" y="1116211"/>
            <a:ext cx="11788792" cy="4848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/>
            </a:pPr>
            <a:r>
              <a:rPr sz="2953"/>
              <a:t>Body Level One</a:t>
            </a:r>
          </a:p>
          <a:p>
            <a:pPr lvl="1">
              <a:defRPr sz="1800"/>
            </a:pPr>
            <a:r>
              <a:rPr sz="2953"/>
              <a:t>Body Level Two</a:t>
            </a:r>
          </a:p>
          <a:p>
            <a:pPr lvl="2">
              <a:defRPr sz="1800"/>
            </a:pPr>
            <a:r>
              <a:rPr sz="2953"/>
              <a:t>Body Level Three</a:t>
            </a:r>
          </a:p>
          <a:p>
            <a:pPr lvl="3">
              <a:defRPr sz="1800"/>
            </a:pPr>
            <a:r>
              <a:rPr sz="2953"/>
              <a:t>Body Level Four</a:t>
            </a:r>
          </a:p>
          <a:p>
            <a:pPr lvl="4">
              <a:defRPr sz="1800"/>
            </a:pPr>
            <a:r>
              <a:rPr sz="2953"/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1658035" y="6567394"/>
            <a:ext cx="198772" cy="19479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410751">
              <a:defRPr sz="1266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3F03A6CE-FA7F-4521-8D91-BD78BED4306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Shape 2"/>
          <p:cNvSpPr/>
          <p:nvPr/>
        </p:nvSpPr>
        <p:spPr>
          <a:xfrm>
            <a:off x="159024" y="678260"/>
            <a:ext cx="10280564" cy="45719"/>
          </a:xfrm>
          <a:prstGeom prst="rect">
            <a:avLst/>
          </a:prstGeom>
          <a:solidFill>
            <a:srgbClr val="191EA2"/>
          </a:solidFill>
          <a:ln w="25400" cap="flat">
            <a:solidFill>
              <a:srgbClr val="000000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5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>
              <a:effectLst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71E0B38-F2DE-4476-B1A3-D20E07EDDCAF}"/>
              </a:ext>
            </a:extLst>
          </p:cNvPr>
          <p:cNvGrpSpPr/>
          <p:nvPr userDrawn="1"/>
        </p:nvGrpSpPr>
        <p:grpSpPr>
          <a:xfrm>
            <a:off x="10624419" y="187121"/>
            <a:ext cx="1385681" cy="438727"/>
            <a:chOff x="10560835" y="238594"/>
            <a:chExt cx="1385681" cy="438727"/>
          </a:xfrm>
        </p:grpSpPr>
        <p:pic>
          <p:nvPicPr>
            <p:cNvPr id="19" name="droppedImage.png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1514770" y="238594"/>
              <a:ext cx="431746" cy="43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560835" y="245901"/>
              <a:ext cx="711440" cy="431420"/>
            </a:xfrm>
            <a:prstGeom prst="rect">
              <a:avLst/>
            </a:prstGeom>
          </p:spPr>
        </p:pic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FED036EF-15C7-594A-9336-DFC7BB92752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393522" y="238594"/>
              <a:ext cx="0" cy="431257"/>
            </a:xfrm>
            <a:prstGeom prst="line">
              <a:avLst/>
            </a:prstGeom>
            <a:noFill/>
            <a:ln w="38100" cap="flat">
              <a:solidFill>
                <a:schemeClr val="accent1">
                  <a:lumMod val="75000"/>
                </a:schemeClr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97049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</p:sldLayoutIdLst>
  <p:hf hdr="0" ftr="0" dt="0"/>
  <p:txStyles>
    <p:titleStyle>
      <a:lvl1pPr defTabSz="410751" eaLnBrk="1" hangingPunct="1">
        <a:defRPr sz="4400" b="1">
          <a:solidFill>
            <a:srgbClr val="002060"/>
          </a:solidFill>
          <a:latin typeface="Arial"/>
          <a:ea typeface="+mn-ea"/>
          <a:cs typeface="Arial"/>
          <a:sym typeface="Gill Sans Light"/>
        </a:defRPr>
      </a:lvl1pPr>
      <a:lvl2pPr indent="160729" defTabSz="410751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57" defTabSz="410751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86" defTabSz="410751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915" defTabSz="410751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43" defTabSz="410751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72" defTabSz="410751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101" defTabSz="410751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829" defTabSz="410751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625056" indent="-401822" defTabSz="410751" eaLnBrk="1" hangingPunct="1">
        <a:spcBef>
          <a:spcPts val="844"/>
        </a:spcBef>
        <a:buSzPct val="100000"/>
        <a:buChar char="•"/>
        <a:defRPr sz="1969">
          <a:latin typeface="Arial"/>
          <a:ea typeface="+mn-ea"/>
          <a:cs typeface="Arial"/>
          <a:sym typeface="Gill Sans Light"/>
        </a:defRPr>
      </a:lvl1pPr>
      <a:lvl2pPr marL="937584" indent="-401822" defTabSz="410751" eaLnBrk="1" hangingPunct="1">
        <a:spcBef>
          <a:spcPts val="844"/>
        </a:spcBef>
        <a:buSzPct val="100000"/>
        <a:buChar char="•"/>
        <a:defRPr sz="1969">
          <a:latin typeface="Arial"/>
          <a:ea typeface="+mn-ea"/>
          <a:cs typeface="Arial"/>
          <a:sym typeface="Gill Sans Light"/>
        </a:defRPr>
      </a:lvl2pPr>
      <a:lvl3pPr marL="1250112" indent="-401822" defTabSz="410751" eaLnBrk="1" hangingPunct="1">
        <a:spcBef>
          <a:spcPts val="844"/>
        </a:spcBef>
        <a:buSzPct val="100000"/>
        <a:buChar char="•"/>
        <a:defRPr sz="1969">
          <a:latin typeface="Arial"/>
          <a:ea typeface="+mn-ea"/>
          <a:cs typeface="Arial"/>
          <a:sym typeface="Gill Sans Light"/>
        </a:defRPr>
      </a:lvl3pPr>
      <a:lvl4pPr marL="1562640" indent="-401822" defTabSz="410751" eaLnBrk="1" hangingPunct="1">
        <a:spcBef>
          <a:spcPts val="844"/>
        </a:spcBef>
        <a:buSzPct val="100000"/>
        <a:buChar char="•"/>
        <a:defRPr sz="1969">
          <a:latin typeface="Arial"/>
          <a:ea typeface="+mn-ea"/>
          <a:cs typeface="Arial"/>
          <a:sym typeface="Gill Sans Light"/>
        </a:defRPr>
      </a:lvl4pPr>
      <a:lvl5pPr marL="1875168" indent="-401822" defTabSz="410751" eaLnBrk="1" hangingPunct="1">
        <a:spcBef>
          <a:spcPts val="844"/>
        </a:spcBef>
        <a:buSzPct val="100000"/>
        <a:buChar char="•"/>
        <a:defRPr sz="1969">
          <a:latin typeface="Arial"/>
          <a:ea typeface="+mn-ea"/>
          <a:cs typeface="Arial"/>
          <a:sym typeface="Gill Sans Light"/>
        </a:defRPr>
      </a:lvl5pPr>
      <a:lvl6pPr marL="2125190" indent="-401822" defTabSz="410751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212" indent="-401822" defTabSz="410751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235" indent="-401822" defTabSz="410751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257" indent="-401822" defTabSz="410751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51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9" algn="ctr" defTabSz="410751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57" algn="ctr" defTabSz="410751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86" algn="ctr" defTabSz="410751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915" algn="ctr" defTabSz="410751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43" algn="ctr" defTabSz="410751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72" algn="ctr" defTabSz="410751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101" algn="ctr" defTabSz="410751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829" algn="ctr" defTabSz="410751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B3076-61B9-41CB-BC29-F1CE6B7EB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SVM</a:t>
            </a:r>
            <a:r>
              <a:rPr lang="en-US" altLang="zh-CN" sz="4000" dirty="0"/>
              <a:t>-based Real-Time Hardware Trojan Detection for Many-Core Platform</a:t>
            </a:r>
            <a:br>
              <a:rPr lang="en-US" dirty="0"/>
            </a:br>
            <a:r>
              <a:rPr lang="en-US" sz="1800" b="0" dirty="0" err="1"/>
              <a:t>Amey</a:t>
            </a:r>
            <a:r>
              <a:rPr lang="en-US" sz="1800" b="0" dirty="0"/>
              <a:t> Kulkarni, </a:t>
            </a:r>
            <a:r>
              <a:rPr lang="en-US" sz="1800" b="0" dirty="0" err="1"/>
              <a:t>Youngok</a:t>
            </a:r>
            <a:r>
              <a:rPr lang="en-US" sz="1800" b="0" dirty="0"/>
              <a:t> Pino, and </a:t>
            </a:r>
            <a:r>
              <a:rPr lang="en-US" sz="1800" b="0" dirty="0" err="1"/>
              <a:t>Tinoosh</a:t>
            </a:r>
            <a:r>
              <a:rPr lang="en-US" sz="1800" b="0" dirty="0"/>
              <a:t> </a:t>
            </a:r>
            <a:r>
              <a:rPr lang="en-US" sz="1800" b="0" dirty="0" err="1"/>
              <a:t>Mohsenin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872A29-13CC-46D9-AB6E-4CACD3550710}"/>
              </a:ext>
            </a:extLst>
          </p:cNvPr>
          <p:cNvSpPr txBox="1"/>
          <p:nvPr/>
        </p:nvSpPr>
        <p:spPr>
          <a:xfrm>
            <a:off x="2513860" y="3346961"/>
            <a:ext cx="7164279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Presented by:  Group 18</a:t>
            </a:r>
          </a:p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b="1" dirty="0" err="1">
                <a:solidFill>
                  <a:srgbClr val="000000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Henian</a:t>
            </a:r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Li, Jiaqi Wu, </a:t>
            </a:r>
            <a:r>
              <a:rPr lang="en-US" sz="2800" b="1" dirty="0" err="1">
                <a:solidFill>
                  <a:srgbClr val="000000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Zihan</a:t>
            </a:r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Liao, </a:t>
            </a:r>
            <a:r>
              <a:rPr lang="en-US" sz="2800" b="1" dirty="0" err="1">
                <a:solidFill>
                  <a:srgbClr val="000000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Zexi</a:t>
            </a:r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Liu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"/>
              <a:cs typeface="Arial" panose="020B0604020202020204" pitchFamily="34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452552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15B6-290E-4AB8-AE88-DA456B2A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38" y="7697"/>
            <a:ext cx="10216866" cy="708995"/>
          </a:xfrm>
        </p:spPr>
        <p:txBody>
          <a:bodyPr/>
          <a:lstStyle/>
          <a:p>
            <a:r>
              <a:rPr lang="en-US" dirty="0"/>
              <a:t>Lorem ipsum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3D1F1-074A-43F0-9EAE-4D1BC02F5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837" y="1116211"/>
            <a:ext cx="11837247" cy="4848820"/>
          </a:xfrm>
        </p:spPr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cursus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</a:p>
          <a:p>
            <a:pPr lvl="1"/>
            <a:r>
              <a:rPr lang="en-US" dirty="0" err="1"/>
              <a:t>Nullam</a:t>
            </a:r>
            <a:r>
              <a:rPr lang="en-US" dirty="0"/>
              <a:t> dolor </a:t>
            </a:r>
            <a:r>
              <a:rPr lang="en-US" dirty="0" err="1"/>
              <a:t>sem</a:t>
            </a:r>
            <a:r>
              <a:rPr lang="en-US" dirty="0"/>
              <a:t>, </a:t>
            </a:r>
            <a:r>
              <a:rPr lang="en-US" dirty="0" err="1"/>
              <a:t>tristique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vulputate</a:t>
            </a:r>
            <a:r>
              <a:rPr lang="en-US" dirty="0"/>
              <a:t> in dui. In id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. Duis sed ante ac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Maecenas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ac lacinia.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magna, semper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, </a:t>
            </a:r>
            <a:r>
              <a:rPr lang="en-US" dirty="0" err="1"/>
              <a:t>ullamcorper</a:t>
            </a:r>
            <a:r>
              <a:rPr lang="en-US" dirty="0"/>
              <a:t> a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2"/>
            <a:r>
              <a:rPr lang="en-US" dirty="0"/>
              <a:t>Cras </a:t>
            </a:r>
            <a:r>
              <a:rPr lang="en-US" dirty="0" err="1"/>
              <a:t>laoreet</a:t>
            </a:r>
            <a:r>
              <a:rPr lang="en-US" dirty="0"/>
              <a:t> convallis </a:t>
            </a:r>
            <a:r>
              <a:rPr lang="en-US" dirty="0" err="1"/>
              <a:t>tellus</a:t>
            </a:r>
            <a:r>
              <a:rPr lang="en-US" dirty="0"/>
              <a:t>, at </a:t>
            </a:r>
            <a:r>
              <a:rPr lang="en-US" dirty="0" err="1"/>
              <a:t>vehicula</a:t>
            </a:r>
            <a:r>
              <a:rPr lang="en-US" dirty="0"/>
              <a:t> dolor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ut.</a:t>
            </a:r>
            <a:r>
              <a:rPr lang="en-US" dirty="0"/>
              <a:t> </a:t>
            </a:r>
          </a:p>
          <a:p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vitae magna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Nunc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, vitae </a:t>
            </a:r>
            <a:r>
              <a:rPr lang="en-US" dirty="0" err="1"/>
              <a:t>blandit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dictum </a:t>
            </a:r>
            <a:r>
              <a:rPr lang="en-US" dirty="0" err="1"/>
              <a:t>ultrices</a:t>
            </a:r>
            <a:r>
              <a:rPr lang="en-US" dirty="0"/>
              <a:t>. </a:t>
            </a:r>
          </a:p>
          <a:p>
            <a:pPr lvl="2"/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</a:p>
          <a:p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, ipsum in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,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ac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dolor non </a:t>
            </a:r>
            <a:r>
              <a:rPr lang="en-US" dirty="0" err="1"/>
              <a:t>arcu</a:t>
            </a:r>
            <a:r>
              <a:rPr lang="en-US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4D35D-7468-4FBD-8DBA-546BA3BC0BF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58035" y="6567394"/>
            <a:ext cx="198772" cy="194797"/>
          </a:xfrm>
        </p:spPr>
        <p:txBody>
          <a:bodyPr/>
          <a:lstStyle/>
          <a:p>
            <a:fld id="{3F03A6CE-FA7F-4521-8D91-BD78BED4306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321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FICS Research template - wide.pptx" id="{7454FCA8-590D-4451-9206-889B825FDFD7}" vid="{D2508B6E-59A3-4D46-9DD4-65346D92BB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FICS Research template - wide</Template>
  <TotalTime>3129</TotalTime>
  <Words>160</Words>
  <Application>Microsoft Office PowerPoint</Application>
  <PresentationFormat>宽屏</PresentationFormat>
  <Paragraphs>13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Gill Sans</vt:lpstr>
      <vt:lpstr>Gill Sans Light</vt:lpstr>
      <vt:lpstr>Arial</vt:lpstr>
      <vt:lpstr>Calibri</vt:lpstr>
      <vt:lpstr>White</vt:lpstr>
      <vt:lpstr>SVM-based Real-Time Hardware Trojan Detection for Many-Core Platform Amey Kulkarni, Youngok Pino, and Tinoosh Mohsenin </vt:lpstr>
      <vt:lpstr>Lorem ipsum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Title Paper Authors </dc:title>
  <dc:creator>Andrew Stern</dc:creator>
  <cp:lastModifiedBy>泽曦 刘</cp:lastModifiedBy>
  <cp:revision>10</cp:revision>
  <dcterms:created xsi:type="dcterms:W3CDTF">2016-09-20T17:26:14Z</dcterms:created>
  <dcterms:modified xsi:type="dcterms:W3CDTF">2020-04-16T16:12:28Z</dcterms:modified>
</cp:coreProperties>
</file>