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571" r:id="rId2"/>
    <p:sldId id="644" r:id="rId3"/>
    <p:sldId id="717" r:id="rId4"/>
    <p:sldId id="655" r:id="rId5"/>
    <p:sldId id="727" r:id="rId6"/>
    <p:sldId id="728" r:id="rId7"/>
    <p:sldId id="729" r:id="rId8"/>
    <p:sldId id="716" r:id="rId9"/>
    <p:sldId id="611" r:id="rId10"/>
    <p:sldId id="614" r:id="rId11"/>
    <p:sldId id="615" r:id="rId12"/>
    <p:sldId id="616" r:id="rId13"/>
    <p:sldId id="617" r:id="rId14"/>
    <p:sldId id="629" r:id="rId15"/>
    <p:sldId id="662" r:id="rId16"/>
    <p:sldId id="640" r:id="rId17"/>
    <p:sldId id="632" r:id="rId18"/>
    <p:sldId id="636" r:id="rId19"/>
    <p:sldId id="638" r:id="rId20"/>
    <p:sldId id="639" r:id="rId21"/>
    <p:sldId id="730" r:id="rId22"/>
    <p:sldId id="652" r:id="rId23"/>
    <p:sldId id="653" r:id="rId24"/>
    <p:sldId id="660" r:id="rId25"/>
    <p:sldId id="666" r:id="rId26"/>
    <p:sldId id="668" r:id="rId27"/>
    <p:sldId id="670" r:id="rId28"/>
    <p:sldId id="672" r:id="rId29"/>
    <p:sldId id="725" r:id="rId30"/>
    <p:sldId id="73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B4"/>
    <a:srgbClr val="FFC82D"/>
    <a:srgbClr val="85898A"/>
    <a:srgbClr val="E800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B2CF66-5CC1-4997-A2A3-C8F7B818DF51}" v="6" dt="2023-05-31T19:26:15.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641" autoAdjust="0"/>
  </p:normalViewPr>
  <p:slideViewPr>
    <p:cSldViewPr snapToGrid="0">
      <p:cViewPr varScale="1">
        <p:scale>
          <a:sx n="61" d="100"/>
          <a:sy n="61" d="100"/>
        </p:scale>
        <p:origin x="1495" y="2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泽彦 刘" userId="3c438e9d24e77f40" providerId="LiveId" clId="{1EC576E4-EEB6-490A-8E1E-8612BC03EADD}"/>
    <pc:docChg chg="undo custSel addSld delSld modSld sldOrd">
      <pc:chgData name="泽彦 刘" userId="3c438e9d24e77f40" providerId="LiveId" clId="{1EC576E4-EEB6-490A-8E1E-8612BC03EADD}" dt="2023-05-19T02:49:01.033" v="4792" actId="20577"/>
      <pc:docMkLst>
        <pc:docMk/>
      </pc:docMkLst>
      <pc:sldChg chg="delSp modSp add del mod">
        <pc:chgData name="泽彦 刘" userId="3c438e9d24e77f40" providerId="LiveId" clId="{1EC576E4-EEB6-490A-8E1E-8612BC03EADD}" dt="2023-05-18T23:14:33.536" v="333" actId="1076"/>
        <pc:sldMkLst>
          <pc:docMk/>
          <pc:sldMk cId="2877349100" sldId="571"/>
        </pc:sldMkLst>
        <pc:spChg chg="mod">
          <ac:chgData name="泽彦 刘" userId="3c438e9d24e77f40" providerId="LiveId" clId="{1EC576E4-EEB6-490A-8E1E-8612BC03EADD}" dt="2023-05-18T23:14:33.536" v="333" actId="1076"/>
          <ac:spMkLst>
            <pc:docMk/>
            <pc:sldMk cId="2877349100" sldId="571"/>
            <ac:spMk id="2" creationId="{00000000-0000-0000-0000-000000000000}"/>
          </ac:spMkLst>
        </pc:spChg>
        <pc:spChg chg="del">
          <ac:chgData name="泽彦 刘" userId="3c438e9d24e77f40" providerId="LiveId" clId="{1EC576E4-EEB6-490A-8E1E-8612BC03EADD}" dt="2023-05-18T22:18:35.159" v="81" actId="478"/>
          <ac:spMkLst>
            <pc:docMk/>
            <pc:sldMk cId="2877349100" sldId="571"/>
            <ac:spMk id="3" creationId="{9BD742A9-C0D1-7611-201E-B2F0134069D0}"/>
          </ac:spMkLst>
        </pc:spChg>
        <pc:picChg chg="mod">
          <ac:chgData name="泽彦 刘" userId="3c438e9d24e77f40" providerId="LiveId" clId="{1EC576E4-EEB6-490A-8E1E-8612BC03EADD}" dt="2023-05-18T22:18:41.807" v="83" actId="1076"/>
          <ac:picMkLst>
            <pc:docMk/>
            <pc:sldMk cId="2877349100" sldId="571"/>
            <ac:picMk id="5" creationId="{E22299C6-2EAD-CEDD-15B9-E015A4F70EAC}"/>
          </ac:picMkLst>
        </pc:picChg>
        <pc:picChg chg="del">
          <ac:chgData name="泽彦 刘" userId="3c438e9d24e77f40" providerId="LiveId" clId="{1EC576E4-EEB6-490A-8E1E-8612BC03EADD}" dt="2023-05-18T22:18:35.159" v="81" actId="478"/>
          <ac:picMkLst>
            <pc:docMk/>
            <pc:sldMk cId="2877349100" sldId="571"/>
            <ac:picMk id="6" creationId="{147427F4-58E9-DAA0-9993-1825B96CE62B}"/>
          </ac:picMkLst>
        </pc:picChg>
        <pc:picChg chg="del">
          <ac:chgData name="泽彦 刘" userId="3c438e9d24e77f40" providerId="LiveId" clId="{1EC576E4-EEB6-490A-8E1E-8612BC03EADD}" dt="2023-05-18T22:18:36.594" v="82" actId="478"/>
          <ac:picMkLst>
            <pc:docMk/>
            <pc:sldMk cId="2877349100" sldId="571"/>
            <ac:picMk id="11" creationId="{360F09F0-8B7A-BD9E-2AFA-F2E2264C5652}"/>
          </ac:picMkLst>
        </pc:picChg>
      </pc:sldChg>
      <pc:sldChg chg="modSp add del mod">
        <pc:chgData name="泽彦 刘" userId="3c438e9d24e77f40" providerId="LiveId" clId="{1EC576E4-EEB6-490A-8E1E-8612BC03EADD}" dt="2023-05-19T01:24:44.054" v="2353" actId="47"/>
        <pc:sldMkLst>
          <pc:docMk/>
          <pc:sldMk cId="722238977" sldId="576"/>
        </pc:sldMkLst>
        <pc:spChg chg="mod">
          <ac:chgData name="泽彦 刘" userId="3c438e9d24e77f40" providerId="LiveId" clId="{1EC576E4-EEB6-490A-8E1E-8612BC03EADD}" dt="2023-05-19T01:24:19.513" v="2351" actId="1076"/>
          <ac:spMkLst>
            <pc:docMk/>
            <pc:sldMk cId="722238977" sldId="576"/>
            <ac:spMk id="2" creationId="{00000000-0000-0000-0000-000000000000}"/>
          </ac:spMkLst>
        </pc:spChg>
      </pc:sldChg>
      <pc:sldChg chg="add">
        <pc:chgData name="泽彦 刘" userId="3c438e9d24e77f40" providerId="LiveId" clId="{1EC576E4-EEB6-490A-8E1E-8612BC03EADD}" dt="2023-05-19T01:17:54.057" v="2040"/>
        <pc:sldMkLst>
          <pc:docMk/>
          <pc:sldMk cId="2739336791" sldId="610"/>
        </pc:sldMkLst>
      </pc:sldChg>
      <pc:sldChg chg="addSp delSp modSp add del mod ord delAnim modAnim">
        <pc:chgData name="泽彦 刘" userId="3c438e9d24e77f40" providerId="LiveId" clId="{1EC576E4-EEB6-490A-8E1E-8612BC03EADD}" dt="2023-05-19T01:17:44.755" v="2039" actId="2696"/>
        <pc:sldMkLst>
          <pc:docMk/>
          <pc:sldMk cId="4090623298" sldId="610"/>
        </pc:sldMkLst>
        <pc:spChg chg="add del mod ord">
          <ac:chgData name="泽彦 刘" userId="3c438e9d24e77f40" providerId="LiveId" clId="{1EC576E4-EEB6-490A-8E1E-8612BC03EADD}" dt="2023-05-19T01:17:05.533" v="2011" actId="478"/>
          <ac:spMkLst>
            <pc:docMk/>
            <pc:sldMk cId="4090623298" sldId="610"/>
            <ac:spMk id="2" creationId="{43647A0A-CD80-80D6-7F5B-2AE0FADFC260}"/>
          </ac:spMkLst>
        </pc:spChg>
        <pc:spChg chg="mod">
          <ac:chgData name="泽彦 刘" userId="3c438e9d24e77f40" providerId="LiveId" clId="{1EC576E4-EEB6-490A-8E1E-8612BC03EADD}" dt="2023-05-19T00:06:06.721" v="715" actId="20577"/>
          <ac:spMkLst>
            <pc:docMk/>
            <pc:sldMk cId="4090623298" sldId="610"/>
            <ac:spMk id="3" creationId="{AAAC2781-4618-EAB7-FB6D-222AB9642D78}"/>
          </ac:spMkLst>
        </pc:spChg>
        <pc:spChg chg="add del mod">
          <ac:chgData name="泽彦 刘" userId="3c438e9d24e77f40" providerId="LiveId" clId="{1EC576E4-EEB6-490A-8E1E-8612BC03EADD}" dt="2023-05-19T01:14:48.536" v="1986" actId="478"/>
          <ac:spMkLst>
            <pc:docMk/>
            <pc:sldMk cId="4090623298" sldId="610"/>
            <ac:spMk id="4" creationId="{75D4A2A8-8D62-384C-FD75-24A86761EA6B}"/>
          </ac:spMkLst>
        </pc:spChg>
        <pc:spChg chg="add del">
          <ac:chgData name="泽彦 刘" userId="3c438e9d24e77f40" providerId="LiveId" clId="{1EC576E4-EEB6-490A-8E1E-8612BC03EADD}" dt="2023-05-19T01:14:47.219" v="1985" actId="478"/>
          <ac:spMkLst>
            <pc:docMk/>
            <pc:sldMk cId="4090623298" sldId="610"/>
            <ac:spMk id="5" creationId="{0D5D12B9-18AD-97C0-7D71-0315E7CB6880}"/>
          </ac:spMkLst>
        </pc:spChg>
        <pc:spChg chg="add del mod">
          <ac:chgData name="泽彦 刘" userId="3c438e9d24e77f40" providerId="LiveId" clId="{1EC576E4-EEB6-490A-8E1E-8612BC03EADD}" dt="2023-05-19T01:17:11.882" v="2012" actId="21"/>
          <ac:spMkLst>
            <pc:docMk/>
            <pc:sldMk cId="4090623298" sldId="610"/>
            <ac:spMk id="6" creationId="{08601FA9-D89C-6AB4-1598-915A3E514B32}"/>
          </ac:spMkLst>
        </pc:spChg>
        <pc:spChg chg="mod">
          <ac:chgData name="泽彦 刘" userId="3c438e9d24e77f40" providerId="LiveId" clId="{1EC576E4-EEB6-490A-8E1E-8612BC03EADD}" dt="2023-05-19T01:17:17.097" v="2016" actId="20577"/>
          <ac:spMkLst>
            <pc:docMk/>
            <pc:sldMk cId="4090623298" sldId="610"/>
            <ac:spMk id="7" creationId="{362564EC-2F49-6B9D-C5F5-BF37CF4DA0D9}"/>
          </ac:spMkLst>
        </pc:spChg>
      </pc:sldChg>
      <pc:sldChg chg="modSp add mod">
        <pc:chgData name="泽彦 刘" userId="3c438e9d24e77f40" providerId="LiveId" clId="{1EC576E4-EEB6-490A-8E1E-8612BC03EADD}" dt="2023-05-19T01:40:00.290" v="3035" actId="20577"/>
        <pc:sldMkLst>
          <pc:docMk/>
          <pc:sldMk cId="20805920" sldId="611"/>
        </pc:sldMkLst>
        <pc:spChg chg="mod">
          <ac:chgData name="泽彦 刘" userId="3c438e9d24e77f40" providerId="LiveId" clId="{1EC576E4-EEB6-490A-8E1E-8612BC03EADD}" dt="2023-05-19T01:40:00.290" v="3035" actId="20577"/>
          <ac:spMkLst>
            <pc:docMk/>
            <pc:sldMk cId="20805920" sldId="611"/>
            <ac:spMk id="3" creationId="{28EB12F0-01A5-1F50-4F54-7DDD54C2C243}"/>
          </ac:spMkLst>
        </pc:spChg>
      </pc:sldChg>
      <pc:sldChg chg="modSp add mod">
        <pc:chgData name="泽彦 刘" userId="3c438e9d24e77f40" providerId="LiveId" clId="{1EC576E4-EEB6-490A-8E1E-8612BC03EADD}" dt="2023-05-19T01:39:37.114" v="2980" actId="20577"/>
        <pc:sldMkLst>
          <pc:docMk/>
          <pc:sldMk cId="3176958703" sldId="612"/>
        </pc:sldMkLst>
        <pc:spChg chg="mod">
          <ac:chgData name="泽彦 刘" userId="3c438e9d24e77f40" providerId="LiveId" clId="{1EC576E4-EEB6-490A-8E1E-8612BC03EADD}" dt="2023-05-19T01:39:37.114" v="2980" actId="20577"/>
          <ac:spMkLst>
            <pc:docMk/>
            <pc:sldMk cId="3176958703" sldId="612"/>
            <ac:spMk id="3" creationId="{FEF1FBFB-B8C9-6021-66F5-B33F751A1C8A}"/>
          </ac:spMkLst>
        </pc:spChg>
      </pc:sldChg>
      <pc:sldChg chg="del">
        <pc:chgData name="泽彦 刘" userId="3c438e9d24e77f40" providerId="LiveId" clId="{1EC576E4-EEB6-490A-8E1E-8612BC03EADD}" dt="2023-05-18T22:20:48.869" v="99" actId="47"/>
        <pc:sldMkLst>
          <pc:docMk/>
          <pc:sldMk cId="3287078104" sldId="613"/>
        </pc:sldMkLst>
      </pc:sldChg>
      <pc:sldChg chg="modSp add mod">
        <pc:chgData name="泽彦 刘" userId="3c438e9d24e77f40" providerId="LiveId" clId="{1EC576E4-EEB6-490A-8E1E-8612BC03EADD}" dt="2023-05-19T01:40:25.128" v="3042" actId="27636"/>
        <pc:sldMkLst>
          <pc:docMk/>
          <pc:sldMk cId="3870756657" sldId="614"/>
        </pc:sldMkLst>
        <pc:spChg chg="mod">
          <ac:chgData name="泽彦 刘" userId="3c438e9d24e77f40" providerId="LiveId" clId="{1EC576E4-EEB6-490A-8E1E-8612BC03EADD}" dt="2023-05-19T01:40:25.128" v="3042" actId="27636"/>
          <ac:spMkLst>
            <pc:docMk/>
            <pc:sldMk cId="3870756657" sldId="614"/>
            <ac:spMk id="3" creationId="{36F799A3-69B4-A3DA-03CC-B7607CF2AD7A}"/>
          </ac:spMkLst>
        </pc:spChg>
        <pc:spChg chg="mod">
          <ac:chgData name="泽彦 刘" userId="3c438e9d24e77f40" providerId="LiveId" clId="{1EC576E4-EEB6-490A-8E1E-8612BC03EADD}" dt="2023-05-19T01:27:08.994" v="2455" actId="20577"/>
          <ac:spMkLst>
            <pc:docMk/>
            <pc:sldMk cId="3870756657" sldId="614"/>
            <ac:spMk id="6" creationId="{E14D77AD-4B0B-814C-3144-ADA9C1D4B160}"/>
          </ac:spMkLst>
        </pc:spChg>
        <pc:spChg chg="mod">
          <ac:chgData name="泽彦 刘" userId="3c438e9d24e77f40" providerId="LiveId" clId="{1EC576E4-EEB6-490A-8E1E-8612BC03EADD}" dt="2023-05-19T01:26:58.974" v="2454" actId="20577"/>
          <ac:spMkLst>
            <pc:docMk/>
            <pc:sldMk cId="3870756657" sldId="614"/>
            <ac:spMk id="7" creationId="{8E14EC31-D122-F861-14E9-6A0E828EDC19}"/>
          </ac:spMkLst>
        </pc:spChg>
        <pc:spChg chg="mod">
          <ac:chgData name="泽彦 刘" userId="3c438e9d24e77f40" providerId="LiveId" clId="{1EC576E4-EEB6-490A-8E1E-8612BC03EADD}" dt="2023-05-19T01:27:31.771" v="2464" actId="20577"/>
          <ac:spMkLst>
            <pc:docMk/>
            <pc:sldMk cId="3870756657" sldId="614"/>
            <ac:spMk id="8" creationId="{83C3D997-D412-C50B-4418-A91B87DC5A21}"/>
          </ac:spMkLst>
        </pc:spChg>
      </pc:sldChg>
      <pc:sldChg chg="modSp add mod">
        <pc:chgData name="泽彦 刘" userId="3c438e9d24e77f40" providerId="LiveId" clId="{1EC576E4-EEB6-490A-8E1E-8612BC03EADD}" dt="2023-05-19T01:40:42.050" v="3054" actId="20577"/>
        <pc:sldMkLst>
          <pc:docMk/>
          <pc:sldMk cId="2245934237" sldId="615"/>
        </pc:sldMkLst>
        <pc:spChg chg="mod">
          <ac:chgData name="泽彦 刘" userId="3c438e9d24e77f40" providerId="LiveId" clId="{1EC576E4-EEB6-490A-8E1E-8612BC03EADD}" dt="2023-05-19T01:40:42.050" v="3054" actId="20577"/>
          <ac:spMkLst>
            <pc:docMk/>
            <pc:sldMk cId="2245934237" sldId="615"/>
            <ac:spMk id="3" creationId="{36F799A3-69B4-A3DA-03CC-B7607CF2AD7A}"/>
          </ac:spMkLst>
        </pc:spChg>
        <pc:spChg chg="mod">
          <ac:chgData name="泽彦 刘" userId="3c438e9d24e77f40" providerId="LiveId" clId="{1EC576E4-EEB6-490A-8E1E-8612BC03EADD}" dt="2023-05-19T01:29:24.202" v="2516" actId="20577"/>
          <ac:spMkLst>
            <pc:docMk/>
            <pc:sldMk cId="2245934237" sldId="615"/>
            <ac:spMk id="9" creationId="{3D13B0E5-6CCD-DB17-D94D-09B343986608}"/>
          </ac:spMkLst>
        </pc:spChg>
        <pc:spChg chg="mod">
          <ac:chgData name="泽彦 刘" userId="3c438e9d24e77f40" providerId="LiveId" clId="{1EC576E4-EEB6-490A-8E1E-8612BC03EADD}" dt="2023-05-19T01:29:35.171" v="2520" actId="20577"/>
          <ac:spMkLst>
            <pc:docMk/>
            <pc:sldMk cId="2245934237" sldId="615"/>
            <ac:spMk id="10" creationId="{B9E7B17F-C960-DEBA-AEBB-18DD347E4BE8}"/>
          </ac:spMkLst>
        </pc:spChg>
        <pc:spChg chg="mod">
          <ac:chgData name="泽彦 刘" userId="3c438e9d24e77f40" providerId="LiveId" clId="{1EC576E4-EEB6-490A-8E1E-8612BC03EADD}" dt="2023-05-19T01:30:33.830" v="2565" actId="20577"/>
          <ac:spMkLst>
            <pc:docMk/>
            <pc:sldMk cId="2245934237" sldId="615"/>
            <ac:spMk id="11" creationId="{C788F2F0-30D9-3CCE-A3E2-FA25CB11373B}"/>
          </ac:spMkLst>
        </pc:spChg>
      </pc:sldChg>
      <pc:sldChg chg="modSp add mod">
        <pc:chgData name="泽彦 刘" userId="3c438e9d24e77f40" providerId="LiveId" clId="{1EC576E4-EEB6-490A-8E1E-8612BC03EADD}" dt="2023-05-19T01:40:47.437" v="3055"/>
        <pc:sldMkLst>
          <pc:docMk/>
          <pc:sldMk cId="380596293" sldId="616"/>
        </pc:sldMkLst>
        <pc:spChg chg="mod">
          <ac:chgData name="泽彦 刘" userId="3c438e9d24e77f40" providerId="LiveId" clId="{1EC576E4-EEB6-490A-8E1E-8612BC03EADD}" dt="2023-05-19T01:32:40.901" v="2704" actId="20577"/>
          <ac:spMkLst>
            <pc:docMk/>
            <pc:sldMk cId="380596293" sldId="616"/>
            <ac:spMk id="2" creationId="{50CCEB25-A6F8-D520-CD90-82DAF8A157B2}"/>
          </ac:spMkLst>
        </pc:spChg>
        <pc:spChg chg="mod">
          <ac:chgData name="泽彦 刘" userId="3c438e9d24e77f40" providerId="LiveId" clId="{1EC576E4-EEB6-490A-8E1E-8612BC03EADD}" dt="2023-05-19T01:40:47.437" v="3055"/>
          <ac:spMkLst>
            <pc:docMk/>
            <pc:sldMk cId="380596293" sldId="616"/>
            <ac:spMk id="3" creationId="{36F799A3-69B4-A3DA-03CC-B7607CF2AD7A}"/>
          </ac:spMkLst>
        </pc:spChg>
        <pc:spChg chg="mod">
          <ac:chgData name="泽彦 刘" userId="3c438e9d24e77f40" providerId="LiveId" clId="{1EC576E4-EEB6-490A-8E1E-8612BC03EADD}" dt="2023-05-19T01:31:45.847" v="2642" actId="20577"/>
          <ac:spMkLst>
            <pc:docMk/>
            <pc:sldMk cId="380596293" sldId="616"/>
            <ac:spMk id="7" creationId="{C1B305F4-C903-EDB6-9623-1E5D8FD12D9A}"/>
          </ac:spMkLst>
        </pc:spChg>
        <pc:spChg chg="mod">
          <ac:chgData name="泽彦 刘" userId="3c438e9d24e77f40" providerId="LiveId" clId="{1EC576E4-EEB6-490A-8E1E-8612BC03EADD}" dt="2023-05-19T01:31:21.720" v="2632" actId="20577"/>
          <ac:spMkLst>
            <pc:docMk/>
            <pc:sldMk cId="380596293" sldId="616"/>
            <ac:spMk id="8" creationId="{B38CBBD1-291B-00C2-EA93-DD1C82DE95EA}"/>
          </ac:spMkLst>
        </pc:spChg>
      </pc:sldChg>
      <pc:sldChg chg="modSp add mod">
        <pc:chgData name="泽彦 刘" userId="3c438e9d24e77f40" providerId="LiveId" clId="{1EC576E4-EEB6-490A-8E1E-8612BC03EADD}" dt="2023-05-19T01:40:59.504" v="3076" actId="20577"/>
        <pc:sldMkLst>
          <pc:docMk/>
          <pc:sldMk cId="1595885606" sldId="617"/>
        </pc:sldMkLst>
        <pc:spChg chg="mod">
          <ac:chgData name="泽彦 刘" userId="3c438e9d24e77f40" providerId="LiveId" clId="{1EC576E4-EEB6-490A-8E1E-8612BC03EADD}" dt="2023-05-19T01:40:59.504" v="3076" actId="20577"/>
          <ac:spMkLst>
            <pc:docMk/>
            <pc:sldMk cId="1595885606" sldId="617"/>
            <ac:spMk id="3" creationId="{436E26E8-4AAA-77D6-05E8-93EA7CCF04EF}"/>
          </ac:spMkLst>
        </pc:spChg>
      </pc:sldChg>
      <pc:sldChg chg="del">
        <pc:chgData name="泽彦 刘" userId="3c438e9d24e77f40" providerId="LiveId" clId="{1EC576E4-EEB6-490A-8E1E-8612BC03EADD}" dt="2023-05-18T22:20:48.173" v="92" actId="47"/>
        <pc:sldMkLst>
          <pc:docMk/>
          <pc:sldMk cId="382296614" sldId="621"/>
        </pc:sldMkLst>
      </pc:sldChg>
      <pc:sldChg chg="del">
        <pc:chgData name="泽彦 刘" userId="3c438e9d24e77f40" providerId="LiveId" clId="{1EC576E4-EEB6-490A-8E1E-8612BC03EADD}" dt="2023-05-18T22:20:48.836" v="98" actId="47"/>
        <pc:sldMkLst>
          <pc:docMk/>
          <pc:sldMk cId="427749359" sldId="622"/>
        </pc:sldMkLst>
      </pc:sldChg>
      <pc:sldChg chg="modSp add mod">
        <pc:chgData name="泽彦 刘" userId="3c438e9d24e77f40" providerId="LiveId" clId="{1EC576E4-EEB6-490A-8E1E-8612BC03EADD}" dt="2023-05-19T01:42:00.662" v="3095" actId="20577"/>
        <pc:sldMkLst>
          <pc:docMk/>
          <pc:sldMk cId="3403719689" sldId="626"/>
        </pc:sldMkLst>
        <pc:spChg chg="mod">
          <ac:chgData name="泽彦 刘" userId="3c438e9d24e77f40" providerId="LiveId" clId="{1EC576E4-EEB6-490A-8E1E-8612BC03EADD}" dt="2023-05-19T01:42:00.662" v="3095" actId="20577"/>
          <ac:spMkLst>
            <pc:docMk/>
            <pc:sldMk cId="3403719689" sldId="626"/>
            <ac:spMk id="3" creationId="{436E26E8-4AAA-77D6-05E8-93EA7CCF04EF}"/>
          </ac:spMkLst>
        </pc:spChg>
        <pc:spChg chg="mod">
          <ac:chgData name="泽彦 刘" userId="3c438e9d24e77f40" providerId="LiveId" clId="{1EC576E4-EEB6-490A-8E1E-8612BC03EADD}" dt="2023-05-19T01:37:37.629" v="2933" actId="20577"/>
          <ac:spMkLst>
            <pc:docMk/>
            <pc:sldMk cId="3403719689" sldId="626"/>
            <ac:spMk id="9" creationId="{408DC213-AA60-4E25-F125-7C1AF64421F9}"/>
          </ac:spMkLst>
        </pc:spChg>
      </pc:sldChg>
      <pc:sldChg chg="modSp add mod">
        <pc:chgData name="泽彦 刘" userId="3c438e9d24e77f40" providerId="LiveId" clId="{1EC576E4-EEB6-490A-8E1E-8612BC03EADD}" dt="2023-05-19T01:42:11.157" v="3115" actId="20577"/>
        <pc:sldMkLst>
          <pc:docMk/>
          <pc:sldMk cId="4101395331" sldId="629"/>
        </pc:sldMkLst>
        <pc:spChg chg="mod">
          <ac:chgData name="泽彦 刘" userId="3c438e9d24e77f40" providerId="LiveId" clId="{1EC576E4-EEB6-490A-8E1E-8612BC03EADD}" dt="2023-05-19T01:42:11.157" v="3115" actId="20577"/>
          <ac:spMkLst>
            <pc:docMk/>
            <pc:sldMk cId="4101395331" sldId="629"/>
            <ac:spMk id="4" creationId="{5B188DC1-7109-03C3-68D4-F54646F49B27}"/>
          </ac:spMkLst>
        </pc:spChg>
      </pc:sldChg>
      <pc:sldChg chg="modSp add mod">
        <pc:chgData name="泽彦 刘" userId="3c438e9d24e77f40" providerId="LiveId" clId="{1EC576E4-EEB6-490A-8E1E-8612BC03EADD}" dt="2023-05-19T01:42:30.188" v="3118"/>
        <pc:sldMkLst>
          <pc:docMk/>
          <pc:sldMk cId="60853252" sldId="632"/>
        </pc:sldMkLst>
        <pc:spChg chg="mod">
          <ac:chgData name="泽彦 刘" userId="3c438e9d24e77f40" providerId="LiveId" clId="{1EC576E4-EEB6-490A-8E1E-8612BC03EADD}" dt="2023-05-19T01:42:30.188" v="3118"/>
          <ac:spMkLst>
            <pc:docMk/>
            <pc:sldMk cId="60853252" sldId="632"/>
            <ac:spMk id="4" creationId="{5B188DC1-7109-03C3-68D4-F54646F49B27}"/>
          </ac:spMkLst>
        </pc:spChg>
        <pc:spChg chg="mod">
          <ac:chgData name="泽彦 刘" userId="3c438e9d24e77f40" providerId="LiveId" clId="{1EC576E4-EEB6-490A-8E1E-8612BC03EADD}" dt="2023-05-19T01:39:00.574" v="2961" actId="20577"/>
          <ac:spMkLst>
            <pc:docMk/>
            <pc:sldMk cId="60853252" sldId="632"/>
            <ac:spMk id="13" creationId="{85FD65E7-5889-5C6B-BDAA-91FB41C222A6}"/>
          </ac:spMkLst>
        </pc:spChg>
      </pc:sldChg>
      <pc:sldChg chg="addSp delSp modSp add mod modAnim">
        <pc:chgData name="泽彦 刘" userId="3c438e9d24e77f40" providerId="LiveId" clId="{1EC576E4-EEB6-490A-8E1E-8612BC03EADD}" dt="2023-05-19T01:44:21.145" v="3126"/>
        <pc:sldMkLst>
          <pc:docMk/>
          <pc:sldMk cId="3399493025" sldId="636"/>
        </pc:sldMkLst>
        <pc:spChg chg="del">
          <ac:chgData name="泽彦 刘" userId="3c438e9d24e77f40" providerId="LiveId" clId="{1EC576E4-EEB6-490A-8E1E-8612BC03EADD}" dt="2023-05-19T01:43:48.347" v="3120" actId="478"/>
          <ac:spMkLst>
            <pc:docMk/>
            <pc:sldMk cId="3399493025" sldId="636"/>
            <ac:spMk id="2" creationId="{FF06CD2B-16BE-0347-5DD7-52DA489A0FE4}"/>
          </ac:spMkLst>
        </pc:spChg>
        <pc:spChg chg="mod">
          <ac:chgData name="泽彦 刘" userId="3c438e9d24e77f40" providerId="LiveId" clId="{1EC576E4-EEB6-490A-8E1E-8612BC03EADD}" dt="2023-05-19T01:44:18.353" v="3125" actId="1076"/>
          <ac:spMkLst>
            <pc:docMk/>
            <pc:sldMk cId="3399493025" sldId="636"/>
            <ac:spMk id="5" creationId="{5207D097-7D28-1C48-BA69-8D926E507E6D}"/>
          </ac:spMkLst>
        </pc:spChg>
        <pc:picChg chg="add del mod">
          <ac:chgData name="泽彦 刘" userId="3c438e9d24e77f40" providerId="LiveId" clId="{1EC576E4-EEB6-490A-8E1E-8612BC03EADD}" dt="2023-05-19T01:44:11.730" v="3123" actId="478"/>
          <ac:picMkLst>
            <pc:docMk/>
            <pc:sldMk cId="3399493025" sldId="636"/>
            <ac:picMk id="7" creationId="{5529B109-AA0C-0E7A-89E8-30E3B5F73FDC}"/>
          </ac:picMkLst>
        </pc:picChg>
      </pc:sldChg>
      <pc:sldChg chg="add del">
        <pc:chgData name="泽彦 刘" userId="3c438e9d24e77f40" providerId="LiveId" clId="{1EC576E4-EEB6-490A-8E1E-8612BC03EADD}" dt="2023-05-19T01:44:14.465" v="3124" actId="47"/>
        <pc:sldMkLst>
          <pc:docMk/>
          <pc:sldMk cId="3327847966" sldId="637"/>
        </pc:sldMkLst>
      </pc:sldChg>
      <pc:sldChg chg="modSp add mod">
        <pc:chgData name="泽彦 刘" userId="3c438e9d24e77f40" providerId="LiveId" clId="{1EC576E4-EEB6-490A-8E1E-8612BC03EADD}" dt="2023-05-19T01:53:58.070" v="3398" actId="20577"/>
        <pc:sldMkLst>
          <pc:docMk/>
          <pc:sldMk cId="4092606743" sldId="638"/>
        </pc:sldMkLst>
        <pc:spChg chg="mod">
          <ac:chgData name="泽彦 刘" userId="3c438e9d24e77f40" providerId="LiveId" clId="{1EC576E4-EEB6-490A-8E1E-8612BC03EADD}" dt="2023-05-19T01:53:58.070" v="3398" actId="20577"/>
          <ac:spMkLst>
            <pc:docMk/>
            <pc:sldMk cId="4092606743" sldId="638"/>
            <ac:spMk id="2" creationId="{953A17FD-CF99-9EA3-6504-A5E6B60F6A4D}"/>
          </ac:spMkLst>
        </pc:spChg>
      </pc:sldChg>
      <pc:sldChg chg="addSp modSp add mod">
        <pc:chgData name="泽彦 刘" userId="3c438e9d24e77f40" providerId="LiveId" clId="{1EC576E4-EEB6-490A-8E1E-8612BC03EADD}" dt="2023-05-19T02:16:08.661" v="4005" actId="1036"/>
        <pc:sldMkLst>
          <pc:docMk/>
          <pc:sldMk cId="2385103870" sldId="639"/>
        </pc:sldMkLst>
        <pc:spChg chg="mod">
          <ac:chgData name="泽彦 刘" userId="3c438e9d24e77f40" providerId="LiveId" clId="{1EC576E4-EEB6-490A-8E1E-8612BC03EADD}" dt="2023-05-19T02:01:55.906" v="3672" actId="20577"/>
          <ac:spMkLst>
            <pc:docMk/>
            <pc:sldMk cId="2385103870" sldId="639"/>
            <ac:spMk id="2" creationId="{D9B1001A-5B62-E098-A962-0B78BC394951}"/>
          </ac:spMkLst>
        </pc:spChg>
        <pc:spChg chg="mod">
          <ac:chgData name="泽彦 刘" userId="3c438e9d24e77f40" providerId="LiveId" clId="{1EC576E4-EEB6-490A-8E1E-8612BC03EADD}" dt="2023-05-19T01:45:34.831" v="3152" actId="20577"/>
          <ac:spMkLst>
            <pc:docMk/>
            <pc:sldMk cId="2385103870" sldId="639"/>
            <ac:spMk id="4" creationId="{E1CC7E2F-BC2B-2E26-1AEB-97EEDE1AFC45}"/>
          </ac:spMkLst>
        </pc:spChg>
        <pc:spChg chg="add mod">
          <ac:chgData name="泽彦 刘" userId="3c438e9d24e77f40" providerId="LiveId" clId="{1EC576E4-EEB6-490A-8E1E-8612BC03EADD}" dt="2023-05-19T02:16:08.661" v="4005" actId="1036"/>
          <ac:spMkLst>
            <pc:docMk/>
            <pc:sldMk cId="2385103870" sldId="639"/>
            <ac:spMk id="5" creationId="{7CFE831F-5658-C52D-D514-ED1A23B19ECA}"/>
          </ac:spMkLst>
        </pc:spChg>
      </pc:sldChg>
      <pc:sldChg chg="modSp add mod">
        <pc:chgData name="泽彦 刘" userId="3c438e9d24e77f40" providerId="LiveId" clId="{1EC576E4-EEB6-490A-8E1E-8612BC03EADD}" dt="2023-05-19T01:42:27.363" v="3117"/>
        <pc:sldMkLst>
          <pc:docMk/>
          <pc:sldMk cId="306694791" sldId="640"/>
        </pc:sldMkLst>
        <pc:spChg chg="mod">
          <ac:chgData name="泽彦 刘" userId="3c438e9d24e77f40" providerId="LiveId" clId="{1EC576E4-EEB6-490A-8E1E-8612BC03EADD}" dt="2023-05-19T01:42:27.363" v="3117"/>
          <ac:spMkLst>
            <pc:docMk/>
            <pc:sldMk cId="306694791" sldId="640"/>
            <ac:spMk id="4" creationId="{5B188DC1-7109-03C3-68D4-F54646F49B27}"/>
          </ac:spMkLst>
        </pc:spChg>
        <pc:spChg chg="mod">
          <ac:chgData name="泽彦 刘" userId="3c438e9d24e77f40" providerId="LiveId" clId="{1EC576E4-EEB6-490A-8E1E-8612BC03EADD}" dt="2023-05-19T01:38:45.497" v="2960" actId="20577"/>
          <ac:spMkLst>
            <pc:docMk/>
            <pc:sldMk cId="306694791" sldId="640"/>
            <ac:spMk id="32" creationId="{81E4C510-56CA-437A-FCF0-07CD7B8D6FE0}"/>
          </ac:spMkLst>
        </pc:spChg>
      </pc:sldChg>
      <pc:sldChg chg="del">
        <pc:chgData name="泽彦 刘" userId="3c438e9d24e77f40" providerId="LiveId" clId="{1EC576E4-EEB6-490A-8E1E-8612BC03EADD}" dt="2023-05-18T22:20:48.905" v="100" actId="47"/>
        <pc:sldMkLst>
          <pc:docMk/>
          <pc:sldMk cId="827870715" sldId="641"/>
        </pc:sldMkLst>
      </pc:sldChg>
      <pc:sldChg chg="modSp add mod">
        <pc:chgData name="泽彦 刘" userId="3c438e9d24e77f40" providerId="LiveId" clId="{1EC576E4-EEB6-490A-8E1E-8612BC03EADD}" dt="2023-05-18T23:44:44.920" v="554" actId="20577"/>
        <pc:sldMkLst>
          <pc:docMk/>
          <pc:sldMk cId="2789208330" sldId="644"/>
        </pc:sldMkLst>
        <pc:spChg chg="mod">
          <ac:chgData name="泽彦 刘" userId="3c438e9d24e77f40" providerId="LiveId" clId="{1EC576E4-EEB6-490A-8E1E-8612BC03EADD}" dt="2023-05-18T23:44:44.920" v="554" actId="20577"/>
          <ac:spMkLst>
            <pc:docMk/>
            <pc:sldMk cId="2789208330" sldId="644"/>
            <ac:spMk id="2" creationId="{7AAD7967-89BE-AAFD-272B-DDCCFEE6580C}"/>
          </ac:spMkLst>
        </pc:spChg>
        <pc:spChg chg="mod">
          <ac:chgData name="泽彦 刘" userId="3c438e9d24e77f40" providerId="LiveId" clId="{1EC576E4-EEB6-490A-8E1E-8612BC03EADD}" dt="2023-05-18T23:40:33.933" v="502" actId="20577"/>
          <ac:spMkLst>
            <pc:docMk/>
            <pc:sldMk cId="2789208330" sldId="644"/>
            <ac:spMk id="4" creationId="{94DAB8B0-0BAD-FA10-6511-A3F0C51E42D6}"/>
          </ac:spMkLst>
        </pc:spChg>
        <pc:spChg chg="mod">
          <ac:chgData name="泽彦 刘" userId="3c438e9d24e77f40" providerId="LiveId" clId="{1EC576E4-EEB6-490A-8E1E-8612BC03EADD}" dt="2023-05-18T22:34:35.716" v="194" actId="1076"/>
          <ac:spMkLst>
            <pc:docMk/>
            <pc:sldMk cId="2789208330" sldId="644"/>
            <ac:spMk id="5" creationId="{875E45C5-A347-27C2-D7DF-838BEC9C731A}"/>
          </ac:spMkLst>
        </pc:spChg>
      </pc:sldChg>
      <pc:sldChg chg="modSp add del mod">
        <pc:chgData name="泽彦 刘" userId="3c438e9d24e77f40" providerId="LiveId" clId="{1EC576E4-EEB6-490A-8E1E-8612BC03EADD}" dt="2023-05-18T23:16:31.661" v="336" actId="47"/>
        <pc:sldMkLst>
          <pc:docMk/>
          <pc:sldMk cId="1053493207" sldId="645"/>
        </pc:sldMkLst>
        <pc:spChg chg="mod">
          <ac:chgData name="泽彦 刘" userId="3c438e9d24e77f40" providerId="LiveId" clId="{1EC576E4-EEB6-490A-8E1E-8612BC03EADD}" dt="2023-05-18T23:09:08.422" v="323"/>
          <ac:spMkLst>
            <pc:docMk/>
            <pc:sldMk cId="1053493207" sldId="645"/>
            <ac:spMk id="4" creationId="{3160C072-2606-6A3D-A3CF-E629C49276DA}"/>
          </ac:spMkLst>
        </pc:spChg>
      </pc:sldChg>
      <pc:sldChg chg="del">
        <pc:chgData name="泽彦 刘" userId="3c438e9d24e77f40" providerId="LiveId" clId="{1EC576E4-EEB6-490A-8E1E-8612BC03EADD}" dt="2023-05-18T22:20:49.004" v="103" actId="47"/>
        <pc:sldMkLst>
          <pc:docMk/>
          <pc:sldMk cId="3929310374" sldId="645"/>
        </pc:sldMkLst>
      </pc:sldChg>
      <pc:sldChg chg="del">
        <pc:chgData name="泽彦 刘" userId="3c438e9d24e77f40" providerId="LiveId" clId="{1EC576E4-EEB6-490A-8E1E-8612BC03EADD}" dt="2023-05-18T22:20:50.688" v="110" actId="47"/>
        <pc:sldMkLst>
          <pc:docMk/>
          <pc:sldMk cId="3725955877" sldId="647"/>
        </pc:sldMkLst>
      </pc:sldChg>
      <pc:sldChg chg="del">
        <pc:chgData name="泽彦 刘" userId="3c438e9d24e77f40" providerId="LiveId" clId="{1EC576E4-EEB6-490A-8E1E-8612BC03EADD}" dt="2023-05-18T22:20:50.587" v="107" actId="47"/>
        <pc:sldMkLst>
          <pc:docMk/>
          <pc:sldMk cId="1889711726" sldId="649"/>
        </pc:sldMkLst>
      </pc:sldChg>
      <pc:sldChg chg="modSp add del mod">
        <pc:chgData name="泽彦 刘" userId="3c438e9d24e77f40" providerId="LiveId" clId="{1EC576E4-EEB6-490A-8E1E-8612BC03EADD}" dt="2023-05-18T22:54:00.185" v="246" actId="47"/>
        <pc:sldMkLst>
          <pc:docMk/>
          <pc:sldMk cId="3819805962" sldId="650"/>
        </pc:sldMkLst>
        <pc:spChg chg="mod">
          <ac:chgData name="泽彦 刘" userId="3c438e9d24e77f40" providerId="LiveId" clId="{1EC576E4-EEB6-490A-8E1E-8612BC03EADD}" dt="2023-05-18T22:51:50.434" v="244" actId="20577"/>
          <ac:spMkLst>
            <pc:docMk/>
            <pc:sldMk cId="3819805962" sldId="650"/>
            <ac:spMk id="2" creationId="{DC981063-D8FB-0763-3BEF-6FD4051AF5F3}"/>
          </ac:spMkLst>
        </pc:spChg>
        <pc:spChg chg="mod">
          <ac:chgData name="泽彦 刘" userId="3c438e9d24e77f40" providerId="LiveId" clId="{1EC576E4-EEB6-490A-8E1E-8612BC03EADD}" dt="2023-05-18T22:51:41.459" v="233" actId="14100"/>
          <ac:spMkLst>
            <pc:docMk/>
            <pc:sldMk cId="3819805962" sldId="650"/>
            <ac:spMk id="4" creationId="{78C8BE37-D7B0-B542-7C98-C9772E100D4B}"/>
          </ac:spMkLst>
        </pc:spChg>
      </pc:sldChg>
      <pc:sldChg chg="del">
        <pc:chgData name="泽彦 刘" userId="3c438e9d24e77f40" providerId="LiveId" clId="{1EC576E4-EEB6-490A-8E1E-8612BC03EADD}" dt="2023-05-18T22:20:50.651" v="109" actId="47"/>
        <pc:sldMkLst>
          <pc:docMk/>
          <pc:sldMk cId="1971669606" sldId="651"/>
        </pc:sldMkLst>
      </pc:sldChg>
      <pc:sldChg chg="modSp add del mod ord">
        <pc:chgData name="泽彦 刘" userId="3c438e9d24e77f40" providerId="LiveId" clId="{1EC576E4-EEB6-490A-8E1E-8612BC03EADD}" dt="2023-05-19T00:24:13.040" v="1184" actId="2696"/>
        <pc:sldMkLst>
          <pc:docMk/>
          <pc:sldMk cId="2732953715" sldId="652"/>
        </pc:sldMkLst>
        <pc:spChg chg="mod">
          <ac:chgData name="泽彦 刘" userId="3c438e9d24e77f40" providerId="LiveId" clId="{1EC576E4-EEB6-490A-8E1E-8612BC03EADD}" dt="2023-05-18T23:09:15.750" v="325"/>
          <ac:spMkLst>
            <pc:docMk/>
            <pc:sldMk cId="2732953715" sldId="652"/>
            <ac:spMk id="4" creationId="{3160C072-2606-6A3D-A3CF-E629C49276DA}"/>
          </ac:spMkLst>
        </pc:spChg>
      </pc:sldChg>
      <pc:sldChg chg="modSp add mod ord">
        <pc:chgData name="泽彦 刘" userId="3c438e9d24e77f40" providerId="LiveId" clId="{1EC576E4-EEB6-490A-8E1E-8612BC03EADD}" dt="2023-05-19T01:59:11.700" v="3551" actId="20577"/>
        <pc:sldMkLst>
          <pc:docMk/>
          <pc:sldMk cId="2936820196" sldId="652"/>
        </pc:sldMkLst>
        <pc:spChg chg="mod">
          <ac:chgData name="泽彦 刘" userId="3c438e9d24e77f40" providerId="LiveId" clId="{1EC576E4-EEB6-490A-8E1E-8612BC03EADD}" dt="2023-05-19T01:59:11.700" v="3551" actId="20577"/>
          <ac:spMkLst>
            <pc:docMk/>
            <pc:sldMk cId="2936820196" sldId="652"/>
            <ac:spMk id="4" creationId="{3160C072-2606-6A3D-A3CF-E629C49276DA}"/>
          </ac:spMkLst>
        </pc:spChg>
      </pc:sldChg>
      <pc:sldChg chg="del">
        <pc:chgData name="泽彦 刘" userId="3c438e9d24e77f40" providerId="LiveId" clId="{1EC576E4-EEB6-490A-8E1E-8612BC03EADD}" dt="2023-05-18T22:20:50.747" v="112" actId="47"/>
        <pc:sldMkLst>
          <pc:docMk/>
          <pc:sldMk cId="523278242" sldId="653"/>
        </pc:sldMkLst>
      </pc:sldChg>
      <pc:sldChg chg="modSp add del mod ord">
        <pc:chgData name="泽彦 刘" userId="3c438e9d24e77f40" providerId="LiveId" clId="{1EC576E4-EEB6-490A-8E1E-8612BC03EADD}" dt="2023-05-19T00:24:13.040" v="1184" actId="2696"/>
        <pc:sldMkLst>
          <pc:docMk/>
          <pc:sldMk cId="2218170790" sldId="653"/>
        </pc:sldMkLst>
        <pc:spChg chg="mod">
          <ac:chgData name="泽彦 刘" userId="3c438e9d24e77f40" providerId="LiveId" clId="{1EC576E4-EEB6-490A-8E1E-8612BC03EADD}" dt="2023-05-18T23:09:18.773" v="326"/>
          <ac:spMkLst>
            <pc:docMk/>
            <pc:sldMk cId="2218170790" sldId="653"/>
            <ac:spMk id="4" creationId="{3160C072-2606-6A3D-A3CF-E629C49276DA}"/>
          </ac:spMkLst>
        </pc:spChg>
      </pc:sldChg>
      <pc:sldChg chg="modSp add mod">
        <pc:chgData name="泽彦 刘" userId="3c438e9d24e77f40" providerId="LiveId" clId="{1EC576E4-EEB6-490A-8E1E-8612BC03EADD}" dt="2023-05-19T02:02:29.739" v="3674"/>
        <pc:sldMkLst>
          <pc:docMk/>
          <pc:sldMk cId="3948830541" sldId="653"/>
        </pc:sldMkLst>
        <pc:spChg chg="mod">
          <ac:chgData name="泽彦 刘" userId="3c438e9d24e77f40" providerId="LiveId" clId="{1EC576E4-EEB6-490A-8E1E-8612BC03EADD}" dt="2023-05-19T02:02:29.739" v="3674"/>
          <ac:spMkLst>
            <pc:docMk/>
            <pc:sldMk cId="3948830541" sldId="653"/>
            <ac:spMk id="4" creationId="{3160C072-2606-6A3D-A3CF-E629C49276DA}"/>
          </ac:spMkLst>
        </pc:spChg>
      </pc:sldChg>
      <pc:sldChg chg="del">
        <pc:chgData name="泽彦 刘" userId="3c438e9d24e77f40" providerId="LiveId" clId="{1EC576E4-EEB6-490A-8E1E-8612BC03EADD}" dt="2023-05-18T22:20:48.659" v="93" actId="47"/>
        <pc:sldMkLst>
          <pc:docMk/>
          <pc:sldMk cId="2789208330" sldId="654"/>
        </pc:sldMkLst>
      </pc:sldChg>
      <pc:sldChg chg="del">
        <pc:chgData name="泽彦 刘" userId="3c438e9d24e77f40" providerId="LiveId" clId="{1EC576E4-EEB6-490A-8E1E-8612BC03EADD}" dt="2023-05-18T22:20:48.690" v="94" actId="47"/>
        <pc:sldMkLst>
          <pc:docMk/>
          <pc:sldMk cId="1053493207" sldId="655"/>
        </pc:sldMkLst>
      </pc:sldChg>
      <pc:sldChg chg="addSp modSp add mod ord modAnim">
        <pc:chgData name="泽彦 刘" userId="3c438e9d24e77f40" providerId="LiveId" clId="{1EC576E4-EEB6-490A-8E1E-8612BC03EADD}" dt="2023-05-18T23:42:01.436" v="530" actId="20577"/>
        <pc:sldMkLst>
          <pc:docMk/>
          <pc:sldMk cId="1201395665" sldId="655"/>
        </pc:sldMkLst>
        <pc:spChg chg="mod">
          <ac:chgData name="泽彦 刘" userId="3c438e9d24e77f40" providerId="LiveId" clId="{1EC576E4-EEB6-490A-8E1E-8612BC03EADD}" dt="2023-05-18T23:42:01.436" v="530" actId="20577"/>
          <ac:spMkLst>
            <pc:docMk/>
            <pc:sldMk cId="1201395665" sldId="655"/>
            <ac:spMk id="4" creationId="{20DD0384-0342-5C5A-BBAA-1817DF7FBCBE}"/>
          </ac:spMkLst>
        </pc:spChg>
        <pc:spChg chg="add mod">
          <ac:chgData name="泽彦 刘" userId="3c438e9d24e77f40" providerId="LiveId" clId="{1EC576E4-EEB6-490A-8E1E-8612BC03EADD}" dt="2023-05-18T23:19:52.771" v="343" actId="1037"/>
          <ac:spMkLst>
            <pc:docMk/>
            <pc:sldMk cId="1201395665" sldId="655"/>
            <ac:spMk id="5" creationId="{1663D72E-706B-A24A-C29D-387531F53E70}"/>
          </ac:spMkLst>
        </pc:spChg>
        <pc:spChg chg="add mod">
          <ac:chgData name="泽彦 刘" userId="3c438e9d24e77f40" providerId="LiveId" clId="{1EC576E4-EEB6-490A-8E1E-8612BC03EADD}" dt="2023-05-18T23:23:32.576" v="357" actId="1076"/>
          <ac:spMkLst>
            <pc:docMk/>
            <pc:sldMk cId="1201395665" sldId="655"/>
            <ac:spMk id="8" creationId="{75FB4F94-DDF2-E64E-5408-DC98572B33AC}"/>
          </ac:spMkLst>
        </pc:spChg>
        <pc:picChg chg="add mod">
          <ac:chgData name="泽彦 刘" userId="3c438e9d24e77f40" providerId="LiveId" clId="{1EC576E4-EEB6-490A-8E1E-8612BC03EADD}" dt="2023-05-18T23:19:57.347" v="344" actId="1037"/>
          <ac:picMkLst>
            <pc:docMk/>
            <pc:sldMk cId="1201395665" sldId="655"/>
            <ac:picMk id="2" creationId="{320F6524-341B-7A1E-B0BC-34719B32ADAC}"/>
          </ac:picMkLst>
        </pc:picChg>
        <pc:cxnChg chg="add mod">
          <ac:chgData name="泽彦 刘" userId="3c438e9d24e77f40" providerId="LiveId" clId="{1EC576E4-EEB6-490A-8E1E-8612BC03EADD}" dt="2023-05-18T23:27:30.383" v="401" actId="1035"/>
          <ac:cxnSpMkLst>
            <pc:docMk/>
            <pc:sldMk cId="1201395665" sldId="655"/>
            <ac:cxnSpMk id="10" creationId="{F8BB37F5-BB69-4BA9-61B6-67D2DC895D34}"/>
          </ac:cxnSpMkLst>
        </pc:cxnChg>
      </pc:sldChg>
      <pc:sldChg chg="del">
        <pc:chgData name="泽彦 刘" userId="3c438e9d24e77f40" providerId="LiveId" clId="{1EC576E4-EEB6-490A-8E1E-8612BC03EADD}" dt="2023-05-18T22:20:48.734" v="95" actId="47"/>
        <pc:sldMkLst>
          <pc:docMk/>
          <pc:sldMk cId="2218170790" sldId="657"/>
        </pc:sldMkLst>
      </pc:sldChg>
      <pc:sldChg chg="del">
        <pc:chgData name="泽彦 刘" userId="3c438e9d24e77f40" providerId="LiveId" clId="{1EC576E4-EEB6-490A-8E1E-8612BC03EADD}" dt="2023-05-18T22:20:48.803" v="96" actId="47"/>
        <pc:sldMkLst>
          <pc:docMk/>
          <pc:sldMk cId="4286690338" sldId="658"/>
        </pc:sldMkLst>
      </pc:sldChg>
      <pc:sldChg chg="modSp add del mod">
        <pc:chgData name="泽彦 刘" userId="3c438e9d24e77f40" providerId="LiveId" clId="{1EC576E4-EEB6-490A-8E1E-8612BC03EADD}" dt="2023-05-18T23:28:33.830" v="405" actId="47"/>
        <pc:sldMkLst>
          <pc:docMk/>
          <pc:sldMk cId="2938541981" sldId="659"/>
        </pc:sldMkLst>
        <pc:spChg chg="mod">
          <ac:chgData name="泽彦 刘" userId="3c438e9d24e77f40" providerId="LiveId" clId="{1EC576E4-EEB6-490A-8E1E-8612BC03EADD}" dt="2023-05-18T23:09:29.319" v="328"/>
          <ac:spMkLst>
            <pc:docMk/>
            <pc:sldMk cId="2938541981" sldId="659"/>
            <ac:spMk id="4" creationId="{20DD0384-0342-5C5A-BBAA-1817DF7FBCBE}"/>
          </ac:spMkLst>
        </pc:spChg>
        <pc:spChg chg="mod">
          <ac:chgData name="泽彦 刘" userId="3c438e9d24e77f40" providerId="LiveId" clId="{1EC576E4-EEB6-490A-8E1E-8612BC03EADD}" dt="2023-05-18T23:19:34.505" v="339" actId="1038"/>
          <ac:spMkLst>
            <pc:docMk/>
            <pc:sldMk cId="2938541981" sldId="659"/>
            <ac:spMk id="8" creationId="{83A2F33B-D093-4D1C-8919-24D3C91C77C8}"/>
          </ac:spMkLst>
        </pc:spChg>
      </pc:sldChg>
      <pc:sldChg chg="del">
        <pc:chgData name="泽彦 刘" userId="3c438e9d24e77f40" providerId="LiveId" clId="{1EC576E4-EEB6-490A-8E1E-8612BC03EADD}" dt="2023-05-18T22:20:50.779" v="113" actId="47"/>
        <pc:sldMkLst>
          <pc:docMk/>
          <pc:sldMk cId="3490792599" sldId="659"/>
        </pc:sldMkLst>
      </pc:sldChg>
      <pc:sldChg chg="modSp add del mod">
        <pc:chgData name="泽彦 刘" userId="3c438e9d24e77f40" providerId="LiveId" clId="{1EC576E4-EEB6-490A-8E1E-8612BC03EADD}" dt="2023-05-19T02:03:16.756" v="3716" actId="20577"/>
        <pc:sldMkLst>
          <pc:docMk/>
          <pc:sldMk cId="1873486323" sldId="660"/>
        </pc:sldMkLst>
        <pc:spChg chg="mod">
          <ac:chgData name="泽彦 刘" userId="3c438e9d24e77f40" providerId="LiveId" clId="{1EC576E4-EEB6-490A-8E1E-8612BC03EADD}" dt="2023-05-19T02:03:16.756" v="3716" actId="20577"/>
          <ac:spMkLst>
            <pc:docMk/>
            <pc:sldMk cId="1873486323" sldId="660"/>
            <ac:spMk id="2" creationId="{7AAD7967-89BE-AAFD-272B-DDCCFEE6580C}"/>
          </ac:spMkLst>
        </pc:spChg>
        <pc:spChg chg="mod">
          <ac:chgData name="泽彦 刘" userId="3c438e9d24e77f40" providerId="LiveId" clId="{1EC576E4-EEB6-490A-8E1E-8612BC03EADD}" dt="2023-05-19T00:57:44.461" v="1596" actId="20577"/>
          <ac:spMkLst>
            <pc:docMk/>
            <pc:sldMk cId="1873486323" sldId="660"/>
            <ac:spMk id="4" creationId="{94DAB8B0-0BAD-FA10-6511-A3F0C51E42D6}"/>
          </ac:spMkLst>
        </pc:spChg>
      </pc:sldChg>
      <pc:sldChg chg="modSp add del mod">
        <pc:chgData name="泽彦 刘" userId="3c438e9d24e77f40" providerId="LiveId" clId="{1EC576E4-EEB6-490A-8E1E-8612BC03EADD}" dt="2023-05-18T23:37:09.531" v="490" actId="47"/>
        <pc:sldMkLst>
          <pc:docMk/>
          <pc:sldMk cId="4051390287" sldId="660"/>
        </pc:sldMkLst>
        <pc:spChg chg="mod">
          <ac:chgData name="泽彦 刘" userId="3c438e9d24e77f40" providerId="LiveId" clId="{1EC576E4-EEB6-490A-8E1E-8612BC03EADD}" dt="2023-05-18T23:32:16.509" v="448" actId="20577"/>
          <ac:spMkLst>
            <pc:docMk/>
            <pc:sldMk cId="4051390287" sldId="660"/>
            <ac:spMk id="4" creationId="{20DD0384-0342-5C5A-BBAA-1817DF7FBCBE}"/>
          </ac:spMkLst>
        </pc:spChg>
        <pc:spChg chg="mod">
          <ac:chgData name="泽彦 刘" userId="3c438e9d24e77f40" providerId="LiveId" clId="{1EC576E4-EEB6-490A-8E1E-8612BC03EADD}" dt="2023-05-18T23:28:29.791" v="404" actId="1076"/>
          <ac:spMkLst>
            <pc:docMk/>
            <pc:sldMk cId="4051390287" sldId="660"/>
            <ac:spMk id="8" creationId="{E2ABBBAE-88E9-6769-1F60-74AD20C1A452}"/>
          </ac:spMkLst>
        </pc:spChg>
      </pc:sldChg>
      <pc:sldChg chg="modSp add mod">
        <pc:chgData name="泽彦 刘" userId="3c438e9d24e77f40" providerId="LiveId" clId="{1EC576E4-EEB6-490A-8E1E-8612BC03EADD}" dt="2023-05-19T01:42:24.830" v="3116"/>
        <pc:sldMkLst>
          <pc:docMk/>
          <pc:sldMk cId="305974472" sldId="662"/>
        </pc:sldMkLst>
        <pc:spChg chg="mod">
          <ac:chgData name="泽彦 刘" userId="3c438e9d24e77f40" providerId="LiveId" clId="{1EC576E4-EEB6-490A-8E1E-8612BC03EADD}" dt="2023-05-19T01:42:24.830" v="3116"/>
          <ac:spMkLst>
            <pc:docMk/>
            <pc:sldMk cId="305974472" sldId="662"/>
            <ac:spMk id="4" creationId="{5B188DC1-7109-03C3-68D4-F54646F49B27}"/>
          </ac:spMkLst>
        </pc:spChg>
        <pc:spChg chg="mod">
          <ac:chgData name="泽彦 刘" userId="3c438e9d24e77f40" providerId="LiveId" clId="{1EC576E4-EEB6-490A-8E1E-8612BC03EADD}" dt="2023-05-19T01:38:17.835" v="2949" actId="20577"/>
          <ac:spMkLst>
            <pc:docMk/>
            <pc:sldMk cId="305974472" sldId="662"/>
            <ac:spMk id="21" creationId="{BF922D1A-0080-2321-30D8-88937A127E2C}"/>
          </ac:spMkLst>
        </pc:spChg>
      </pc:sldChg>
      <pc:sldChg chg="modSp add mod">
        <pc:chgData name="泽彦 刘" userId="3c438e9d24e77f40" providerId="LiveId" clId="{1EC576E4-EEB6-490A-8E1E-8612BC03EADD}" dt="2023-05-19T02:06:37.820" v="3742" actId="20577"/>
        <pc:sldMkLst>
          <pc:docMk/>
          <pc:sldMk cId="982358926" sldId="666"/>
        </pc:sldMkLst>
        <pc:spChg chg="mod">
          <ac:chgData name="泽彦 刘" userId="3c438e9d24e77f40" providerId="LiveId" clId="{1EC576E4-EEB6-490A-8E1E-8612BC03EADD}" dt="2023-05-18T23:47:44.991" v="596" actId="20577"/>
          <ac:spMkLst>
            <pc:docMk/>
            <pc:sldMk cId="982358926" sldId="666"/>
            <ac:spMk id="2" creationId="{B9A118C3-E3BE-BCC6-1A42-4B898535D828}"/>
          </ac:spMkLst>
        </pc:spChg>
        <pc:spChg chg="mod">
          <ac:chgData name="泽彦 刘" userId="3c438e9d24e77f40" providerId="LiveId" clId="{1EC576E4-EEB6-490A-8E1E-8612BC03EADD}" dt="2023-05-19T02:06:37.820" v="3742" actId="20577"/>
          <ac:spMkLst>
            <pc:docMk/>
            <pc:sldMk cId="982358926" sldId="666"/>
            <ac:spMk id="4" creationId="{226A00A9-BACE-3DA1-2739-963FF2141E38}"/>
          </ac:spMkLst>
        </pc:spChg>
      </pc:sldChg>
      <pc:sldChg chg="modSp add mod">
        <pc:chgData name="泽彦 刘" userId="3c438e9d24e77f40" providerId="LiveId" clId="{1EC576E4-EEB6-490A-8E1E-8612BC03EADD}" dt="2023-05-19T02:06:53.552" v="3778" actId="20577"/>
        <pc:sldMkLst>
          <pc:docMk/>
          <pc:sldMk cId="1906319420" sldId="667"/>
        </pc:sldMkLst>
        <pc:spChg chg="mod">
          <ac:chgData name="泽彦 刘" userId="3c438e9d24e77f40" providerId="LiveId" clId="{1EC576E4-EEB6-490A-8E1E-8612BC03EADD}" dt="2023-05-19T02:06:53.552" v="3778" actId="20577"/>
          <ac:spMkLst>
            <pc:docMk/>
            <pc:sldMk cId="1906319420" sldId="667"/>
            <ac:spMk id="4" creationId="{226A00A9-BACE-3DA1-2739-963FF2141E38}"/>
          </ac:spMkLst>
        </pc:spChg>
      </pc:sldChg>
      <pc:sldChg chg="modSp add del mod ord">
        <pc:chgData name="泽彦 刘" userId="3c438e9d24e77f40" providerId="LiveId" clId="{1EC576E4-EEB6-490A-8E1E-8612BC03EADD}" dt="2023-05-19T01:49:51.141" v="3181"/>
        <pc:sldMkLst>
          <pc:docMk/>
          <pc:sldMk cId="3584687707" sldId="668"/>
        </pc:sldMkLst>
        <pc:spChg chg="mod">
          <ac:chgData name="泽彦 刘" userId="3c438e9d24e77f40" providerId="LiveId" clId="{1EC576E4-EEB6-490A-8E1E-8612BC03EADD}" dt="2023-05-18T23:02:07.275" v="256" actId="20577"/>
          <ac:spMkLst>
            <pc:docMk/>
            <pc:sldMk cId="3584687707" sldId="668"/>
            <ac:spMk id="2" creationId="{B9A118C3-E3BE-BCC6-1A42-4B898535D828}"/>
          </ac:spMkLst>
        </pc:spChg>
        <pc:spChg chg="mod">
          <ac:chgData name="泽彦 刘" userId="3c438e9d24e77f40" providerId="LiveId" clId="{1EC576E4-EEB6-490A-8E1E-8612BC03EADD}" dt="2023-05-18T23:08:11.483" v="322" actId="14100"/>
          <ac:spMkLst>
            <pc:docMk/>
            <pc:sldMk cId="3584687707" sldId="668"/>
            <ac:spMk id="7" creationId="{3D5E3884-E60E-EFBC-61C7-09A3267F6A10}"/>
          </ac:spMkLst>
        </pc:spChg>
        <pc:spChg chg="mod">
          <ac:chgData name="泽彦 刘" userId="3c438e9d24e77f40" providerId="LiveId" clId="{1EC576E4-EEB6-490A-8E1E-8612BC03EADD}" dt="2023-05-18T23:07:54.563" v="318" actId="14100"/>
          <ac:spMkLst>
            <pc:docMk/>
            <pc:sldMk cId="3584687707" sldId="668"/>
            <ac:spMk id="8" creationId="{8B5C248A-F601-B7D1-70A3-40F96F11C26F}"/>
          </ac:spMkLst>
        </pc:spChg>
        <pc:spChg chg="mod">
          <ac:chgData name="泽彦 刘" userId="3c438e9d24e77f40" providerId="LiveId" clId="{1EC576E4-EEB6-490A-8E1E-8612BC03EADD}" dt="2023-05-18T23:07:43.855" v="317" actId="14100"/>
          <ac:spMkLst>
            <pc:docMk/>
            <pc:sldMk cId="3584687707" sldId="668"/>
            <ac:spMk id="9" creationId="{00C581AF-6EB2-CD22-1446-A42F86DAEADC}"/>
          </ac:spMkLst>
        </pc:spChg>
        <pc:spChg chg="mod">
          <ac:chgData name="泽彦 刘" userId="3c438e9d24e77f40" providerId="LiveId" clId="{1EC576E4-EEB6-490A-8E1E-8612BC03EADD}" dt="2023-05-18T23:07:35.502" v="315" actId="14100"/>
          <ac:spMkLst>
            <pc:docMk/>
            <pc:sldMk cId="3584687707" sldId="668"/>
            <ac:spMk id="10" creationId="{48F707F7-DD02-0438-A8AB-22AED4391C90}"/>
          </ac:spMkLst>
        </pc:spChg>
        <pc:spChg chg="mod">
          <ac:chgData name="泽彦 刘" userId="3c438e9d24e77f40" providerId="LiveId" clId="{1EC576E4-EEB6-490A-8E1E-8612BC03EADD}" dt="2023-05-18T23:05:21.706" v="292" actId="1035"/>
          <ac:spMkLst>
            <pc:docMk/>
            <pc:sldMk cId="3584687707" sldId="668"/>
            <ac:spMk id="12" creationId="{9404F967-7A4D-5292-AE5F-E5275B96E48F}"/>
          </ac:spMkLst>
        </pc:spChg>
        <pc:picChg chg="mod">
          <ac:chgData name="泽彦 刘" userId="3c438e9d24e77f40" providerId="LiveId" clId="{1EC576E4-EEB6-490A-8E1E-8612BC03EADD}" dt="2023-05-18T23:07:00.605" v="311" actId="1035"/>
          <ac:picMkLst>
            <pc:docMk/>
            <pc:sldMk cId="3584687707" sldId="668"/>
            <ac:picMk id="6" creationId="{1B354CB2-C405-AE51-DC10-75A9E2B0D598}"/>
          </ac:picMkLst>
        </pc:picChg>
      </pc:sldChg>
      <pc:sldChg chg="del">
        <pc:chgData name="泽彦 刘" userId="3c438e9d24e77f40" providerId="LiveId" clId="{1EC576E4-EEB6-490A-8E1E-8612BC03EADD}" dt="2023-05-18T22:20:49.306" v="105" actId="47"/>
        <pc:sldMkLst>
          <pc:docMk/>
          <pc:sldMk cId="463869001" sldId="670"/>
        </pc:sldMkLst>
      </pc:sldChg>
      <pc:sldChg chg="modSp add mod">
        <pc:chgData name="泽彦 刘" userId="3c438e9d24e77f40" providerId="LiveId" clId="{1EC576E4-EEB6-490A-8E1E-8612BC03EADD}" dt="2023-05-19T02:07:47.421" v="3781" actId="20577"/>
        <pc:sldMkLst>
          <pc:docMk/>
          <pc:sldMk cId="3199019997" sldId="670"/>
        </pc:sldMkLst>
        <pc:spChg chg="mod">
          <ac:chgData name="泽彦 刘" userId="3c438e9d24e77f40" providerId="LiveId" clId="{1EC576E4-EEB6-490A-8E1E-8612BC03EADD}" dt="2023-05-19T02:07:47.421" v="3781" actId="20577"/>
          <ac:spMkLst>
            <pc:docMk/>
            <pc:sldMk cId="3199019997" sldId="670"/>
            <ac:spMk id="14" creationId="{0A521132-9DA6-CEBF-5C54-83A020FC7475}"/>
          </ac:spMkLst>
        </pc:spChg>
      </pc:sldChg>
      <pc:sldChg chg="del">
        <pc:chgData name="泽彦 刘" userId="3c438e9d24e77f40" providerId="LiveId" clId="{1EC576E4-EEB6-490A-8E1E-8612BC03EADD}" dt="2023-05-18T22:20:49.145" v="104" actId="47"/>
        <pc:sldMkLst>
          <pc:docMk/>
          <pc:sldMk cId="2276357765" sldId="671"/>
        </pc:sldMkLst>
      </pc:sldChg>
      <pc:sldChg chg="del">
        <pc:chgData name="泽彦 刘" userId="3c438e9d24e77f40" providerId="LiveId" clId="{1EC576E4-EEB6-490A-8E1E-8612BC03EADD}" dt="2023-05-18T22:20:50.090" v="106" actId="47"/>
        <pc:sldMkLst>
          <pc:docMk/>
          <pc:sldMk cId="2140913189" sldId="672"/>
        </pc:sldMkLst>
      </pc:sldChg>
      <pc:sldChg chg="modSp add mod">
        <pc:chgData name="泽彦 刘" userId="3c438e9d24e77f40" providerId="LiveId" clId="{1EC576E4-EEB6-490A-8E1E-8612BC03EADD}" dt="2023-05-19T02:08:22.829" v="3802" actId="20577"/>
        <pc:sldMkLst>
          <pc:docMk/>
          <pc:sldMk cId="3751760447" sldId="672"/>
        </pc:sldMkLst>
        <pc:spChg chg="mod">
          <ac:chgData name="泽彦 刘" userId="3c438e9d24e77f40" providerId="LiveId" clId="{1EC576E4-EEB6-490A-8E1E-8612BC03EADD}" dt="2023-05-19T02:08:22.829" v="3802" actId="20577"/>
          <ac:spMkLst>
            <pc:docMk/>
            <pc:sldMk cId="3751760447" sldId="672"/>
            <ac:spMk id="2" creationId="{B9A118C3-E3BE-BCC6-1A42-4B898535D828}"/>
          </ac:spMkLst>
        </pc:spChg>
      </pc:sldChg>
      <pc:sldChg chg="addSp delSp add mod">
        <pc:chgData name="泽彦 刘" userId="3c438e9d24e77f40" providerId="LiveId" clId="{1EC576E4-EEB6-490A-8E1E-8612BC03EADD}" dt="2023-05-19T02:09:03.364" v="3804" actId="22"/>
        <pc:sldMkLst>
          <pc:docMk/>
          <pc:sldMk cId="2499595831" sldId="673"/>
        </pc:sldMkLst>
        <pc:spChg chg="add del">
          <ac:chgData name="泽彦 刘" userId="3c438e9d24e77f40" providerId="LiveId" clId="{1EC576E4-EEB6-490A-8E1E-8612BC03EADD}" dt="2023-05-19T02:09:03.364" v="3804" actId="22"/>
          <ac:spMkLst>
            <pc:docMk/>
            <pc:sldMk cId="2499595831" sldId="673"/>
            <ac:spMk id="6" creationId="{FA129614-72FB-1C62-C6AD-52E8D7D2729C}"/>
          </ac:spMkLst>
        </pc:spChg>
      </pc:sldChg>
      <pc:sldChg chg="del">
        <pc:chgData name="泽彦 刘" userId="3c438e9d24e77f40" providerId="LiveId" clId="{1EC576E4-EEB6-490A-8E1E-8612BC03EADD}" dt="2023-05-18T22:20:48.987" v="102" actId="47"/>
        <pc:sldMkLst>
          <pc:docMk/>
          <pc:sldMk cId="3979507477" sldId="673"/>
        </pc:sldMkLst>
      </pc:sldChg>
      <pc:sldChg chg="del">
        <pc:chgData name="泽彦 刘" userId="3c438e9d24e77f40" providerId="LiveId" clId="{1EC576E4-EEB6-490A-8E1E-8612BC03EADD}" dt="2023-05-18T22:20:48.968" v="101" actId="47"/>
        <pc:sldMkLst>
          <pc:docMk/>
          <pc:sldMk cId="4152159365" sldId="674"/>
        </pc:sldMkLst>
      </pc:sldChg>
      <pc:sldChg chg="addSp delSp modSp add mod">
        <pc:chgData name="泽彦 刘" userId="3c438e9d24e77f40" providerId="LiveId" clId="{1EC576E4-EEB6-490A-8E1E-8612BC03EADD}" dt="2023-05-19T01:35:05.755" v="2844" actId="20577"/>
        <pc:sldMkLst>
          <pc:docMk/>
          <pc:sldMk cId="4198328796" sldId="716"/>
        </pc:sldMkLst>
        <pc:spChg chg="mod">
          <ac:chgData name="泽彦 刘" userId="3c438e9d24e77f40" providerId="LiveId" clId="{1EC576E4-EEB6-490A-8E1E-8612BC03EADD}" dt="2023-05-19T01:35:05.755" v="2844" actId="20577"/>
          <ac:spMkLst>
            <pc:docMk/>
            <pc:sldMk cId="4198328796" sldId="716"/>
            <ac:spMk id="2" creationId="{00000000-0000-0000-0000-000000000000}"/>
          </ac:spMkLst>
        </pc:spChg>
        <pc:spChg chg="mod">
          <ac:chgData name="泽彦 刘" userId="3c438e9d24e77f40" providerId="LiveId" clId="{1EC576E4-EEB6-490A-8E1E-8612BC03EADD}" dt="2023-05-19T01:17:36.060" v="2038" actId="20577"/>
          <ac:spMkLst>
            <pc:docMk/>
            <pc:sldMk cId="4198328796" sldId="716"/>
            <ac:spMk id="3" creationId="{00000000-0000-0000-0000-000000000000}"/>
          </ac:spMkLst>
        </pc:spChg>
        <pc:spChg chg="add mod">
          <ac:chgData name="泽彦 刘" userId="3c438e9d24e77f40" providerId="LiveId" clId="{1EC576E4-EEB6-490A-8E1E-8612BC03EADD}" dt="2023-05-19T01:24:30.811" v="2352"/>
          <ac:spMkLst>
            <pc:docMk/>
            <pc:sldMk cId="4198328796" sldId="716"/>
            <ac:spMk id="4" creationId="{9A02D9FD-85D5-DAD9-7503-75D4E8D5565B}"/>
          </ac:spMkLst>
        </pc:spChg>
        <pc:spChg chg="add mod">
          <ac:chgData name="泽彦 刘" userId="3c438e9d24e77f40" providerId="LiveId" clId="{1EC576E4-EEB6-490A-8E1E-8612BC03EADD}" dt="2023-05-19T01:24:30.811" v="2352"/>
          <ac:spMkLst>
            <pc:docMk/>
            <pc:sldMk cId="4198328796" sldId="716"/>
            <ac:spMk id="7" creationId="{5394BCA1-C2EB-9571-152F-410E48CF0B15}"/>
          </ac:spMkLst>
        </pc:spChg>
        <pc:spChg chg="mod">
          <ac:chgData name="泽彦 刘" userId="3c438e9d24e77f40" providerId="LiveId" clId="{1EC576E4-EEB6-490A-8E1E-8612BC03EADD}" dt="2023-05-19T01:23:36.802" v="2332" actId="1076"/>
          <ac:spMkLst>
            <pc:docMk/>
            <pc:sldMk cId="4198328796" sldId="716"/>
            <ac:spMk id="8" creationId="{56EB7838-C1FD-0692-A8BB-69ECB801DAA2}"/>
          </ac:spMkLst>
        </pc:spChg>
        <pc:spChg chg="add mod">
          <ac:chgData name="泽彦 刘" userId="3c438e9d24e77f40" providerId="LiveId" clId="{1EC576E4-EEB6-490A-8E1E-8612BC03EADD}" dt="2023-05-19T01:24:30.811" v="2352"/>
          <ac:spMkLst>
            <pc:docMk/>
            <pc:sldMk cId="4198328796" sldId="716"/>
            <ac:spMk id="9" creationId="{F4CA6EF3-3ED7-4449-B5BE-831C54882742}"/>
          </ac:spMkLst>
        </pc:spChg>
        <pc:picChg chg="del mod">
          <ac:chgData name="泽彦 刘" userId="3c438e9d24e77f40" providerId="LiveId" clId="{1EC576E4-EEB6-490A-8E1E-8612BC03EADD}" dt="2023-05-19T01:23:47.910" v="2333" actId="478"/>
          <ac:picMkLst>
            <pc:docMk/>
            <pc:sldMk cId="4198328796" sldId="716"/>
            <ac:picMk id="15" creationId="{FA8A3F70-1531-5C9F-6E49-ACC0BD830869}"/>
          </ac:picMkLst>
        </pc:picChg>
        <pc:picChg chg="del mod">
          <ac:chgData name="泽彦 刘" userId="3c438e9d24e77f40" providerId="LiveId" clId="{1EC576E4-EEB6-490A-8E1E-8612BC03EADD}" dt="2023-05-19T01:23:47.910" v="2333" actId="478"/>
          <ac:picMkLst>
            <pc:docMk/>
            <pc:sldMk cId="4198328796" sldId="716"/>
            <ac:picMk id="19" creationId="{28371C15-7780-F89C-F696-0C9490BA55C1}"/>
          </ac:picMkLst>
        </pc:picChg>
        <pc:picChg chg="del mod">
          <ac:chgData name="泽彦 刘" userId="3c438e9d24e77f40" providerId="LiveId" clId="{1EC576E4-EEB6-490A-8E1E-8612BC03EADD}" dt="2023-05-19T01:18:24.213" v="2044" actId="478"/>
          <ac:picMkLst>
            <pc:docMk/>
            <pc:sldMk cId="4198328796" sldId="716"/>
            <ac:picMk id="21" creationId="{03B7ECCF-16C7-4C3D-3FC4-5CFFECE8B76F}"/>
          </ac:picMkLst>
        </pc:picChg>
        <pc:picChg chg="del mod">
          <ac:chgData name="泽彦 刘" userId="3c438e9d24e77f40" providerId="LiveId" clId="{1EC576E4-EEB6-490A-8E1E-8612BC03EADD}" dt="2023-05-19T01:23:47.910" v="2333" actId="478"/>
          <ac:picMkLst>
            <pc:docMk/>
            <pc:sldMk cId="4198328796" sldId="716"/>
            <ac:picMk id="25" creationId="{964EEB50-1A60-BA53-F158-9CB803465639}"/>
          </ac:picMkLst>
        </pc:picChg>
        <pc:picChg chg="del mod">
          <ac:chgData name="泽彦 刘" userId="3c438e9d24e77f40" providerId="LiveId" clId="{1EC576E4-EEB6-490A-8E1E-8612BC03EADD}" dt="2023-05-19T01:23:47.910" v="2333" actId="478"/>
          <ac:picMkLst>
            <pc:docMk/>
            <pc:sldMk cId="4198328796" sldId="716"/>
            <ac:picMk id="29" creationId="{BAD12DE3-A9AD-0332-3255-06999E00E71D}"/>
          </ac:picMkLst>
        </pc:picChg>
        <pc:cxnChg chg="add mod">
          <ac:chgData name="泽彦 刘" userId="3c438e9d24e77f40" providerId="LiveId" clId="{1EC576E4-EEB6-490A-8E1E-8612BC03EADD}" dt="2023-05-19T01:24:30.811" v="2352"/>
          <ac:cxnSpMkLst>
            <pc:docMk/>
            <pc:sldMk cId="4198328796" sldId="716"/>
            <ac:cxnSpMk id="5" creationId="{C3155137-D73D-2817-E84E-831952AFB74D}"/>
          </ac:cxnSpMkLst>
        </pc:cxnChg>
        <pc:cxnChg chg="add mod">
          <ac:chgData name="泽彦 刘" userId="3c438e9d24e77f40" providerId="LiveId" clId="{1EC576E4-EEB6-490A-8E1E-8612BC03EADD}" dt="2023-05-19T01:24:30.811" v="2352"/>
          <ac:cxnSpMkLst>
            <pc:docMk/>
            <pc:sldMk cId="4198328796" sldId="716"/>
            <ac:cxnSpMk id="6" creationId="{B8824BB8-2DE1-313D-75C5-D3A99DC72FE1}"/>
          </ac:cxnSpMkLst>
        </pc:cxnChg>
      </pc:sldChg>
      <pc:sldChg chg="modSp add del mod ord">
        <pc:chgData name="泽彦 刘" userId="3c438e9d24e77f40" providerId="LiveId" clId="{1EC576E4-EEB6-490A-8E1E-8612BC03EADD}" dt="2023-05-19T00:24:13.040" v="1184" actId="2696"/>
        <pc:sldMkLst>
          <pc:docMk/>
          <pc:sldMk cId="992985821" sldId="717"/>
        </pc:sldMkLst>
        <pc:spChg chg="mod">
          <ac:chgData name="泽彦 刘" userId="3c438e9d24e77f40" providerId="LiveId" clId="{1EC576E4-EEB6-490A-8E1E-8612BC03EADD}" dt="2023-05-18T23:09:11.527" v="324"/>
          <ac:spMkLst>
            <pc:docMk/>
            <pc:sldMk cId="992985821" sldId="717"/>
            <ac:spMk id="4" creationId="{3160C072-2606-6A3D-A3CF-E629C49276DA}"/>
          </ac:spMkLst>
        </pc:spChg>
      </pc:sldChg>
      <pc:sldChg chg="modSp add mod ord">
        <pc:chgData name="泽彦 刘" userId="3c438e9d24e77f40" providerId="LiveId" clId="{1EC576E4-EEB6-490A-8E1E-8612BC03EADD}" dt="2023-05-19T01:59:32.893" v="3608" actId="20577"/>
        <pc:sldMkLst>
          <pc:docMk/>
          <pc:sldMk cId="3471339449" sldId="717"/>
        </pc:sldMkLst>
        <pc:spChg chg="mod">
          <ac:chgData name="泽彦 刘" userId="3c438e9d24e77f40" providerId="LiveId" clId="{1EC576E4-EEB6-490A-8E1E-8612BC03EADD}" dt="2023-05-19T01:59:32.893" v="3608" actId="20577"/>
          <ac:spMkLst>
            <pc:docMk/>
            <pc:sldMk cId="3471339449" sldId="717"/>
            <ac:spMk id="4" creationId="{3160C072-2606-6A3D-A3CF-E629C49276DA}"/>
          </ac:spMkLst>
        </pc:spChg>
        <pc:spChg chg="mod">
          <ac:chgData name="泽彦 刘" userId="3c438e9d24e77f40" providerId="LiveId" clId="{1EC576E4-EEB6-490A-8E1E-8612BC03EADD}" dt="2023-05-19T00:35:57.903" v="1399" actId="20577"/>
          <ac:spMkLst>
            <pc:docMk/>
            <pc:sldMk cId="3471339449" sldId="717"/>
            <ac:spMk id="26" creationId="{4F09148C-EF60-B398-FB9C-8013EA5D3585}"/>
          </ac:spMkLst>
        </pc:spChg>
      </pc:sldChg>
      <pc:sldChg chg="add del">
        <pc:chgData name="泽彦 刘" userId="3c438e9d24e77f40" providerId="LiveId" clId="{1EC576E4-EEB6-490A-8E1E-8612BC03EADD}" dt="2023-05-18T22:39:41.103" v="228" actId="47"/>
        <pc:sldMkLst>
          <pc:docMk/>
          <pc:sldMk cId="1068100861" sldId="718"/>
        </pc:sldMkLst>
      </pc:sldChg>
      <pc:sldChg chg="modSp add del mod">
        <pc:chgData name="泽彦 刘" userId="3c438e9d24e77f40" providerId="LiveId" clId="{1EC576E4-EEB6-490A-8E1E-8612BC03EADD}" dt="2023-05-18T23:01:58.569" v="250" actId="47"/>
        <pc:sldMkLst>
          <pc:docMk/>
          <pc:sldMk cId="827870715" sldId="720"/>
        </pc:sldMkLst>
        <pc:spChg chg="mod">
          <ac:chgData name="泽彦 刘" userId="3c438e9d24e77f40" providerId="LiveId" clId="{1EC576E4-EEB6-490A-8E1E-8612BC03EADD}" dt="2023-05-18T23:00:35.713" v="249" actId="14100"/>
          <ac:spMkLst>
            <pc:docMk/>
            <pc:sldMk cId="827870715" sldId="720"/>
            <ac:spMk id="4" creationId="{4535AD78-60CA-5478-DF11-6A96A3EC4CC6}"/>
          </ac:spMkLst>
        </pc:spChg>
      </pc:sldChg>
      <pc:sldChg chg="addSp modSp add mod">
        <pc:chgData name="泽彦 刘" userId="3c438e9d24e77f40" providerId="LiveId" clId="{1EC576E4-EEB6-490A-8E1E-8612BC03EADD}" dt="2023-05-19T02:49:01.033" v="4792" actId="20577"/>
        <pc:sldMkLst>
          <pc:docMk/>
          <pc:sldMk cId="368518800" sldId="724"/>
        </pc:sldMkLst>
        <pc:spChg chg="mod">
          <ac:chgData name="泽彦 刘" userId="3c438e9d24e77f40" providerId="LiveId" clId="{1EC576E4-EEB6-490A-8E1E-8612BC03EADD}" dt="2023-05-19T02:49:01.033" v="4792" actId="20577"/>
          <ac:spMkLst>
            <pc:docMk/>
            <pc:sldMk cId="368518800" sldId="724"/>
            <ac:spMk id="2" creationId="{3C966993-7C52-D641-927D-EC905BCC9C63}"/>
          </ac:spMkLst>
        </pc:spChg>
        <pc:spChg chg="mod">
          <ac:chgData name="泽彦 刘" userId="3c438e9d24e77f40" providerId="LiveId" clId="{1EC576E4-EEB6-490A-8E1E-8612BC03EADD}" dt="2023-05-19T02:27:50.706" v="4049" actId="20577"/>
          <ac:spMkLst>
            <pc:docMk/>
            <pc:sldMk cId="368518800" sldId="724"/>
            <ac:spMk id="4" creationId="{7930CB99-1784-36D0-382E-212CCEDCFD88}"/>
          </ac:spMkLst>
        </pc:spChg>
        <pc:spChg chg="add mod">
          <ac:chgData name="泽彦 刘" userId="3c438e9d24e77f40" providerId="LiveId" clId="{1EC576E4-EEB6-490A-8E1E-8612BC03EADD}" dt="2023-05-19T02:47:32.755" v="4782" actId="20577"/>
          <ac:spMkLst>
            <pc:docMk/>
            <pc:sldMk cId="368518800" sldId="724"/>
            <ac:spMk id="5" creationId="{771D0BBF-30C7-5DD0-5170-628A4426535E}"/>
          </ac:spMkLst>
        </pc:spChg>
      </pc:sldChg>
      <pc:sldChg chg="addSp modSp add mod">
        <pc:chgData name="泽彦 刘" userId="3c438e9d24e77f40" providerId="LiveId" clId="{1EC576E4-EEB6-490A-8E1E-8612BC03EADD}" dt="2023-05-19T02:16:24.332" v="4006" actId="20577"/>
        <pc:sldMkLst>
          <pc:docMk/>
          <pc:sldMk cId="523278242" sldId="725"/>
        </pc:sldMkLst>
        <pc:spChg chg="mod">
          <ac:chgData name="泽彦 刘" userId="3c438e9d24e77f40" providerId="LiveId" clId="{1EC576E4-EEB6-490A-8E1E-8612BC03EADD}" dt="2023-05-19T02:14:11.980" v="3987" actId="20577"/>
          <ac:spMkLst>
            <pc:docMk/>
            <pc:sldMk cId="523278242" sldId="725"/>
            <ac:spMk id="2" creationId="{DC981063-D8FB-0763-3BEF-6FD4051AF5F3}"/>
          </ac:spMkLst>
        </pc:spChg>
        <pc:spChg chg="add mod">
          <ac:chgData name="泽彦 刘" userId="3c438e9d24e77f40" providerId="LiveId" clId="{1EC576E4-EEB6-490A-8E1E-8612BC03EADD}" dt="2023-05-19T02:16:24.332" v="4006" actId="20577"/>
          <ac:spMkLst>
            <pc:docMk/>
            <pc:sldMk cId="523278242" sldId="725"/>
            <ac:spMk id="6" creationId="{1044A5ED-3E94-253F-9439-3CCC4350286E}"/>
          </ac:spMkLst>
        </pc:spChg>
        <pc:picChg chg="mod">
          <ac:chgData name="泽彦 刘" userId="3c438e9d24e77f40" providerId="LiveId" clId="{1EC576E4-EEB6-490A-8E1E-8612BC03EADD}" dt="2023-05-19T02:15:27.436" v="3996" actId="1036"/>
          <ac:picMkLst>
            <pc:docMk/>
            <pc:sldMk cId="523278242" sldId="725"/>
            <ac:picMk id="5" creationId="{B8C6F101-7FF4-5097-20CC-97EE6CE532AE}"/>
          </ac:picMkLst>
        </pc:picChg>
      </pc:sldChg>
      <pc:sldChg chg="delSp modSp add del mod delAnim">
        <pc:chgData name="泽彦 刘" userId="3c438e9d24e77f40" providerId="LiveId" clId="{1EC576E4-EEB6-490A-8E1E-8612BC03EADD}" dt="2023-05-19T00:57:56.106" v="1597" actId="47"/>
        <pc:sldMkLst>
          <pc:docMk/>
          <pc:sldMk cId="3854573559" sldId="726"/>
        </pc:sldMkLst>
        <pc:spChg chg="del">
          <ac:chgData name="泽彦 刘" userId="3c438e9d24e77f40" providerId="LiveId" clId="{1EC576E4-EEB6-490A-8E1E-8612BC03EADD}" dt="2023-05-18T23:15:27.833" v="334" actId="478"/>
          <ac:spMkLst>
            <pc:docMk/>
            <pc:sldMk cId="3854573559" sldId="726"/>
            <ac:spMk id="5" creationId="{875E45C5-A347-27C2-D7DF-838BEC9C731A}"/>
          </ac:spMkLst>
        </pc:spChg>
        <pc:picChg chg="mod">
          <ac:chgData name="泽彦 刘" userId="3c438e9d24e77f40" providerId="LiveId" clId="{1EC576E4-EEB6-490A-8E1E-8612BC03EADD}" dt="2023-05-18T23:15:28.826" v="335" actId="1076"/>
          <ac:picMkLst>
            <pc:docMk/>
            <pc:sldMk cId="3854573559" sldId="726"/>
            <ac:picMk id="7" creationId="{35B13C53-ACE0-8F19-C23F-0B7C0F16D70A}"/>
          </ac:picMkLst>
        </pc:picChg>
      </pc:sldChg>
      <pc:sldChg chg="addSp delSp modSp add mod ord delAnim modAnim">
        <pc:chgData name="泽彦 刘" userId="3c438e9d24e77f40" providerId="LiveId" clId="{1EC576E4-EEB6-490A-8E1E-8612BC03EADD}" dt="2023-05-18T23:42:09.888" v="531"/>
        <pc:sldMkLst>
          <pc:docMk/>
          <pc:sldMk cId="3038829911" sldId="727"/>
        </pc:sldMkLst>
        <pc:spChg chg="mod">
          <ac:chgData name="泽彦 刘" userId="3c438e9d24e77f40" providerId="LiveId" clId="{1EC576E4-EEB6-490A-8E1E-8612BC03EADD}" dt="2023-05-18T23:42:09.888" v="531"/>
          <ac:spMkLst>
            <pc:docMk/>
            <pc:sldMk cId="3038829911" sldId="727"/>
            <ac:spMk id="4" creationId="{20DD0384-0342-5C5A-BBAA-1817DF7FBCBE}"/>
          </ac:spMkLst>
        </pc:spChg>
        <pc:spChg chg="del">
          <ac:chgData name="泽彦 刘" userId="3c438e9d24e77f40" providerId="LiveId" clId="{1EC576E4-EEB6-490A-8E1E-8612BC03EADD}" dt="2023-05-18T23:33:42.848" v="463" actId="478"/>
          <ac:spMkLst>
            <pc:docMk/>
            <pc:sldMk cId="3038829911" sldId="727"/>
            <ac:spMk id="5" creationId="{1663D72E-706B-A24A-C29D-387531F53E70}"/>
          </ac:spMkLst>
        </pc:spChg>
        <pc:spChg chg="add mod">
          <ac:chgData name="泽彦 刘" userId="3c438e9d24e77f40" providerId="LiveId" clId="{1EC576E4-EEB6-490A-8E1E-8612BC03EADD}" dt="2023-05-18T23:33:56.248" v="465" actId="1076"/>
          <ac:spMkLst>
            <pc:docMk/>
            <pc:sldMk cId="3038829911" sldId="727"/>
            <ac:spMk id="9" creationId="{12F7C797-BD61-5251-9670-45DE4857DFBC}"/>
          </ac:spMkLst>
        </pc:spChg>
        <pc:grpChg chg="add mod">
          <ac:chgData name="泽彦 刘" userId="3c438e9d24e77f40" providerId="LiveId" clId="{1EC576E4-EEB6-490A-8E1E-8612BC03EADD}" dt="2023-05-18T23:34:50.556" v="471" actId="164"/>
          <ac:grpSpMkLst>
            <pc:docMk/>
            <pc:sldMk cId="3038829911" sldId="727"/>
            <ac:grpSpMk id="23" creationId="{099FDC72-C9B6-E345-3940-8E08AF3ECA88}"/>
          </ac:grpSpMkLst>
        </pc:grpChg>
        <pc:picChg chg="del">
          <ac:chgData name="泽彦 刘" userId="3c438e9d24e77f40" providerId="LiveId" clId="{1EC576E4-EEB6-490A-8E1E-8612BC03EADD}" dt="2023-05-18T23:33:07.634" v="459" actId="478"/>
          <ac:picMkLst>
            <pc:docMk/>
            <pc:sldMk cId="3038829911" sldId="727"/>
            <ac:picMk id="2" creationId="{320F6524-341B-7A1E-B0BC-34719B32ADAC}"/>
          </ac:picMkLst>
        </pc:picChg>
        <pc:picChg chg="add mod">
          <ac:chgData name="泽彦 刘" userId="3c438e9d24e77f40" providerId="LiveId" clId="{1EC576E4-EEB6-490A-8E1E-8612BC03EADD}" dt="2023-05-18T23:34:50.556" v="471" actId="164"/>
          <ac:picMkLst>
            <pc:docMk/>
            <pc:sldMk cId="3038829911" sldId="727"/>
            <ac:picMk id="12" creationId="{185FCE01-0C95-C5E9-790B-C6327DBD3235}"/>
          </ac:picMkLst>
        </pc:picChg>
        <pc:picChg chg="add mod">
          <ac:chgData name="泽彦 刘" userId="3c438e9d24e77f40" providerId="LiveId" clId="{1EC576E4-EEB6-490A-8E1E-8612BC03EADD}" dt="2023-05-18T23:34:50.556" v="471" actId="164"/>
          <ac:picMkLst>
            <pc:docMk/>
            <pc:sldMk cId="3038829911" sldId="727"/>
            <ac:picMk id="13" creationId="{61CD6CAC-D752-E85C-2CFB-CFFAD13EA28D}"/>
          </ac:picMkLst>
        </pc:picChg>
        <pc:picChg chg="add mod">
          <ac:chgData name="泽彦 刘" userId="3c438e9d24e77f40" providerId="LiveId" clId="{1EC576E4-EEB6-490A-8E1E-8612BC03EADD}" dt="2023-05-18T23:34:50.556" v="471" actId="164"/>
          <ac:picMkLst>
            <pc:docMk/>
            <pc:sldMk cId="3038829911" sldId="727"/>
            <ac:picMk id="17" creationId="{6C79F046-4F62-DA75-5D62-1A9B3D2AE9A9}"/>
          </ac:picMkLst>
        </pc:picChg>
        <pc:picChg chg="add mod">
          <ac:chgData name="泽彦 刘" userId="3c438e9d24e77f40" providerId="LiveId" clId="{1EC576E4-EEB6-490A-8E1E-8612BC03EADD}" dt="2023-05-18T23:34:50.556" v="471" actId="164"/>
          <ac:picMkLst>
            <pc:docMk/>
            <pc:sldMk cId="3038829911" sldId="727"/>
            <ac:picMk id="18" creationId="{EC5F7C99-C0FA-BF66-331F-37AC089860CE}"/>
          </ac:picMkLst>
        </pc:picChg>
        <pc:picChg chg="add mod">
          <ac:chgData name="泽彦 刘" userId="3c438e9d24e77f40" providerId="LiveId" clId="{1EC576E4-EEB6-490A-8E1E-8612BC03EADD}" dt="2023-05-18T23:34:50.556" v="471" actId="164"/>
          <ac:picMkLst>
            <pc:docMk/>
            <pc:sldMk cId="3038829911" sldId="727"/>
            <ac:picMk id="19" creationId="{86AE41E3-7B15-9DB6-0440-C5C03F2A74C4}"/>
          </ac:picMkLst>
        </pc:picChg>
        <pc:picChg chg="add mod">
          <ac:chgData name="泽彦 刘" userId="3c438e9d24e77f40" providerId="LiveId" clId="{1EC576E4-EEB6-490A-8E1E-8612BC03EADD}" dt="2023-05-18T23:34:50.556" v="471" actId="164"/>
          <ac:picMkLst>
            <pc:docMk/>
            <pc:sldMk cId="3038829911" sldId="727"/>
            <ac:picMk id="20" creationId="{7ECFE9DC-57C4-2F82-A53D-A5EC42F469D3}"/>
          </ac:picMkLst>
        </pc:picChg>
        <pc:picChg chg="add mod">
          <ac:chgData name="泽彦 刘" userId="3c438e9d24e77f40" providerId="LiveId" clId="{1EC576E4-EEB6-490A-8E1E-8612BC03EADD}" dt="2023-05-18T23:34:50.556" v="471" actId="164"/>
          <ac:picMkLst>
            <pc:docMk/>
            <pc:sldMk cId="3038829911" sldId="727"/>
            <ac:picMk id="21" creationId="{5A50D010-4C1A-B1C2-EEFF-B3D7468F76AC}"/>
          </ac:picMkLst>
        </pc:picChg>
        <pc:picChg chg="add mod">
          <ac:chgData name="泽彦 刘" userId="3c438e9d24e77f40" providerId="LiveId" clId="{1EC576E4-EEB6-490A-8E1E-8612BC03EADD}" dt="2023-05-18T23:34:50.556" v="471" actId="164"/>
          <ac:picMkLst>
            <pc:docMk/>
            <pc:sldMk cId="3038829911" sldId="727"/>
            <ac:picMk id="22" creationId="{BF433863-088F-8BF1-14DB-C1A8C27D865F}"/>
          </ac:picMkLst>
        </pc:picChg>
      </pc:sldChg>
      <pc:sldChg chg="addSp modSp new mod">
        <pc:chgData name="泽彦 刘" userId="3c438e9d24e77f40" providerId="LiveId" clId="{1EC576E4-EEB6-490A-8E1E-8612BC03EADD}" dt="2023-05-19T01:57:36.525" v="3501" actId="20577"/>
        <pc:sldMkLst>
          <pc:docMk/>
          <pc:sldMk cId="2912429997" sldId="728"/>
        </pc:sldMkLst>
        <pc:spChg chg="mod">
          <ac:chgData name="泽彦 刘" userId="3c438e9d24e77f40" providerId="LiveId" clId="{1EC576E4-EEB6-490A-8E1E-8612BC03EADD}" dt="2023-05-19T01:57:36.525" v="3501" actId="20577"/>
          <ac:spMkLst>
            <pc:docMk/>
            <pc:sldMk cId="2912429997" sldId="728"/>
            <ac:spMk id="2" creationId="{F89B742A-0EC7-64CA-B150-A1872B5E6DAC}"/>
          </ac:spMkLst>
        </pc:spChg>
        <pc:spChg chg="mod">
          <ac:chgData name="泽彦 刘" userId="3c438e9d24e77f40" providerId="LiveId" clId="{1EC576E4-EEB6-490A-8E1E-8612BC03EADD}" dt="2023-05-18T23:52:25.171" v="645" actId="20577"/>
          <ac:spMkLst>
            <pc:docMk/>
            <pc:sldMk cId="2912429997" sldId="728"/>
            <ac:spMk id="4" creationId="{CEA9C55C-8C28-5539-C09A-0C661E598DA5}"/>
          </ac:spMkLst>
        </pc:spChg>
        <pc:picChg chg="add mod">
          <ac:chgData name="泽彦 刘" userId="3c438e9d24e77f40" providerId="LiveId" clId="{1EC576E4-EEB6-490A-8E1E-8612BC03EADD}" dt="2023-05-19T00:41:21.215" v="1481" actId="1076"/>
          <ac:picMkLst>
            <pc:docMk/>
            <pc:sldMk cId="2912429997" sldId="728"/>
            <ac:picMk id="5" creationId="{329F2469-89CA-8752-20B6-EF7BED50FFC7}"/>
          </ac:picMkLst>
        </pc:picChg>
      </pc:sldChg>
      <pc:sldChg chg="modSp add mod">
        <pc:chgData name="泽彦 刘" userId="3c438e9d24e77f40" providerId="LiveId" clId="{1EC576E4-EEB6-490A-8E1E-8612BC03EADD}" dt="2023-05-19T01:57:41.569" v="3502"/>
        <pc:sldMkLst>
          <pc:docMk/>
          <pc:sldMk cId="884636993" sldId="729"/>
        </pc:sldMkLst>
        <pc:spChg chg="mod">
          <ac:chgData name="泽彦 刘" userId="3c438e9d24e77f40" providerId="LiveId" clId="{1EC576E4-EEB6-490A-8E1E-8612BC03EADD}" dt="2023-05-19T01:57:41.569" v="3502"/>
          <ac:spMkLst>
            <pc:docMk/>
            <pc:sldMk cId="884636993" sldId="729"/>
            <ac:spMk id="2" creationId="{F89B742A-0EC7-64CA-B150-A1872B5E6DAC}"/>
          </ac:spMkLst>
        </pc:spChg>
      </pc:sldChg>
      <pc:sldChg chg="add del">
        <pc:chgData name="泽彦 刘" userId="3c438e9d24e77f40" providerId="LiveId" clId="{1EC576E4-EEB6-490A-8E1E-8612BC03EADD}" dt="2023-05-19T01:20:22.613" v="2091"/>
        <pc:sldMkLst>
          <pc:docMk/>
          <pc:sldMk cId="40100720" sldId="730"/>
        </pc:sldMkLst>
      </pc:sldChg>
      <pc:sldChg chg="modSp add mod">
        <pc:chgData name="泽彦 刘" userId="3c438e9d24e77f40" providerId="LiveId" clId="{1EC576E4-EEB6-490A-8E1E-8612BC03EADD}" dt="2023-05-19T01:58:54.287" v="3542" actId="108"/>
        <pc:sldMkLst>
          <pc:docMk/>
          <pc:sldMk cId="3827593290" sldId="730"/>
        </pc:sldMkLst>
        <pc:spChg chg="mod">
          <ac:chgData name="泽彦 刘" userId="3c438e9d24e77f40" providerId="LiveId" clId="{1EC576E4-EEB6-490A-8E1E-8612BC03EADD}" dt="2023-05-19T01:58:54.287" v="3542" actId="108"/>
          <ac:spMkLst>
            <pc:docMk/>
            <pc:sldMk cId="3827593290" sldId="730"/>
            <ac:spMk id="2" creationId="{F89B742A-0EC7-64CA-B150-A1872B5E6DAC}"/>
          </ac:spMkLst>
        </pc:spChg>
      </pc:sldChg>
      <pc:sldChg chg="modSp add mod">
        <pc:chgData name="泽彦 刘" userId="3c438e9d24e77f40" providerId="LiveId" clId="{1EC576E4-EEB6-490A-8E1E-8612BC03EADD}" dt="2023-05-19T02:13:17.563" v="3953"/>
        <pc:sldMkLst>
          <pc:docMk/>
          <pc:sldMk cId="4090623298" sldId="731"/>
        </pc:sldMkLst>
        <pc:spChg chg="mod">
          <ac:chgData name="泽彦 刘" userId="3c438e9d24e77f40" providerId="LiveId" clId="{1EC576E4-EEB6-490A-8E1E-8612BC03EADD}" dt="2023-05-19T02:13:17.563" v="3953"/>
          <ac:spMkLst>
            <pc:docMk/>
            <pc:sldMk cId="4090623298" sldId="731"/>
            <ac:spMk id="7" creationId="{362564EC-2F49-6B9D-C5F5-BF37CF4DA0D9}"/>
          </ac:spMkLst>
        </pc:spChg>
      </pc:sldChg>
      <pc:sldChg chg="modSp add mod">
        <pc:chgData name="泽彦 刘" userId="3c438e9d24e77f40" providerId="LiveId" clId="{1EC576E4-EEB6-490A-8E1E-8612BC03EADD}" dt="2023-05-19T02:16:56.982" v="4009" actId="108"/>
        <pc:sldMkLst>
          <pc:docMk/>
          <pc:sldMk cId="1645620804" sldId="732"/>
        </pc:sldMkLst>
        <pc:spChg chg="mod">
          <ac:chgData name="泽彦 刘" userId="3c438e9d24e77f40" providerId="LiveId" clId="{1EC576E4-EEB6-490A-8E1E-8612BC03EADD}" dt="2023-05-19T02:16:56.982" v="4009" actId="108"/>
          <ac:spMkLst>
            <pc:docMk/>
            <pc:sldMk cId="1645620804" sldId="732"/>
            <ac:spMk id="2" creationId="{F89B742A-0EC7-64CA-B150-A1872B5E6DAC}"/>
          </ac:spMkLst>
        </pc:spChg>
      </pc:sldChg>
      <pc:sldChg chg="addSp delSp modSp new del mod">
        <pc:chgData name="泽彦 刘" userId="3c438e9d24e77f40" providerId="LiveId" clId="{1EC576E4-EEB6-490A-8E1E-8612BC03EADD}" dt="2023-05-19T02:26:04.953" v="4022" actId="47"/>
        <pc:sldMkLst>
          <pc:docMk/>
          <pc:sldMk cId="2760456466" sldId="733"/>
        </pc:sldMkLst>
        <pc:spChg chg="del mod">
          <ac:chgData name="泽彦 刘" userId="3c438e9d24e77f40" providerId="LiveId" clId="{1EC576E4-EEB6-490A-8E1E-8612BC03EADD}" dt="2023-05-19T02:25:55.900" v="4020" actId="478"/>
          <ac:spMkLst>
            <pc:docMk/>
            <pc:sldMk cId="2760456466" sldId="733"/>
            <ac:spMk id="2" creationId="{A5585680-7A96-868F-00BB-785E5F1D54EB}"/>
          </ac:spMkLst>
        </pc:spChg>
        <pc:spChg chg="del">
          <ac:chgData name="泽彦 刘" userId="3c438e9d24e77f40" providerId="LiveId" clId="{1EC576E4-EEB6-490A-8E1E-8612BC03EADD}" dt="2023-05-19T02:26:02.562" v="4021" actId="478"/>
          <ac:spMkLst>
            <pc:docMk/>
            <pc:sldMk cId="2760456466" sldId="733"/>
            <ac:spMk id="4" creationId="{91962C22-48EE-FB5E-57E9-04BB196CF9F8}"/>
          </ac:spMkLst>
        </pc:spChg>
        <pc:spChg chg="add mod">
          <ac:chgData name="泽彦 刘" userId="3c438e9d24e77f40" providerId="LiveId" clId="{1EC576E4-EEB6-490A-8E1E-8612BC03EADD}" dt="2023-05-19T02:25:55.900" v="4020" actId="478"/>
          <ac:spMkLst>
            <pc:docMk/>
            <pc:sldMk cId="2760456466" sldId="733"/>
            <ac:spMk id="6" creationId="{A2776EB7-6C89-CABF-E6D3-0F0F25921FB4}"/>
          </ac:spMkLst>
        </pc:spChg>
      </pc:sldChg>
    </pc:docChg>
  </pc:docChgLst>
  <pc:docChgLst>
    <pc:chgData name="泽彦 刘" userId="3c438e9d24e77f40" providerId="LiveId" clId="{8F541AE1-F2B1-42C3-B303-D3C153D00565}"/>
    <pc:docChg chg="undo custSel modSld">
      <pc:chgData name="泽彦 刘" userId="3c438e9d24e77f40" providerId="LiveId" clId="{8F541AE1-F2B1-42C3-B303-D3C153D00565}" dt="2023-05-19T08:55:06.420" v="9926" actId="20577"/>
      <pc:docMkLst>
        <pc:docMk/>
      </pc:docMkLst>
      <pc:sldChg chg="modNotesTx">
        <pc:chgData name="泽彦 刘" userId="3c438e9d24e77f40" providerId="LiveId" clId="{8F541AE1-F2B1-42C3-B303-D3C153D00565}" dt="2023-05-19T08:45:27.544" v="8175" actId="20577"/>
        <pc:sldMkLst>
          <pc:docMk/>
          <pc:sldMk cId="4101395331" sldId="629"/>
        </pc:sldMkLst>
      </pc:sldChg>
      <pc:sldChg chg="modNotesTx">
        <pc:chgData name="泽彦 刘" userId="3c438e9d24e77f40" providerId="LiveId" clId="{8F541AE1-F2B1-42C3-B303-D3C153D00565}" dt="2023-05-19T08:10:20.770" v="1100" actId="20577"/>
        <pc:sldMkLst>
          <pc:docMk/>
          <pc:sldMk cId="2789208330" sldId="644"/>
        </pc:sldMkLst>
      </pc:sldChg>
      <pc:sldChg chg="modNotesTx">
        <pc:chgData name="泽彦 刘" userId="3c438e9d24e77f40" providerId="LiveId" clId="{8F541AE1-F2B1-42C3-B303-D3C153D00565}" dt="2023-05-19T08:49:07.245" v="8800" actId="20577"/>
        <pc:sldMkLst>
          <pc:docMk/>
          <pc:sldMk cId="2936820196" sldId="652"/>
        </pc:sldMkLst>
      </pc:sldChg>
      <pc:sldChg chg="modNotesTx">
        <pc:chgData name="泽彦 刘" userId="3c438e9d24e77f40" providerId="LiveId" clId="{8F541AE1-F2B1-42C3-B303-D3C153D00565}" dt="2023-05-19T08:19:21.994" v="3035" actId="20577"/>
        <pc:sldMkLst>
          <pc:docMk/>
          <pc:sldMk cId="1201395665" sldId="655"/>
        </pc:sldMkLst>
      </pc:sldChg>
      <pc:sldChg chg="modNotesTx">
        <pc:chgData name="泽彦 刘" userId="3c438e9d24e77f40" providerId="LiveId" clId="{8F541AE1-F2B1-42C3-B303-D3C153D00565}" dt="2023-05-19T08:50:12.719" v="8950" actId="20577"/>
        <pc:sldMkLst>
          <pc:docMk/>
          <pc:sldMk cId="3199019997" sldId="670"/>
        </pc:sldMkLst>
      </pc:sldChg>
      <pc:sldChg chg="modSp mod modNotesTx">
        <pc:chgData name="泽彦 刘" userId="3c438e9d24e77f40" providerId="LiveId" clId="{8F541AE1-F2B1-42C3-B303-D3C153D00565}" dt="2023-05-19T08:55:06.420" v="9926" actId="20577"/>
        <pc:sldMkLst>
          <pc:docMk/>
          <pc:sldMk cId="3751760447" sldId="672"/>
        </pc:sldMkLst>
        <pc:spChg chg="mod">
          <ac:chgData name="泽彦 刘" userId="3c438e9d24e77f40" providerId="LiveId" clId="{8F541AE1-F2B1-42C3-B303-D3C153D00565}" dt="2023-05-19T08:50:56.300" v="9066" actId="20577"/>
          <ac:spMkLst>
            <pc:docMk/>
            <pc:sldMk cId="3751760447" sldId="672"/>
            <ac:spMk id="2" creationId="{B9A118C3-E3BE-BCC6-1A42-4B898535D828}"/>
          </ac:spMkLst>
        </pc:spChg>
      </pc:sldChg>
      <pc:sldChg chg="modNotesTx">
        <pc:chgData name="泽彦 刘" userId="3c438e9d24e77f40" providerId="LiveId" clId="{8F541AE1-F2B1-42C3-B303-D3C153D00565}" dt="2023-05-19T08:45:04.108" v="8139" actId="20577"/>
        <pc:sldMkLst>
          <pc:docMk/>
          <pc:sldMk cId="4198328796" sldId="716"/>
        </pc:sldMkLst>
      </pc:sldChg>
      <pc:sldChg chg="modNotesTx">
        <pc:chgData name="泽彦 刘" userId="3c438e9d24e77f40" providerId="LiveId" clId="{8F541AE1-F2B1-42C3-B303-D3C153D00565}" dt="2023-05-19T08:13:45.779" v="1763" actId="20577"/>
        <pc:sldMkLst>
          <pc:docMk/>
          <pc:sldMk cId="3471339449" sldId="717"/>
        </pc:sldMkLst>
      </pc:sldChg>
      <pc:sldChg chg="modNotesTx">
        <pc:chgData name="泽彦 刘" userId="3c438e9d24e77f40" providerId="LiveId" clId="{8F541AE1-F2B1-42C3-B303-D3C153D00565}" dt="2023-05-19T08:23:49.277" v="4195" actId="20577"/>
        <pc:sldMkLst>
          <pc:docMk/>
          <pc:sldMk cId="3038829911" sldId="727"/>
        </pc:sldMkLst>
      </pc:sldChg>
      <pc:sldChg chg="modSp mod modNotesTx">
        <pc:chgData name="泽彦 刘" userId="3c438e9d24e77f40" providerId="LiveId" clId="{8F541AE1-F2B1-42C3-B303-D3C153D00565}" dt="2023-05-19T08:37:01.175" v="6744" actId="20577"/>
        <pc:sldMkLst>
          <pc:docMk/>
          <pc:sldMk cId="2912429997" sldId="728"/>
        </pc:sldMkLst>
        <pc:spChg chg="mod">
          <ac:chgData name="泽彦 刘" userId="3c438e9d24e77f40" providerId="LiveId" clId="{8F541AE1-F2B1-42C3-B303-D3C153D00565}" dt="2023-05-19T08:37:01.175" v="6744" actId="20577"/>
          <ac:spMkLst>
            <pc:docMk/>
            <pc:sldMk cId="2912429997" sldId="728"/>
            <ac:spMk id="2" creationId="{F89B742A-0EC7-64CA-B150-A1872B5E6DAC}"/>
          </ac:spMkLst>
        </pc:spChg>
      </pc:sldChg>
      <pc:sldChg chg="modSp mod modNotesTx">
        <pc:chgData name="泽彦 刘" userId="3c438e9d24e77f40" providerId="LiveId" clId="{8F541AE1-F2B1-42C3-B303-D3C153D00565}" dt="2023-05-19T08:38:39.134" v="6928" actId="20577"/>
        <pc:sldMkLst>
          <pc:docMk/>
          <pc:sldMk cId="884636993" sldId="729"/>
        </pc:sldMkLst>
        <pc:spChg chg="mod">
          <ac:chgData name="泽彦 刘" userId="3c438e9d24e77f40" providerId="LiveId" clId="{8F541AE1-F2B1-42C3-B303-D3C153D00565}" dt="2023-05-19T08:37:07.938" v="6745"/>
          <ac:spMkLst>
            <pc:docMk/>
            <pc:sldMk cId="884636993" sldId="729"/>
            <ac:spMk id="2" creationId="{F89B742A-0EC7-64CA-B150-A1872B5E6DAC}"/>
          </ac:spMkLst>
        </pc:spChg>
      </pc:sldChg>
      <pc:sldChg chg="modNotesTx">
        <pc:chgData name="泽彦 刘" userId="3c438e9d24e77f40" providerId="LiveId" clId="{8F541AE1-F2B1-42C3-B303-D3C153D00565}" dt="2023-05-19T08:48:08.633" v="8553" actId="20577"/>
        <pc:sldMkLst>
          <pc:docMk/>
          <pc:sldMk cId="3827593290" sldId="730"/>
        </pc:sldMkLst>
      </pc:sldChg>
    </pc:docChg>
  </pc:docChgLst>
  <pc:docChgLst>
    <pc:chgData name="Liu, Zeyan" userId="S::z119l510@home.ku.edu::c191a0d1-a4ed-4b43-b222-28d0dcaa426e" providerId="AD" clId="Web-{F846F0B6-E593-12A8-B8A9-6E96A3B6AF3A}"/>
    <pc:docChg chg="addSld delSld modSld">
      <pc:chgData name="Liu, Zeyan" userId="S::z119l510@home.ku.edu::c191a0d1-a4ed-4b43-b222-28d0dcaa426e" providerId="AD" clId="Web-{F846F0B6-E593-12A8-B8A9-6E96A3B6AF3A}" dt="2023-05-19T06:05:13.103" v="251" actId="20577"/>
      <pc:docMkLst>
        <pc:docMk/>
      </pc:docMkLst>
      <pc:sldChg chg="del">
        <pc:chgData name="Liu, Zeyan" userId="S::z119l510@home.ku.edu::c191a0d1-a4ed-4b43-b222-28d0dcaa426e" providerId="AD" clId="Web-{F846F0B6-E593-12A8-B8A9-6E96A3B6AF3A}" dt="2023-05-19T05:55:45.169" v="56"/>
        <pc:sldMkLst>
          <pc:docMk/>
          <pc:sldMk cId="2739336791" sldId="610"/>
        </pc:sldMkLst>
      </pc:sldChg>
      <pc:sldChg chg="modSp">
        <pc:chgData name="Liu, Zeyan" userId="S::z119l510@home.ku.edu::c191a0d1-a4ed-4b43-b222-28d0dcaa426e" providerId="AD" clId="Web-{F846F0B6-E593-12A8-B8A9-6E96A3B6AF3A}" dt="2023-05-19T05:33:38.936" v="30" actId="20577"/>
        <pc:sldMkLst>
          <pc:docMk/>
          <pc:sldMk cId="3870756657" sldId="614"/>
        </pc:sldMkLst>
        <pc:spChg chg="mod">
          <ac:chgData name="Liu, Zeyan" userId="S::z119l510@home.ku.edu::c191a0d1-a4ed-4b43-b222-28d0dcaa426e" providerId="AD" clId="Web-{F846F0B6-E593-12A8-B8A9-6E96A3B6AF3A}" dt="2023-05-19T05:33:38.936" v="30" actId="20577"/>
          <ac:spMkLst>
            <pc:docMk/>
            <pc:sldMk cId="3870756657" sldId="614"/>
            <ac:spMk id="3" creationId="{36F799A3-69B4-A3DA-03CC-B7607CF2AD7A}"/>
          </ac:spMkLst>
        </pc:spChg>
      </pc:sldChg>
      <pc:sldChg chg="modSp">
        <pc:chgData name="Liu, Zeyan" userId="S::z119l510@home.ku.edu::c191a0d1-a4ed-4b43-b222-28d0dcaa426e" providerId="AD" clId="Web-{F846F0B6-E593-12A8-B8A9-6E96A3B6AF3A}" dt="2023-05-19T05:33:52.265" v="38" actId="20577"/>
        <pc:sldMkLst>
          <pc:docMk/>
          <pc:sldMk cId="2245934237" sldId="615"/>
        </pc:sldMkLst>
        <pc:spChg chg="mod">
          <ac:chgData name="Liu, Zeyan" userId="S::z119l510@home.ku.edu::c191a0d1-a4ed-4b43-b222-28d0dcaa426e" providerId="AD" clId="Web-{F846F0B6-E593-12A8-B8A9-6E96A3B6AF3A}" dt="2023-05-19T05:33:52.265" v="38" actId="20577"/>
          <ac:spMkLst>
            <pc:docMk/>
            <pc:sldMk cId="2245934237" sldId="615"/>
            <ac:spMk id="3" creationId="{36F799A3-69B4-A3DA-03CC-B7607CF2AD7A}"/>
          </ac:spMkLst>
        </pc:spChg>
      </pc:sldChg>
      <pc:sldChg chg="modSp">
        <pc:chgData name="Liu, Zeyan" userId="S::z119l510@home.ku.edu::c191a0d1-a4ed-4b43-b222-28d0dcaa426e" providerId="AD" clId="Web-{F846F0B6-E593-12A8-B8A9-6E96A3B6AF3A}" dt="2023-05-19T05:39:08.803" v="50" actId="20577"/>
        <pc:sldMkLst>
          <pc:docMk/>
          <pc:sldMk cId="380596293" sldId="616"/>
        </pc:sldMkLst>
        <pc:spChg chg="mod">
          <ac:chgData name="Liu, Zeyan" userId="S::z119l510@home.ku.edu::c191a0d1-a4ed-4b43-b222-28d0dcaa426e" providerId="AD" clId="Web-{F846F0B6-E593-12A8-B8A9-6E96A3B6AF3A}" dt="2023-05-19T05:33:58.952" v="46" actId="20577"/>
          <ac:spMkLst>
            <pc:docMk/>
            <pc:sldMk cId="380596293" sldId="616"/>
            <ac:spMk id="3" creationId="{36F799A3-69B4-A3DA-03CC-B7607CF2AD7A}"/>
          </ac:spMkLst>
        </pc:spChg>
        <pc:spChg chg="mod">
          <ac:chgData name="Liu, Zeyan" userId="S::z119l510@home.ku.edu::c191a0d1-a4ed-4b43-b222-28d0dcaa426e" providerId="AD" clId="Web-{F846F0B6-E593-12A8-B8A9-6E96A3B6AF3A}" dt="2023-05-19T05:39:08.803" v="50" actId="20577"/>
          <ac:spMkLst>
            <pc:docMk/>
            <pc:sldMk cId="380596293" sldId="616"/>
            <ac:spMk id="6" creationId="{69258C33-3CDB-D86C-206F-4448CF4C3C94}"/>
          </ac:spMkLst>
        </pc:spChg>
      </pc:sldChg>
      <pc:sldChg chg="modNotes">
        <pc:chgData name="Liu, Zeyan" userId="S::z119l510@home.ku.edu::c191a0d1-a4ed-4b43-b222-28d0dcaa426e" providerId="AD" clId="Web-{F846F0B6-E593-12A8-B8A9-6E96A3B6AF3A}" dt="2023-05-19T05:49:00.441" v="53"/>
        <pc:sldMkLst>
          <pc:docMk/>
          <pc:sldMk cId="3399493025" sldId="636"/>
        </pc:sldMkLst>
      </pc:sldChg>
      <pc:sldChg chg="modSp">
        <pc:chgData name="Liu, Zeyan" userId="S::z119l510@home.ku.edu::c191a0d1-a4ed-4b43-b222-28d0dcaa426e" providerId="AD" clId="Web-{F846F0B6-E593-12A8-B8A9-6E96A3B6AF3A}" dt="2023-05-19T05:52:02.211" v="55" actId="20577"/>
        <pc:sldMkLst>
          <pc:docMk/>
          <pc:sldMk cId="2385103870" sldId="639"/>
        </pc:sldMkLst>
        <pc:spChg chg="mod">
          <ac:chgData name="Liu, Zeyan" userId="S::z119l510@home.ku.edu::c191a0d1-a4ed-4b43-b222-28d0dcaa426e" providerId="AD" clId="Web-{F846F0B6-E593-12A8-B8A9-6E96A3B6AF3A}" dt="2023-05-19T05:52:02.211" v="55" actId="20577"/>
          <ac:spMkLst>
            <pc:docMk/>
            <pc:sldMk cId="2385103870" sldId="639"/>
            <ac:spMk id="2" creationId="{D9B1001A-5B62-E098-A962-0B78BC394951}"/>
          </ac:spMkLst>
        </pc:spChg>
      </pc:sldChg>
      <pc:sldChg chg="modSp">
        <pc:chgData name="Liu, Zeyan" userId="S::z119l510@home.ku.edu::c191a0d1-a4ed-4b43-b222-28d0dcaa426e" providerId="AD" clId="Web-{F846F0B6-E593-12A8-B8A9-6E96A3B6AF3A}" dt="2023-05-19T06:05:13.103" v="251" actId="20577"/>
        <pc:sldMkLst>
          <pc:docMk/>
          <pc:sldMk cId="982358926" sldId="666"/>
        </pc:sldMkLst>
        <pc:spChg chg="mod">
          <ac:chgData name="Liu, Zeyan" userId="S::z119l510@home.ku.edu::c191a0d1-a4ed-4b43-b222-28d0dcaa426e" providerId="AD" clId="Web-{F846F0B6-E593-12A8-B8A9-6E96A3B6AF3A}" dt="2023-05-19T06:05:13.103" v="251" actId="20577"/>
          <ac:spMkLst>
            <pc:docMk/>
            <pc:sldMk cId="982358926" sldId="666"/>
            <ac:spMk id="2" creationId="{B9A118C3-E3BE-BCC6-1A42-4B898535D828}"/>
          </ac:spMkLst>
        </pc:spChg>
      </pc:sldChg>
      <pc:sldChg chg="modSp">
        <pc:chgData name="Liu, Zeyan" userId="S::z119l510@home.ku.edu::c191a0d1-a4ed-4b43-b222-28d0dcaa426e" providerId="AD" clId="Web-{F846F0B6-E593-12A8-B8A9-6E96A3B6AF3A}" dt="2023-05-19T05:57:46.859" v="79" actId="20577"/>
        <pc:sldMkLst>
          <pc:docMk/>
          <pc:sldMk cId="1906319420" sldId="667"/>
        </pc:sldMkLst>
        <pc:spChg chg="mod">
          <ac:chgData name="Liu, Zeyan" userId="S::z119l510@home.ku.edu::c191a0d1-a4ed-4b43-b222-28d0dcaa426e" providerId="AD" clId="Web-{F846F0B6-E593-12A8-B8A9-6E96A3B6AF3A}" dt="2023-05-19T05:57:46.859" v="79" actId="20577"/>
          <ac:spMkLst>
            <pc:docMk/>
            <pc:sldMk cId="1906319420" sldId="667"/>
            <ac:spMk id="2" creationId="{B9A118C3-E3BE-BCC6-1A42-4B898535D828}"/>
          </ac:spMkLst>
        </pc:spChg>
      </pc:sldChg>
      <pc:sldChg chg="delSp modSp">
        <pc:chgData name="Liu, Zeyan" userId="S::z119l510@home.ku.edu::c191a0d1-a4ed-4b43-b222-28d0dcaa426e" providerId="AD" clId="Web-{F846F0B6-E593-12A8-B8A9-6E96A3B6AF3A}" dt="2023-05-19T06:03:38.648" v="192" actId="20577"/>
        <pc:sldMkLst>
          <pc:docMk/>
          <pc:sldMk cId="523278242" sldId="725"/>
        </pc:sldMkLst>
        <pc:spChg chg="mod">
          <ac:chgData name="Liu, Zeyan" userId="S::z119l510@home.ku.edu::c191a0d1-a4ed-4b43-b222-28d0dcaa426e" providerId="AD" clId="Web-{F846F0B6-E593-12A8-B8A9-6E96A3B6AF3A}" dt="2023-05-19T06:03:38.648" v="192" actId="20577"/>
          <ac:spMkLst>
            <pc:docMk/>
            <pc:sldMk cId="523278242" sldId="725"/>
            <ac:spMk id="2" creationId="{DC981063-D8FB-0763-3BEF-6FD4051AF5F3}"/>
          </ac:spMkLst>
        </pc:spChg>
        <pc:picChg chg="del">
          <ac:chgData name="Liu, Zeyan" userId="S::z119l510@home.ku.edu::c191a0d1-a4ed-4b43-b222-28d0dcaa426e" providerId="AD" clId="Web-{F846F0B6-E593-12A8-B8A9-6E96A3B6AF3A}" dt="2023-05-19T06:02:52.178" v="135"/>
          <ac:picMkLst>
            <pc:docMk/>
            <pc:sldMk cId="523278242" sldId="725"/>
            <ac:picMk id="5" creationId="{B8C6F101-7FF4-5097-20CC-97EE6CE532AE}"/>
          </ac:picMkLst>
        </pc:picChg>
      </pc:sldChg>
      <pc:sldChg chg="addSp modSp addAnim delAnim">
        <pc:chgData name="Liu, Zeyan" userId="S::z119l510@home.ku.edu::c191a0d1-a4ed-4b43-b222-28d0dcaa426e" providerId="AD" clId="Web-{F846F0B6-E593-12A8-B8A9-6E96A3B6AF3A}" dt="2023-05-19T05:09:55.007" v="8"/>
        <pc:sldMkLst>
          <pc:docMk/>
          <pc:sldMk cId="3038829911" sldId="727"/>
        </pc:sldMkLst>
        <pc:spChg chg="add mod">
          <ac:chgData name="Liu, Zeyan" userId="S::z119l510@home.ku.edu::c191a0d1-a4ed-4b43-b222-28d0dcaa426e" providerId="AD" clId="Web-{F846F0B6-E593-12A8-B8A9-6E96A3B6AF3A}" dt="2023-05-19T05:09:50.226" v="7" actId="20577"/>
          <ac:spMkLst>
            <pc:docMk/>
            <pc:sldMk cId="3038829911" sldId="727"/>
            <ac:spMk id="5" creationId="{FC66D13F-B5B8-7168-1A48-1DDF40164E50}"/>
          </ac:spMkLst>
        </pc:spChg>
        <pc:spChg chg="mod">
          <ac:chgData name="Liu, Zeyan" userId="S::z119l510@home.ku.edu::c191a0d1-a4ed-4b43-b222-28d0dcaa426e" providerId="AD" clId="Web-{F846F0B6-E593-12A8-B8A9-6E96A3B6AF3A}" dt="2023-05-19T05:09:20.475" v="2" actId="20577"/>
          <ac:spMkLst>
            <pc:docMk/>
            <pc:sldMk cId="3038829911" sldId="727"/>
            <ac:spMk id="7" creationId="{AAB715EA-18CB-9ECE-5CE2-BA07D09CA602}"/>
          </ac:spMkLst>
        </pc:spChg>
      </pc:sldChg>
      <pc:sldChg chg="modSp del">
        <pc:chgData name="Liu, Zeyan" userId="S::z119l510@home.ku.edu::c191a0d1-a4ed-4b43-b222-28d0dcaa426e" providerId="AD" clId="Web-{F846F0B6-E593-12A8-B8A9-6E96A3B6AF3A}" dt="2023-05-19T06:02:22.271" v="83"/>
        <pc:sldMkLst>
          <pc:docMk/>
          <pc:sldMk cId="4090623298" sldId="731"/>
        </pc:sldMkLst>
        <pc:spChg chg="mod">
          <ac:chgData name="Liu, Zeyan" userId="S::z119l510@home.ku.edu::c191a0d1-a4ed-4b43-b222-28d0dcaa426e" providerId="AD" clId="Web-{F846F0B6-E593-12A8-B8A9-6E96A3B6AF3A}" dt="2023-05-19T06:02:20.615" v="82" actId="20577"/>
          <ac:spMkLst>
            <pc:docMk/>
            <pc:sldMk cId="4090623298" sldId="731"/>
            <ac:spMk id="7" creationId="{362564EC-2F49-6B9D-C5F5-BF37CF4DA0D9}"/>
          </ac:spMkLst>
        </pc:spChg>
      </pc:sldChg>
      <pc:sldChg chg="add">
        <pc:chgData name="Liu, Zeyan" userId="S::z119l510@home.ku.edu::c191a0d1-a4ed-4b43-b222-28d0dcaa426e" providerId="AD" clId="Web-{F846F0B6-E593-12A8-B8A9-6E96A3B6AF3A}" dt="2023-05-19T06:01:48.864" v="80"/>
        <pc:sldMkLst>
          <pc:docMk/>
          <pc:sldMk cId="2639995102" sldId="733"/>
        </pc:sldMkLst>
      </pc:sldChg>
    </pc:docChg>
  </pc:docChgLst>
  <pc:docChgLst>
    <pc:chgData name="Guest User" userId="S::urn:spo:anon#ed4ea804eba595dbae26bd7794bb9169e74cc2c4bfe79129b2b9620eadb99270::" providerId="AD" clId="Web-{5CBBD284-A169-4159-BF76-C81D88B43912}"/>
    <pc:docChg chg="modSld">
      <pc:chgData name="Guest User" userId="S::urn:spo:anon#ed4ea804eba595dbae26bd7794bb9169e74cc2c4bfe79129b2b9620eadb99270::" providerId="AD" clId="Web-{5CBBD284-A169-4159-BF76-C81D88B43912}" dt="2023-05-19T06:13:37.136" v="684"/>
      <pc:docMkLst>
        <pc:docMk/>
      </pc:docMkLst>
      <pc:sldChg chg="modNotes">
        <pc:chgData name="Guest User" userId="S::urn:spo:anon#ed4ea804eba595dbae26bd7794bb9169e74cc2c4bfe79129b2b9620eadb99270::" providerId="AD" clId="Web-{5CBBD284-A169-4159-BF76-C81D88B43912}" dt="2023-05-19T05:30:27.631" v="544"/>
        <pc:sldMkLst>
          <pc:docMk/>
          <pc:sldMk cId="20805920" sldId="611"/>
        </pc:sldMkLst>
      </pc:sldChg>
      <pc:sldChg chg="modNotes">
        <pc:chgData name="Guest User" userId="S::urn:spo:anon#ed4ea804eba595dbae26bd7794bb9169e74cc2c4bfe79129b2b9620eadb99270::" providerId="AD" clId="Web-{5CBBD284-A169-4159-BF76-C81D88B43912}" dt="2023-05-19T05:31:52.586" v="556"/>
        <pc:sldMkLst>
          <pc:docMk/>
          <pc:sldMk cId="3176958703" sldId="612"/>
        </pc:sldMkLst>
      </pc:sldChg>
      <pc:sldChg chg="modNotes">
        <pc:chgData name="Guest User" userId="S::urn:spo:anon#ed4ea804eba595dbae26bd7794bb9169e74cc2c4bfe79129b2b9620eadb99270::" providerId="AD" clId="Web-{5CBBD284-A169-4159-BF76-C81D88B43912}" dt="2023-05-19T05:33:18.355" v="627"/>
        <pc:sldMkLst>
          <pc:docMk/>
          <pc:sldMk cId="3870756657" sldId="614"/>
        </pc:sldMkLst>
      </pc:sldChg>
      <pc:sldChg chg="modNotes">
        <pc:chgData name="Guest User" userId="S::urn:spo:anon#ed4ea804eba595dbae26bd7794bb9169e74cc2c4bfe79129b2b9620eadb99270::" providerId="AD" clId="Web-{5CBBD284-A169-4159-BF76-C81D88B43912}" dt="2023-05-19T05:41:25.543" v="654"/>
        <pc:sldMkLst>
          <pc:docMk/>
          <pc:sldMk cId="380596293" sldId="616"/>
        </pc:sldMkLst>
      </pc:sldChg>
      <pc:sldChg chg="modNotes">
        <pc:chgData name="Guest User" userId="S::urn:spo:anon#ed4ea804eba595dbae26bd7794bb9169e74cc2c4bfe79129b2b9620eadb99270::" providerId="AD" clId="Web-{5CBBD284-A169-4159-BF76-C81D88B43912}" dt="2023-05-19T05:49:12.480" v="656"/>
        <pc:sldMkLst>
          <pc:docMk/>
          <pc:sldMk cId="3399493025" sldId="636"/>
        </pc:sldMkLst>
      </pc:sldChg>
      <pc:sldChg chg="modNotes">
        <pc:chgData name="Guest User" userId="S::urn:spo:anon#ed4ea804eba595dbae26bd7794bb9169e74cc2c4bfe79129b2b9620eadb99270::" providerId="AD" clId="Web-{5CBBD284-A169-4159-BF76-C81D88B43912}" dt="2023-05-19T06:13:37.136" v="684"/>
        <pc:sldMkLst>
          <pc:docMk/>
          <pc:sldMk cId="2499595831" sldId="673"/>
        </pc:sldMkLst>
      </pc:sldChg>
      <pc:sldChg chg="modSp addAnim delAnim modAnim">
        <pc:chgData name="Guest User" userId="S::urn:spo:anon#ed4ea804eba595dbae26bd7794bb9169e74cc2c4bfe79129b2b9620eadb99270::" providerId="AD" clId="Web-{5CBBD284-A169-4159-BF76-C81D88B43912}" dt="2023-05-19T05:11:43.500" v="15" actId="1076"/>
        <pc:sldMkLst>
          <pc:docMk/>
          <pc:sldMk cId="3038829911" sldId="727"/>
        </pc:sldMkLst>
        <pc:spChg chg="mod">
          <ac:chgData name="Guest User" userId="S::urn:spo:anon#ed4ea804eba595dbae26bd7794bb9169e74cc2c4bfe79129b2b9620eadb99270::" providerId="AD" clId="Web-{5CBBD284-A169-4159-BF76-C81D88B43912}" dt="2023-05-19T05:11:43.500" v="15" actId="1076"/>
          <ac:spMkLst>
            <pc:docMk/>
            <pc:sldMk cId="3038829911" sldId="727"/>
            <ac:spMk id="5" creationId="{FC66D13F-B5B8-7168-1A48-1DDF40164E50}"/>
          </ac:spMkLst>
        </pc:spChg>
      </pc:sldChg>
      <pc:sldChg chg="modNotes">
        <pc:chgData name="Guest User" userId="S::urn:spo:anon#ed4ea804eba595dbae26bd7794bb9169e74cc2c4bfe79129b2b9620eadb99270::" providerId="AD" clId="Web-{5CBBD284-A169-4159-BF76-C81D88B43912}" dt="2023-05-19T05:22:09.177" v="413"/>
        <pc:sldMkLst>
          <pc:docMk/>
          <pc:sldMk cId="2912429997" sldId="728"/>
        </pc:sldMkLst>
      </pc:sldChg>
      <pc:sldChg chg="modNotes">
        <pc:chgData name="Guest User" userId="S::urn:spo:anon#ed4ea804eba595dbae26bd7794bb9169e74cc2c4bfe79129b2b9620eadb99270::" providerId="AD" clId="Web-{5CBBD284-A169-4159-BF76-C81D88B43912}" dt="2023-05-19T05:23:16.054" v="442"/>
        <pc:sldMkLst>
          <pc:docMk/>
          <pc:sldMk cId="884636993" sldId="729"/>
        </pc:sldMkLst>
      </pc:sldChg>
    </pc:docChg>
  </pc:docChgLst>
  <pc:docChgLst>
    <pc:chgData name="泽彦 刘" userId="3c438e9d24e77f40" providerId="LiveId" clId="{B1B2CF66-5CC1-4997-A2A3-C8F7B818DF51}"/>
    <pc:docChg chg="undo custSel addSld delSld modSld sldOrd modMainMaster">
      <pc:chgData name="泽彦 刘" userId="3c438e9d24e77f40" providerId="LiveId" clId="{B1B2CF66-5CC1-4997-A2A3-C8F7B818DF51}" dt="2023-05-31T19:39:47.040" v="125" actId="47"/>
      <pc:docMkLst>
        <pc:docMk/>
      </pc:docMkLst>
      <pc:sldChg chg="delSp modSp mod">
        <pc:chgData name="泽彦 刘" userId="3c438e9d24e77f40" providerId="LiveId" clId="{B1B2CF66-5CC1-4997-A2A3-C8F7B818DF51}" dt="2023-05-31T19:19:49.763" v="4" actId="20577"/>
        <pc:sldMkLst>
          <pc:docMk/>
          <pc:sldMk cId="2877349100" sldId="571"/>
        </pc:sldMkLst>
        <pc:spChg chg="mod">
          <ac:chgData name="泽彦 刘" userId="3c438e9d24e77f40" providerId="LiveId" clId="{B1B2CF66-5CC1-4997-A2A3-C8F7B818DF51}" dt="2023-05-31T19:19:49.763" v="4" actId="20577"/>
          <ac:spMkLst>
            <pc:docMk/>
            <pc:sldMk cId="2877349100" sldId="571"/>
            <ac:spMk id="2" creationId="{00000000-0000-0000-0000-000000000000}"/>
          </ac:spMkLst>
        </pc:spChg>
        <pc:picChg chg="del">
          <ac:chgData name="泽彦 刘" userId="3c438e9d24e77f40" providerId="LiveId" clId="{B1B2CF66-5CC1-4997-A2A3-C8F7B818DF51}" dt="2023-05-31T19:19:46.078" v="2" actId="478"/>
          <ac:picMkLst>
            <pc:docMk/>
            <pc:sldMk cId="2877349100" sldId="571"/>
            <ac:picMk id="5" creationId="{E22299C6-2EAD-CEDD-15B9-E015A4F70EAC}"/>
          </ac:picMkLst>
        </pc:picChg>
      </pc:sldChg>
      <pc:sldChg chg="add del">
        <pc:chgData name="泽彦 刘" userId="3c438e9d24e77f40" providerId="LiveId" clId="{B1B2CF66-5CC1-4997-A2A3-C8F7B818DF51}" dt="2023-05-31T19:39:47.040" v="125" actId="47"/>
        <pc:sldMkLst>
          <pc:docMk/>
          <pc:sldMk cId="20805920" sldId="611"/>
        </pc:sldMkLst>
      </pc:sldChg>
      <pc:sldChg chg="modSp del mod">
        <pc:chgData name="泽彦 刘" userId="3c438e9d24e77f40" providerId="LiveId" clId="{B1B2CF66-5CC1-4997-A2A3-C8F7B818DF51}" dt="2023-05-31T19:39:01.166" v="106" actId="47"/>
        <pc:sldMkLst>
          <pc:docMk/>
          <pc:sldMk cId="3176958703" sldId="612"/>
        </pc:sldMkLst>
        <pc:spChg chg="mod">
          <ac:chgData name="泽彦 刘" userId="3c438e9d24e77f40" providerId="LiveId" clId="{B1B2CF66-5CC1-4997-A2A3-C8F7B818DF51}" dt="2023-05-31T19:38:56.094" v="104" actId="21"/>
          <ac:spMkLst>
            <pc:docMk/>
            <pc:sldMk cId="3176958703" sldId="612"/>
            <ac:spMk id="2" creationId="{5BAB3632-2FEC-C178-FE02-F6379ED68FF6}"/>
          </ac:spMkLst>
        </pc:spChg>
      </pc:sldChg>
      <pc:sldChg chg="modNotesTx">
        <pc:chgData name="泽彦 刘" userId="3c438e9d24e77f40" providerId="LiveId" clId="{B1B2CF66-5CC1-4997-A2A3-C8F7B818DF51}" dt="2023-05-31T19:39:44.876" v="124" actId="20577"/>
        <pc:sldMkLst>
          <pc:docMk/>
          <pc:sldMk cId="3870756657" sldId="614"/>
        </pc:sldMkLst>
      </pc:sldChg>
      <pc:sldChg chg="del">
        <pc:chgData name="泽彦 刘" userId="3c438e9d24e77f40" providerId="LiveId" clId="{B1B2CF66-5CC1-4997-A2A3-C8F7B818DF51}" dt="2023-05-31T19:34:27.536" v="67" actId="47"/>
        <pc:sldMkLst>
          <pc:docMk/>
          <pc:sldMk cId="3403719689" sldId="626"/>
        </pc:sldMkLst>
      </pc:sldChg>
      <pc:sldChg chg="modNotesTx">
        <pc:chgData name="泽彦 刘" userId="3c438e9d24e77f40" providerId="LiveId" clId="{B1B2CF66-5CC1-4997-A2A3-C8F7B818DF51}" dt="2023-05-31T19:34:20.904" v="66"/>
        <pc:sldMkLst>
          <pc:docMk/>
          <pc:sldMk cId="4101395331" sldId="629"/>
        </pc:sldMkLst>
      </pc:sldChg>
      <pc:sldChg chg="ord">
        <pc:chgData name="泽彦 刘" userId="3c438e9d24e77f40" providerId="LiveId" clId="{B1B2CF66-5CC1-4997-A2A3-C8F7B818DF51}" dt="2023-05-31T19:33:14.608" v="64"/>
        <pc:sldMkLst>
          <pc:docMk/>
          <pc:sldMk cId="4092606743" sldId="638"/>
        </pc:sldMkLst>
      </pc:sldChg>
      <pc:sldChg chg="addSp delSp modSp mod">
        <pc:chgData name="泽彦 刘" userId="3c438e9d24e77f40" providerId="LiveId" clId="{B1B2CF66-5CC1-4997-A2A3-C8F7B818DF51}" dt="2023-05-31T19:26:33.849" v="60" actId="478"/>
        <pc:sldMkLst>
          <pc:docMk/>
          <pc:sldMk cId="2789208330" sldId="644"/>
        </pc:sldMkLst>
        <pc:picChg chg="add del mod ord">
          <ac:chgData name="泽彦 刘" userId="3c438e9d24e77f40" providerId="LiveId" clId="{B1B2CF66-5CC1-4997-A2A3-C8F7B818DF51}" dt="2023-05-31T19:26:31.775" v="59" actId="478"/>
          <ac:picMkLst>
            <pc:docMk/>
            <pc:sldMk cId="2789208330" sldId="644"/>
            <ac:picMk id="8" creationId="{8F4D2004-570C-232C-8702-2FD0BB774251}"/>
          </ac:picMkLst>
        </pc:picChg>
        <pc:picChg chg="add del mod">
          <ac:chgData name="泽彦 刘" userId="3c438e9d24e77f40" providerId="LiveId" clId="{B1B2CF66-5CC1-4997-A2A3-C8F7B818DF51}" dt="2023-05-31T19:26:33.849" v="60" actId="478"/>
          <ac:picMkLst>
            <pc:docMk/>
            <pc:sldMk cId="2789208330" sldId="644"/>
            <ac:picMk id="10" creationId="{1700B5FA-8831-B23B-5E6C-8128C217CFF7}"/>
          </ac:picMkLst>
        </pc:picChg>
      </pc:sldChg>
      <pc:sldChg chg="del">
        <pc:chgData name="泽彦 刘" userId="3c438e9d24e77f40" providerId="LiveId" clId="{B1B2CF66-5CC1-4997-A2A3-C8F7B818DF51}" dt="2023-05-31T19:33:02.924" v="62" actId="47"/>
        <pc:sldMkLst>
          <pc:docMk/>
          <pc:sldMk cId="1906319420" sldId="667"/>
        </pc:sldMkLst>
      </pc:sldChg>
      <pc:sldChg chg="del">
        <pc:chgData name="泽彦 刘" userId="3c438e9d24e77f40" providerId="LiveId" clId="{B1B2CF66-5CC1-4997-A2A3-C8F7B818DF51}" dt="2023-05-31T19:31:06.510" v="61" actId="47"/>
        <pc:sldMkLst>
          <pc:docMk/>
          <pc:sldMk cId="2499595831" sldId="673"/>
        </pc:sldMkLst>
      </pc:sldChg>
      <pc:sldChg chg="del">
        <pc:chgData name="泽彦 刘" userId="3c438e9d24e77f40" providerId="LiveId" clId="{B1B2CF66-5CC1-4997-A2A3-C8F7B818DF51}" dt="2023-05-31T19:35:28.445" v="69" actId="47"/>
        <pc:sldMkLst>
          <pc:docMk/>
          <pc:sldMk cId="368518800" sldId="724"/>
        </pc:sldMkLst>
      </pc:sldChg>
      <pc:sldChg chg="modSp mod">
        <pc:chgData name="泽彦 刘" userId="3c438e9d24e77f40" providerId="LiveId" clId="{B1B2CF66-5CC1-4997-A2A3-C8F7B818DF51}" dt="2023-05-31T19:37:07.016" v="103"/>
        <pc:sldMkLst>
          <pc:docMk/>
          <pc:sldMk cId="2912429997" sldId="728"/>
        </pc:sldMkLst>
        <pc:spChg chg="mod">
          <ac:chgData name="泽彦 刘" userId="3c438e9d24e77f40" providerId="LiveId" clId="{B1B2CF66-5CC1-4997-A2A3-C8F7B818DF51}" dt="2023-05-31T19:37:07.016" v="103"/>
          <ac:spMkLst>
            <pc:docMk/>
            <pc:sldMk cId="2912429997" sldId="728"/>
            <ac:spMk id="2" creationId="{F89B742A-0EC7-64CA-B150-A1872B5E6DAC}"/>
          </ac:spMkLst>
        </pc:spChg>
      </pc:sldChg>
      <pc:sldChg chg="modSp mod">
        <pc:chgData name="泽彦 刘" userId="3c438e9d24e77f40" providerId="LiveId" clId="{B1B2CF66-5CC1-4997-A2A3-C8F7B818DF51}" dt="2023-05-31T19:37:00.258" v="102" actId="108"/>
        <pc:sldMkLst>
          <pc:docMk/>
          <pc:sldMk cId="884636993" sldId="729"/>
        </pc:sldMkLst>
        <pc:spChg chg="mod">
          <ac:chgData name="泽彦 刘" userId="3c438e9d24e77f40" providerId="LiveId" clId="{B1B2CF66-5CC1-4997-A2A3-C8F7B818DF51}" dt="2023-05-31T19:37:00.258" v="102" actId="108"/>
          <ac:spMkLst>
            <pc:docMk/>
            <pc:sldMk cId="884636993" sldId="729"/>
            <ac:spMk id="2" creationId="{F89B742A-0EC7-64CA-B150-A1872B5E6DAC}"/>
          </ac:spMkLst>
        </pc:spChg>
        <pc:spChg chg="mod">
          <ac:chgData name="泽彦 刘" userId="3c438e9d24e77f40" providerId="LiveId" clId="{B1B2CF66-5CC1-4997-A2A3-C8F7B818DF51}" dt="2023-05-31T19:36:26.748" v="98" actId="20577"/>
          <ac:spMkLst>
            <pc:docMk/>
            <pc:sldMk cId="884636993" sldId="729"/>
            <ac:spMk id="4" creationId="{CEA9C55C-8C28-5539-C09A-0C661E598DA5}"/>
          </ac:spMkLst>
        </pc:spChg>
      </pc:sldChg>
      <pc:sldChg chg="modSp mod">
        <pc:chgData name="泽彦 刘" userId="3c438e9d24e77f40" providerId="LiveId" clId="{B1B2CF66-5CC1-4997-A2A3-C8F7B818DF51}" dt="2023-05-31T19:36:18.048" v="97" actId="20577"/>
        <pc:sldMkLst>
          <pc:docMk/>
          <pc:sldMk cId="3827593290" sldId="730"/>
        </pc:sldMkLst>
        <pc:spChg chg="mod">
          <ac:chgData name="泽彦 刘" userId="3c438e9d24e77f40" providerId="LiveId" clId="{B1B2CF66-5CC1-4997-A2A3-C8F7B818DF51}" dt="2023-05-31T19:36:08.061" v="95" actId="20577"/>
          <ac:spMkLst>
            <pc:docMk/>
            <pc:sldMk cId="3827593290" sldId="730"/>
            <ac:spMk id="2" creationId="{F89B742A-0EC7-64CA-B150-A1872B5E6DAC}"/>
          </ac:spMkLst>
        </pc:spChg>
        <pc:spChg chg="mod">
          <ac:chgData name="泽彦 刘" userId="3c438e9d24e77f40" providerId="LiveId" clId="{B1B2CF66-5CC1-4997-A2A3-C8F7B818DF51}" dt="2023-05-31T19:36:18.048" v="97" actId="20577"/>
          <ac:spMkLst>
            <pc:docMk/>
            <pc:sldMk cId="3827593290" sldId="730"/>
            <ac:spMk id="4" creationId="{CEA9C55C-8C28-5539-C09A-0C661E598DA5}"/>
          </ac:spMkLst>
        </pc:spChg>
      </pc:sldChg>
      <pc:sldChg chg="modSp mod">
        <pc:chgData name="泽彦 刘" userId="3c438e9d24e77f40" providerId="LiveId" clId="{B1B2CF66-5CC1-4997-A2A3-C8F7B818DF51}" dt="2023-05-31T19:36:11.938" v="96" actId="20577"/>
        <pc:sldMkLst>
          <pc:docMk/>
          <pc:sldMk cId="1645620804" sldId="732"/>
        </pc:sldMkLst>
        <pc:spChg chg="mod">
          <ac:chgData name="泽彦 刘" userId="3c438e9d24e77f40" providerId="LiveId" clId="{B1B2CF66-5CC1-4997-A2A3-C8F7B818DF51}" dt="2023-05-31T19:36:11.938" v="96" actId="20577"/>
          <ac:spMkLst>
            <pc:docMk/>
            <pc:sldMk cId="1645620804" sldId="732"/>
            <ac:spMk id="2" creationId="{F89B742A-0EC7-64CA-B150-A1872B5E6DAC}"/>
          </ac:spMkLst>
        </pc:spChg>
        <pc:spChg chg="mod">
          <ac:chgData name="泽彦 刘" userId="3c438e9d24e77f40" providerId="LiveId" clId="{B1B2CF66-5CC1-4997-A2A3-C8F7B818DF51}" dt="2023-05-31T19:35:46.529" v="85" actId="20577"/>
          <ac:spMkLst>
            <pc:docMk/>
            <pc:sldMk cId="1645620804" sldId="732"/>
            <ac:spMk id="4" creationId="{CEA9C55C-8C28-5539-C09A-0C661E598DA5}"/>
          </ac:spMkLst>
        </pc:spChg>
        <pc:picChg chg="mod">
          <ac:chgData name="泽彦 刘" userId="3c438e9d24e77f40" providerId="LiveId" clId="{B1B2CF66-5CC1-4997-A2A3-C8F7B818DF51}" dt="2023-05-31T19:19:32.552" v="1" actId="1076"/>
          <ac:picMkLst>
            <pc:docMk/>
            <pc:sldMk cId="1645620804" sldId="732"/>
            <ac:picMk id="5" creationId="{329F2469-89CA-8752-20B6-EF7BED50FFC7}"/>
          </ac:picMkLst>
        </pc:picChg>
      </pc:sldChg>
      <pc:sldChg chg="del">
        <pc:chgData name="泽彦 刘" userId="3c438e9d24e77f40" providerId="LiveId" clId="{B1B2CF66-5CC1-4997-A2A3-C8F7B818DF51}" dt="2023-05-31T19:35:07.798" v="68" actId="47"/>
        <pc:sldMkLst>
          <pc:docMk/>
          <pc:sldMk cId="2639995102" sldId="733"/>
        </pc:sldMkLst>
      </pc:sldChg>
      <pc:sldMasterChg chg="modSldLayout">
        <pc:chgData name="泽彦 刘" userId="3c438e9d24e77f40" providerId="LiveId" clId="{B1B2CF66-5CC1-4997-A2A3-C8F7B818DF51}" dt="2023-05-31T19:26:23.585" v="58" actId="1076"/>
        <pc:sldMasterMkLst>
          <pc:docMk/>
          <pc:sldMasterMk cId="0" sldId="2147483648"/>
        </pc:sldMasterMkLst>
        <pc:sldLayoutChg chg="addSp delSp modSp mod">
          <pc:chgData name="泽彦 刘" userId="3c438e9d24e77f40" providerId="LiveId" clId="{B1B2CF66-5CC1-4997-A2A3-C8F7B818DF51}" dt="2023-05-31T19:26:23.585" v="58" actId="1076"/>
          <pc:sldLayoutMkLst>
            <pc:docMk/>
            <pc:sldMasterMk cId="0" sldId="2147483648"/>
            <pc:sldLayoutMk cId="0" sldId="2147483650"/>
          </pc:sldLayoutMkLst>
          <pc:picChg chg="add del mod">
            <ac:chgData name="泽彦 刘" userId="3c438e9d24e77f40" providerId="LiveId" clId="{B1B2CF66-5CC1-4997-A2A3-C8F7B818DF51}" dt="2023-05-31T19:26:17.435" v="56" actId="478"/>
            <ac:picMkLst>
              <pc:docMk/>
              <pc:sldMasterMk cId="0" sldId="2147483648"/>
              <pc:sldLayoutMk cId="0" sldId="2147483650"/>
              <ac:picMk id="5" creationId="{45950CA6-2830-4C67-B5A0-50A9AAFF8B9C}"/>
            </ac:picMkLst>
          </pc:picChg>
          <pc:picChg chg="del">
            <ac:chgData name="泽彦 刘" userId="3c438e9d24e77f40" providerId="LiveId" clId="{B1B2CF66-5CC1-4997-A2A3-C8F7B818DF51}" dt="2023-05-31T19:26:15.736" v="54" actId="478"/>
            <ac:picMkLst>
              <pc:docMk/>
              <pc:sldMasterMk cId="0" sldId="2147483648"/>
              <pc:sldLayoutMk cId="0" sldId="2147483650"/>
              <ac:picMk id="10" creationId="{00000000-0000-0000-0000-000000000000}"/>
            </ac:picMkLst>
          </pc:picChg>
          <pc:picChg chg="add mod">
            <ac:chgData name="泽彦 刘" userId="3c438e9d24e77f40" providerId="LiveId" clId="{B1B2CF66-5CC1-4997-A2A3-C8F7B818DF51}" dt="2023-05-31T19:26:23.585" v="58" actId="1076"/>
            <ac:picMkLst>
              <pc:docMk/>
              <pc:sldMasterMk cId="0" sldId="2147483648"/>
              <pc:sldLayoutMk cId="0" sldId="2147483650"/>
              <ac:picMk id="12" creationId="{AA4BBDCF-B3EB-5556-ABB1-9A0E79B68FD4}"/>
            </ac:picMkLst>
          </pc:pic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bluo\OneDrive%20-%20The%20University%20of%20Kansas\papers\MLAttacks\Tables2-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luo\OneDrive%20-%20The%20University%20of%20Kansas\papers\MLAttacks\Tables2-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luo\OneDrive%20-%20The%20University%20of%20Kansas\papers\MLAttacks\Tables2-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luo\OneDrive%20-%20The%20University%20of%20Kansas\papers\MLAttacks\Tables2-3.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492266556527633E-2"/>
          <c:y val="5.3985518720580404E-2"/>
          <c:w val="0.91174922818222048"/>
          <c:h val="0.69416200031668807"/>
        </c:manualLayout>
      </c:layout>
      <c:barChart>
        <c:barDir val="col"/>
        <c:grouping val="clustered"/>
        <c:varyColors val="0"/>
        <c:ser>
          <c:idx val="0"/>
          <c:order val="0"/>
          <c:tx>
            <c:strRef>
              <c:f>'User Study'!$C$1</c:f>
              <c:strCache>
                <c:ptCount val="1"/>
                <c:pt idx="0">
                  <c:v>Attack Name</c:v>
                </c:pt>
              </c:strCache>
            </c:strRef>
          </c:tx>
          <c:spPr>
            <a:solidFill>
              <a:schemeClr val="accent1"/>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Study'!$C$2:$C$25</c:f>
            </c:numRef>
          </c:val>
          <c:extLst>
            <c:ext xmlns:c16="http://schemas.microsoft.com/office/drawing/2014/chart" uri="{C3380CC4-5D6E-409C-BE32-E72D297353CC}">
              <c16:uniqueId val="{00000000-1DED-4BE8-A0C1-03FF395A959D}"/>
            </c:ext>
          </c:extLst>
        </c:ser>
        <c:ser>
          <c:idx val="1"/>
          <c:order val="1"/>
          <c:tx>
            <c:strRef>
              <c:f>'User Study'!$D$1</c:f>
              <c:strCache>
                <c:ptCount val="1"/>
                <c:pt idx="0">
                  <c:v>Count</c:v>
                </c:pt>
              </c:strCache>
            </c:strRef>
          </c:tx>
          <c:spPr>
            <a:solidFill>
              <a:schemeClr val="accent2"/>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Study'!$D$2:$D$25</c:f>
            </c:numRef>
          </c:val>
          <c:extLst>
            <c:ext xmlns:c16="http://schemas.microsoft.com/office/drawing/2014/chart" uri="{C3380CC4-5D6E-409C-BE32-E72D297353CC}">
              <c16:uniqueId val="{00000001-1DED-4BE8-A0C1-03FF395A959D}"/>
            </c:ext>
          </c:extLst>
        </c:ser>
        <c:ser>
          <c:idx val="2"/>
          <c:order val="2"/>
          <c:tx>
            <c:strRef>
              <c:f>'User Study'!$E$1</c:f>
              <c:strCache>
                <c:ptCount val="1"/>
                <c:pt idx="0">
                  <c:v>Label: Diff</c:v>
                </c:pt>
              </c:strCache>
            </c:strRef>
          </c:tx>
          <c:spPr>
            <a:solidFill>
              <a:schemeClr val="accent3"/>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Study'!$E$2:$E$25</c:f>
            </c:numRef>
          </c:val>
          <c:extLst>
            <c:ext xmlns:c16="http://schemas.microsoft.com/office/drawing/2014/chart" uri="{C3380CC4-5D6E-409C-BE32-E72D297353CC}">
              <c16:uniqueId val="{00000002-1DED-4BE8-A0C1-03FF395A959D}"/>
            </c:ext>
          </c:extLst>
        </c:ser>
        <c:ser>
          <c:idx val="3"/>
          <c:order val="3"/>
          <c:tx>
            <c:strRef>
              <c:f>'User Study'!$F$1</c:f>
              <c:strCache>
                <c:ptCount val="1"/>
                <c:pt idx="0">
                  <c:v>Exp 1</c:v>
                </c:pt>
              </c:strCache>
            </c:strRef>
          </c:tx>
          <c:spPr>
            <a:solidFill>
              <a:srgbClr val="85898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Study'!$F$2:$F$25</c:f>
              <c:numCache>
                <c:formatCode>General</c:formatCode>
                <c:ptCount val="24"/>
                <c:pt idx="0">
                  <c:v>5.23</c:v>
                </c:pt>
                <c:pt idx="1">
                  <c:v>80.260000000000005</c:v>
                </c:pt>
                <c:pt idx="2">
                  <c:v>72.83</c:v>
                </c:pt>
                <c:pt idx="3">
                  <c:v>70.569999999999993</c:v>
                </c:pt>
                <c:pt idx="4">
                  <c:v>78.28</c:v>
                </c:pt>
                <c:pt idx="5">
                  <c:v>41.31</c:v>
                </c:pt>
                <c:pt idx="6">
                  <c:v>76.2</c:v>
                </c:pt>
                <c:pt idx="7">
                  <c:v>71.709999999999994</c:v>
                </c:pt>
                <c:pt idx="8">
                  <c:v>28.49</c:v>
                </c:pt>
                <c:pt idx="9">
                  <c:v>60.29</c:v>
                </c:pt>
                <c:pt idx="10">
                  <c:v>96.6</c:v>
                </c:pt>
                <c:pt idx="11">
                  <c:v>92.39</c:v>
                </c:pt>
                <c:pt idx="12">
                  <c:v>89</c:v>
                </c:pt>
                <c:pt idx="13">
                  <c:v>59.84</c:v>
                </c:pt>
                <c:pt idx="14">
                  <c:v>88.76</c:v>
                </c:pt>
                <c:pt idx="15">
                  <c:v>89.97</c:v>
                </c:pt>
                <c:pt idx="16">
                  <c:v>98.9</c:v>
                </c:pt>
                <c:pt idx="17">
                  <c:v>98.67</c:v>
                </c:pt>
                <c:pt idx="18">
                  <c:v>87.16</c:v>
                </c:pt>
                <c:pt idx="19">
                  <c:v>86.99</c:v>
                </c:pt>
                <c:pt idx="20">
                  <c:v>98.6</c:v>
                </c:pt>
                <c:pt idx="21">
                  <c:v>69.59</c:v>
                </c:pt>
                <c:pt idx="22">
                  <c:v>85.93</c:v>
                </c:pt>
                <c:pt idx="23">
                  <c:v>23.31</c:v>
                </c:pt>
              </c:numCache>
            </c:numRef>
          </c:val>
          <c:extLst>
            <c:ext xmlns:c16="http://schemas.microsoft.com/office/drawing/2014/chart" uri="{C3380CC4-5D6E-409C-BE32-E72D297353CC}">
              <c16:uniqueId val="{00000003-1DED-4BE8-A0C1-03FF395A959D}"/>
            </c:ext>
          </c:extLst>
        </c:ser>
        <c:ser>
          <c:idx val="4"/>
          <c:order val="4"/>
          <c:tx>
            <c:strRef>
              <c:f>'User Study'!$G$1</c:f>
              <c:strCache>
                <c:ptCount val="1"/>
                <c:pt idx="0">
                  <c:v>Label: Same</c:v>
                </c:pt>
              </c:strCache>
            </c:strRef>
          </c:tx>
          <c:spPr>
            <a:solidFill>
              <a:schemeClr val="accent5"/>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Study'!$G$2:$G$25</c:f>
            </c:numRef>
          </c:val>
          <c:extLst>
            <c:ext xmlns:c16="http://schemas.microsoft.com/office/drawing/2014/chart" uri="{C3380CC4-5D6E-409C-BE32-E72D297353CC}">
              <c16:uniqueId val="{00000004-1DED-4BE8-A0C1-03FF395A959D}"/>
            </c:ext>
          </c:extLst>
        </c:ser>
        <c:ser>
          <c:idx val="5"/>
          <c:order val="5"/>
          <c:tx>
            <c:strRef>
              <c:f>'User Study'!$H$1</c:f>
              <c:strCache>
                <c:ptCount val="1"/>
                <c:pt idx="0">
                  <c:v>Ratio</c:v>
                </c:pt>
              </c:strCache>
            </c:strRef>
          </c:tx>
          <c:spPr>
            <a:solidFill>
              <a:schemeClr val="accent6"/>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Study'!$H$2:$H$25</c:f>
            </c:numRef>
          </c:val>
          <c:extLst>
            <c:ext xmlns:c16="http://schemas.microsoft.com/office/drawing/2014/chart" uri="{C3380CC4-5D6E-409C-BE32-E72D297353CC}">
              <c16:uniqueId val="{00000005-1DED-4BE8-A0C1-03FF395A959D}"/>
            </c:ext>
          </c:extLst>
        </c:ser>
        <c:ser>
          <c:idx val="6"/>
          <c:order val="6"/>
          <c:tx>
            <c:strRef>
              <c:f>'User Study'!$I$1</c:f>
              <c:strCache>
                <c:ptCount val="1"/>
                <c:pt idx="0">
                  <c:v>Exp 2</c:v>
                </c:pt>
              </c:strCache>
            </c:strRef>
          </c:tx>
          <c:spPr>
            <a:solidFill>
              <a:srgbClr val="0051B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Study'!$I$2:$I$25</c:f>
              <c:numCache>
                <c:formatCode>General</c:formatCode>
                <c:ptCount val="24"/>
                <c:pt idx="0">
                  <c:v>12.46</c:v>
                </c:pt>
                <c:pt idx="1">
                  <c:v>70.03</c:v>
                </c:pt>
                <c:pt idx="2">
                  <c:v>55.94</c:v>
                </c:pt>
                <c:pt idx="3">
                  <c:v>50.94</c:v>
                </c:pt>
                <c:pt idx="4">
                  <c:v>65.290000000000006</c:v>
                </c:pt>
                <c:pt idx="5">
                  <c:v>38.950000000000003</c:v>
                </c:pt>
                <c:pt idx="6">
                  <c:v>62.85</c:v>
                </c:pt>
                <c:pt idx="7">
                  <c:v>54.31</c:v>
                </c:pt>
                <c:pt idx="8">
                  <c:v>25.47</c:v>
                </c:pt>
                <c:pt idx="9">
                  <c:v>44.26</c:v>
                </c:pt>
                <c:pt idx="10">
                  <c:v>62.64</c:v>
                </c:pt>
                <c:pt idx="11">
                  <c:v>83.08</c:v>
                </c:pt>
                <c:pt idx="12">
                  <c:v>78</c:v>
                </c:pt>
                <c:pt idx="13">
                  <c:v>49.47</c:v>
                </c:pt>
                <c:pt idx="14">
                  <c:v>82.28</c:v>
                </c:pt>
                <c:pt idx="15">
                  <c:v>81.05</c:v>
                </c:pt>
                <c:pt idx="16">
                  <c:v>95.71</c:v>
                </c:pt>
                <c:pt idx="17">
                  <c:v>99.14</c:v>
                </c:pt>
                <c:pt idx="18">
                  <c:v>86.82</c:v>
                </c:pt>
                <c:pt idx="19">
                  <c:v>48.8</c:v>
                </c:pt>
                <c:pt idx="20">
                  <c:v>33.07</c:v>
                </c:pt>
                <c:pt idx="21">
                  <c:v>62.72</c:v>
                </c:pt>
                <c:pt idx="22">
                  <c:v>80.52</c:v>
                </c:pt>
                <c:pt idx="23">
                  <c:v>17.809999999999999</c:v>
                </c:pt>
              </c:numCache>
            </c:numRef>
          </c:val>
          <c:extLst>
            <c:ext xmlns:c16="http://schemas.microsoft.com/office/drawing/2014/chart" uri="{C3380CC4-5D6E-409C-BE32-E72D297353CC}">
              <c16:uniqueId val="{00000006-1DED-4BE8-A0C1-03FF395A959D}"/>
            </c:ext>
          </c:extLst>
        </c:ser>
        <c:ser>
          <c:idx val="7"/>
          <c:order val="7"/>
          <c:tx>
            <c:strRef>
              <c:f>'User Study'!$J$1</c:f>
              <c:strCache>
                <c:ptCount val="1"/>
                <c:pt idx="0">
                  <c:v>Exp 3</c:v>
                </c:pt>
              </c:strCache>
            </c:strRef>
          </c:tx>
          <c:spPr>
            <a:pattFill prst="wdUpDiag">
              <a:fgClr>
                <a:srgbClr val="FFC82D"/>
              </a:fgClr>
              <a:bgClr>
                <a:srgbClr val="85898A"/>
              </a:bgClr>
            </a:patt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Study'!$J$2:$J$25</c:f>
              <c:numCache>
                <c:formatCode>General</c:formatCode>
                <c:ptCount val="24"/>
                <c:pt idx="0">
                  <c:v>23.7</c:v>
                </c:pt>
                <c:pt idx="1">
                  <c:v>69.92</c:v>
                </c:pt>
                <c:pt idx="2">
                  <c:v>61.8</c:v>
                </c:pt>
                <c:pt idx="3">
                  <c:v>67.73</c:v>
                </c:pt>
                <c:pt idx="4">
                  <c:v>68</c:v>
                </c:pt>
                <c:pt idx="5">
                  <c:v>48.98</c:v>
                </c:pt>
                <c:pt idx="6">
                  <c:v>71.87</c:v>
                </c:pt>
                <c:pt idx="7">
                  <c:v>64.94</c:v>
                </c:pt>
                <c:pt idx="8">
                  <c:v>43.65</c:v>
                </c:pt>
                <c:pt idx="9">
                  <c:v>49.59</c:v>
                </c:pt>
                <c:pt idx="10">
                  <c:v>69.819999999999993</c:v>
                </c:pt>
                <c:pt idx="11">
                  <c:v>82.49</c:v>
                </c:pt>
                <c:pt idx="12">
                  <c:v>76</c:v>
                </c:pt>
                <c:pt idx="13">
                  <c:v>58.85</c:v>
                </c:pt>
                <c:pt idx="14">
                  <c:v>87</c:v>
                </c:pt>
                <c:pt idx="15">
                  <c:v>88.62</c:v>
                </c:pt>
                <c:pt idx="16">
                  <c:v>97.32</c:v>
                </c:pt>
                <c:pt idx="17">
                  <c:v>98.58</c:v>
                </c:pt>
                <c:pt idx="18">
                  <c:v>89.01</c:v>
                </c:pt>
                <c:pt idx="19">
                  <c:v>52.88</c:v>
                </c:pt>
                <c:pt idx="20">
                  <c:v>39.69</c:v>
                </c:pt>
                <c:pt idx="21">
                  <c:v>61.83</c:v>
                </c:pt>
                <c:pt idx="22">
                  <c:v>81.53</c:v>
                </c:pt>
                <c:pt idx="23">
                  <c:v>32.57</c:v>
                </c:pt>
              </c:numCache>
            </c:numRef>
          </c:val>
          <c:extLst>
            <c:ext xmlns:c16="http://schemas.microsoft.com/office/drawing/2014/chart" uri="{C3380CC4-5D6E-409C-BE32-E72D297353CC}">
              <c16:uniqueId val="{00000007-1DED-4BE8-A0C1-03FF395A959D}"/>
            </c:ext>
          </c:extLst>
        </c:ser>
        <c:dLbls>
          <c:showLegendKey val="0"/>
          <c:showVal val="0"/>
          <c:showCatName val="0"/>
          <c:showSerName val="0"/>
          <c:showPercent val="0"/>
          <c:showBubbleSize val="0"/>
        </c:dLbls>
        <c:gapWidth val="219"/>
        <c:overlap val="-27"/>
        <c:axId val="2012103392"/>
        <c:axId val="2012100896"/>
      </c:barChart>
      <c:catAx>
        <c:axId val="201210339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t" anchorCtr="0"/>
          <a:lstStyle/>
          <a:p>
            <a:pPr>
              <a:defRPr sz="1400" b="1" i="0" u="none" strike="noStrike" kern="1200" baseline="0">
                <a:solidFill>
                  <a:sysClr val="windowText" lastClr="000000"/>
                </a:solidFill>
                <a:latin typeface="+mn-lt"/>
                <a:ea typeface="+mn-ea"/>
                <a:cs typeface="+mn-cs"/>
              </a:defRPr>
            </a:pPr>
            <a:endParaRPr lang="en-US"/>
          </a:p>
        </c:txPr>
        <c:crossAx val="2012100896"/>
        <c:crosses val="autoZero"/>
        <c:auto val="1"/>
        <c:lblAlgn val="ctr"/>
        <c:lblOffset val="100"/>
        <c:tickLblSkip val="1"/>
        <c:noMultiLvlLbl val="0"/>
      </c:catAx>
      <c:valAx>
        <c:axId val="201210089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012103392"/>
        <c:crosses val="autoZero"/>
        <c:crossBetween val="between"/>
      </c:valAx>
      <c:spPr>
        <a:noFill/>
        <a:ln>
          <a:noFill/>
        </a:ln>
        <a:effectLst/>
      </c:spPr>
    </c:plotArea>
    <c:legend>
      <c:legendPos val="b"/>
      <c:layout>
        <c:manualLayout>
          <c:xMode val="edge"/>
          <c:yMode val="edge"/>
          <c:x val="0.11745528375818913"/>
          <c:y val="6.8098288445205782E-2"/>
          <c:w val="0.21975865055739871"/>
          <c:h val="8.30644120304634E-2"/>
        </c:manualLayout>
      </c:layout>
      <c:overlay val="0"/>
      <c:spPr>
        <a:solidFill>
          <a:schemeClr val="bg1"/>
        </a:solid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6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492266556527633E-2"/>
          <c:y val="5.3985518720580404E-2"/>
          <c:w val="0.91174922818222048"/>
          <c:h val="0.69416200031668807"/>
        </c:manualLayout>
      </c:layout>
      <c:barChart>
        <c:barDir val="col"/>
        <c:grouping val="clustered"/>
        <c:varyColors val="0"/>
        <c:ser>
          <c:idx val="0"/>
          <c:order val="0"/>
          <c:tx>
            <c:strRef>
              <c:f>'User Study'!$C$1</c:f>
              <c:strCache>
                <c:ptCount val="1"/>
                <c:pt idx="0">
                  <c:v>Attack Name</c:v>
                </c:pt>
              </c:strCache>
            </c:strRef>
          </c:tx>
          <c:spPr>
            <a:solidFill>
              <a:schemeClr val="accent1"/>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Study'!$C$2:$C$25</c:f>
            </c:numRef>
          </c:val>
          <c:extLst>
            <c:ext xmlns:c16="http://schemas.microsoft.com/office/drawing/2014/chart" uri="{C3380CC4-5D6E-409C-BE32-E72D297353CC}">
              <c16:uniqueId val="{00000000-1DED-4BE8-A0C1-03FF395A959D}"/>
            </c:ext>
          </c:extLst>
        </c:ser>
        <c:ser>
          <c:idx val="1"/>
          <c:order val="1"/>
          <c:tx>
            <c:strRef>
              <c:f>'User Study'!$D$1</c:f>
              <c:strCache>
                <c:ptCount val="1"/>
                <c:pt idx="0">
                  <c:v>Count</c:v>
                </c:pt>
              </c:strCache>
            </c:strRef>
          </c:tx>
          <c:spPr>
            <a:solidFill>
              <a:schemeClr val="accent2"/>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Study'!$D$2:$D$25</c:f>
            </c:numRef>
          </c:val>
          <c:extLst>
            <c:ext xmlns:c16="http://schemas.microsoft.com/office/drawing/2014/chart" uri="{C3380CC4-5D6E-409C-BE32-E72D297353CC}">
              <c16:uniqueId val="{00000001-1DED-4BE8-A0C1-03FF395A959D}"/>
            </c:ext>
          </c:extLst>
        </c:ser>
        <c:ser>
          <c:idx val="2"/>
          <c:order val="2"/>
          <c:tx>
            <c:strRef>
              <c:f>'User Study'!$E$1</c:f>
              <c:strCache>
                <c:ptCount val="1"/>
                <c:pt idx="0">
                  <c:v>Label: Diff</c:v>
                </c:pt>
              </c:strCache>
            </c:strRef>
          </c:tx>
          <c:spPr>
            <a:solidFill>
              <a:schemeClr val="accent3"/>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Study'!$E$2:$E$25</c:f>
            </c:numRef>
          </c:val>
          <c:extLst>
            <c:ext xmlns:c16="http://schemas.microsoft.com/office/drawing/2014/chart" uri="{C3380CC4-5D6E-409C-BE32-E72D297353CC}">
              <c16:uniqueId val="{00000002-1DED-4BE8-A0C1-03FF395A959D}"/>
            </c:ext>
          </c:extLst>
        </c:ser>
        <c:ser>
          <c:idx val="3"/>
          <c:order val="3"/>
          <c:tx>
            <c:strRef>
              <c:f>'User Study'!$F$1</c:f>
              <c:strCache>
                <c:ptCount val="1"/>
                <c:pt idx="0">
                  <c:v>Exp 1</c:v>
                </c:pt>
              </c:strCache>
            </c:strRef>
          </c:tx>
          <c:spPr>
            <a:solidFill>
              <a:srgbClr val="85898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Study'!$F$2:$F$25</c:f>
              <c:numCache>
                <c:formatCode>General</c:formatCode>
                <c:ptCount val="24"/>
                <c:pt idx="0">
                  <c:v>5.23</c:v>
                </c:pt>
                <c:pt idx="1">
                  <c:v>80.260000000000005</c:v>
                </c:pt>
                <c:pt idx="2">
                  <c:v>72.83</c:v>
                </c:pt>
                <c:pt idx="3">
                  <c:v>70.569999999999993</c:v>
                </c:pt>
                <c:pt idx="4">
                  <c:v>78.28</c:v>
                </c:pt>
                <c:pt idx="5">
                  <c:v>41.31</c:v>
                </c:pt>
                <c:pt idx="6">
                  <c:v>76.2</c:v>
                </c:pt>
                <c:pt idx="7">
                  <c:v>71.709999999999994</c:v>
                </c:pt>
                <c:pt idx="8">
                  <c:v>28.49</c:v>
                </c:pt>
                <c:pt idx="9">
                  <c:v>60.29</c:v>
                </c:pt>
                <c:pt idx="10">
                  <c:v>96.6</c:v>
                </c:pt>
                <c:pt idx="11">
                  <c:v>92.39</c:v>
                </c:pt>
                <c:pt idx="12">
                  <c:v>89</c:v>
                </c:pt>
                <c:pt idx="13">
                  <c:v>59.84</c:v>
                </c:pt>
                <c:pt idx="14">
                  <c:v>88.76</c:v>
                </c:pt>
                <c:pt idx="15">
                  <c:v>89.97</c:v>
                </c:pt>
                <c:pt idx="16">
                  <c:v>98.9</c:v>
                </c:pt>
                <c:pt idx="17">
                  <c:v>98.67</c:v>
                </c:pt>
                <c:pt idx="18">
                  <c:v>87.16</c:v>
                </c:pt>
                <c:pt idx="19">
                  <c:v>86.99</c:v>
                </c:pt>
                <c:pt idx="20">
                  <c:v>98.6</c:v>
                </c:pt>
                <c:pt idx="21">
                  <c:v>69.59</c:v>
                </c:pt>
                <c:pt idx="22">
                  <c:v>85.93</c:v>
                </c:pt>
                <c:pt idx="23">
                  <c:v>23.31</c:v>
                </c:pt>
              </c:numCache>
            </c:numRef>
          </c:val>
          <c:extLst>
            <c:ext xmlns:c16="http://schemas.microsoft.com/office/drawing/2014/chart" uri="{C3380CC4-5D6E-409C-BE32-E72D297353CC}">
              <c16:uniqueId val="{00000003-1DED-4BE8-A0C1-03FF395A959D}"/>
            </c:ext>
          </c:extLst>
        </c:ser>
        <c:ser>
          <c:idx val="4"/>
          <c:order val="4"/>
          <c:tx>
            <c:strRef>
              <c:f>'User Study'!$G$1</c:f>
              <c:strCache>
                <c:ptCount val="1"/>
                <c:pt idx="0">
                  <c:v>Label: Same</c:v>
                </c:pt>
              </c:strCache>
            </c:strRef>
          </c:tx>
          <c:spPr>
            <a:solidFill>
              <a:schemeClr val="accent5"/>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Study'!$G$2:$G$25</c:f>
            </c:numRef>
          </c:val>
          <c:extLst>
            <c:ext xmlns:c16="http://schemas.microsoft.com/office/drawing/2014/chart" uri="{C3380CC4-5D6E-409C-BE32-E72D297353CC}">
              <c16:uniqueId val="{00000004-1DED-4BE8-A0C1-03FF395A959D}"/>
            </c:ext>
          </c:extLst>
        </c:ser>
        <c:ser>
          <c:idx val="5"/>
          <c:order val="5"/>
          <c:tx>
            <c:strRef>
              <c:f>'User Study'!$H$1</c:f>
              <c:strCache>
                <c:ptCount val="1"/>
                <c:pt idx="0">
                  <c:v>Ratio</c:v>
                </c:pt>
              </c:strCache>
            </c:strRef>
          </c:tx>
          <c:spPr>
            <a:solidFill>
              <a:schemeClr val="accent6"/>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Study'!$H$2:$H$25</c:f>
            </c:numRef>
          </c:val>
          <c:extLst>
            <c:ext xmlns:c16="http://schemas.microsoft.com/office/drawing/2014/chart" uri="{C3380CC4-5D6E-409C-BE32-E72D297353CC}">
              <c16:uniqueId val="{00000005-1DED-4BE8-A0C1-03FF395A959D}"/>
            </c:ext>
          </c:extLst>
        </c:ser>
        <c:ser>
          <c:idx val="6"/>
          <c:order val="6"/>
          <c:tx>
            <c:strRef>
              <c:f>'User Study'!$I$1</c:f>
              <c:strCache>
                <c:ptCount val="1"/>
                <c:pt idx="0">
                  <c:v>Exp 2</c:v>
                </c:pt>
              </c:strCache>
            </c:strRef>
          </c:tx>
          <c:spPr>
            <a:solidFill>
              <a:srgbClr val="0051B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Study'!$I$2:$I$25</c:f>
              <c:numCache>
                <c:formatCode>General</c:formatCode>
                <c:ptCount val="24"/>
                <c:pt idx="0">
                  <c:v>12.46</c:v>
                </c:pt>
                <c:pt idx="1">
                  <c:v>70.03</c:v>
                </c:pt>
                <c:pt idx="2">
                  <c:v>55.94</c:v>
                </c:pt>
                <c:pt idx="3">
                  <c:v>50.94</c:v>
                </c:pt>
                <c:pt idx="4">
                  <c:v>65.290000000000006</c:v>
                </c:pt>
                <c:pt idx="5">
                  <c:v>38.950000000000003</c:v>
                </c:pt>
                <c:pt idx="6">
                  <c:v>62.85</c:v>
                </c:pt>
                <c:pt idx="7">
                  <c:v>54.31</c:v>
                </c:pt>
                <c:pt idx="8">
                  <c:v>25.47</c:v>
                </c:pt>
                <c:pt idx="9">
                  <c:v>44.26</c:v>
                </c:pt>
                <c:pt idx="10">
                  <c:v>62.64</c:v>
                </c:pt>
                <c:pt idx="11">
                  <c:v>83.08</c:v>
                </c:pt>
                <c:pt idx="12">
                  <c:v>78</c:v>
                </c:pt>
                <c:pt idx="13">
                  <c:v>49.47</c:v>
                </c:pt>
                <c:pt idx="14">
                  <c:v>82.28</c:v>
                </c:pt>
                <c:pt idx="15">
                  <c:v>81.05</c:v>
                </c:pt>
                <c:pt idx="16">
                  <c:v>95.71</c:v>
                </c:pt>
                <c:pt idx="17">
                  <c:v>99.14</c:v>
                </c:pt>
                <c:pt idx="18">
                  <c:v>86.82</c:v>
                </c:pt>
                <c:pt idx="19">
                  <c:v>48.8</c:v>
                </c:pt>
                <c:pt idx="20">
                  <c:v>33.07</c:v>
                </c:pt>
                <c:pt idx="21">
                  <c:v>62.72</c:v>
                </c:pt>
                <c:pt idx="22">
                  <c:v>80.52</c:v>
                </c:pt>
                <c:pt idx="23">
                  <c:v>17.809999999999999</c:v>
                </c:pt>
              </c:numCache>
            </c:numRef>
          </c:val>
          <c:extLst>
            <c:ext xmlns:c16="http://schemas.microsoft.com/office/drawing/2014/chart" uri="{C3380CC4-5D6E-409C-BE32-E72D297353CC}">
              <c16:uniqueId val="{00000006-1DED-4BE8-A0C1-03FF395A959D}"/>
            </c:ext>
          </c:extLst>
        </c:ser>
        <c:ser>
          <c:idx val="7"/>
          <c:order val="7"/>
          <c:tx>
            <c:strRef>
              <c:f>'User Study'!$J$1</c:f>
              <c:strCache>
                <c:ptCount val="1"/>
                <c:pt idx="0">
                  <c:v>Exp 3</c:v>
                </c:pt>
              </c:strCache>
            </c:strRef>
          </c:tx>
          <c:spPr>
            <a:pattFill prst="wdUpDiag">
              <a:fgClr>
                <a:srgbClr val="FFC82D"/>
              </a:fgClr>
              <a:bgClr>
                <a:srgbClr val="85898A"/>
              </a:bgClr>
            </a:patt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Study'!$J$2:$J$25</c:f>
              <c:numCache>
                <c:formatCode>General</c:formatCode>
                <c:ptCount val="24"/>
                <c:pt idx="0">
                  <c:v>23.7</c:v>
                </c:pt>
                <c:pt idx="1">
                  <c:v>69.92</c:v>
                </c:pt>
                <c:pt idx="2">
                  <c:v>61.8</c:v>
                </c:pt>
                <c:pt idx="3">
                  <c:v>67.73</c:v>
                </c:pt>
                <c:pt idx="4">
                  <c:v>68</c:v>
                </c:pt>
                <c:pt idx="5">
                  <c:v>48.98</c:v>
                </c:pt>
                <c:pt idx="6">
                  <c:v>71.87</c:v>
                </c:pt>
                <c:pt idx="7">
                  <c:v>64.94</c:v>
                </c:pt>
                <c:pt idx="8">
                  <c:v>43.65</c:v>
                </c:pt>
                <c:pt idx="9">
                  <c:v>49.59</c:v>
                </c:pt>
                <c:pt idx="10">
                  <c:v>69.819999999999993</c:v>
                </c:pt>
                <c:pt idx="11">
                  <c:v>82.49</c:v>
                </c:pt>
                <c:pt idx="12">
                  <c:v>76</c:v>
                </c:pt>
                <c:pt idx="13">
                  <c:v>58.85</c:v>
                </c:pt>
                <c:pt idx="14">
                  <c:v>87</c:v>
                </c:pt>
                <c:pt idx="15">
                  <c:v>88.62</c:v>
                </c:pt>
                <c:pt idx="16">
                  <c:v>97.32</c:v>
                </c:pt>
                <c:pt idx="17">
                  <c:v>98.58</c:v>
                </c:pt>
                <c:pt idx="18">
                  <c:v>89.01</c:v>
                </c:pt>
                <c:pt idx="19">
                  <c:v>52.88</c:v>
                </c:pt>
                <c:pt idx="20">
                  <c:v>39.69</c:v>
                </c:pt>
                <c:pt idx="21">
                  <c:v>61.83</c:v>
                </c:pt>
                <c:pt idx="22">
                  <c:v>81.53</c:v>
                </c:pt>
                <c:pt idx="23">
                  <c:v>32.57</c:v>
                </c:pt>
              </c:numCache>
            </c:numRef>
          </c:val>
          <c:extLst>
            <c:ext xmlns:c16="http://schemas.microsoft.com/office/drawing/2014/chart" uri="{C3380CC4-5D6E-409C-BE32-E72D297353CC}">
              <c16:uniqueId val="{00000007-1DED-4BE8-A0C1-03FF395A959D}"/>
            </c:ext>
          </c:extLst>
        </c:ser>
        <c:dLbls>
          <c:showLegendKey val="0"/>
          <c:showVal val="0"/>
          <c:showCatName val="0"/>
          <c:showSerName val="0"/>
          <c:showPercent val="0"/>
          <c:showBubbleSize val="0"/>
        </c:dLbls>
        <c:gapWidth val="219"/>
        <c:overlap val="-27"/>
        <c:axId val="2012103392"/>
        <c:axId val="2012100896"/>
      </c:barChart>
      <c:catAx>
        <c:axId val="201210339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t" anchorCtr="0"/>
          <a:lstStyle/>
          <a:p>
            <a:pPr>
              <a:defRPr sz="1400" b="1" i="0" u="none" strike="noStrike" kern="1200" baseline="0">
                <a:solidFill>
                  <a:sysClr val="windowText" lastClr="000000"/>
                </a:solidFill>
                <a:latin typeface="+mn-lt"/>
                <a:ea typeface="+mn-ea"/>
                <a:cs typeface="+mn-cs"/>
              </a:defRPr>
            </a:pPr>
            <a:endParaRPr lang="en-US"/>
          </a:p>
        </c:txPr>
        <c:crossAx val="2012100896"/>
        <c:crosses val="autoZero"/>
        <c:auto val="1"/>
        <c:lblAlgn val="ctr"/>
        <c:lblOffset val="100"/>
        <c:tickLblSkip val="1"/>
        <c:noMultiLvlLbl val="0"/>
      </c:catAx>
      <c:valAx>
        <c:axId val="201210089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012103392"/>
        <c:crosses val="autoZero"/>
        <c:crossBetween val="between"/>
      </c:valAx>
      <c:spPr>
        <a:noFill/>
        <a:ln>
          <a:noFill/>
        </a:ln>
        <a:effectLst/>
      </c:spPr>
    </c:plotArea>
    <c:legend>
      <c:legendPos val="b"/>
      <c:layout>
        <c:manualLayout>
          <c:xMode val="edge"/>
          <c:yMode val="edge"/>
          <c:x val="0.11745528375818913"/>
          <c:y val="6.8098288445205782E-2"/>
          <c:w val="0.21975865055739871"/>
          <c:h val="8.30644120304634E-2"/>
        </c:manualLayout>
      </c:layout>
      <c:overlay val="0"/>
      <c:spPr>
        <a:solidFill>
          <a:schemeClr val="bg1"/>
        </a:solid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6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492266556527633E-2"/>
          <c:y val="5.3985518720580404E-2"/>
          <c:w val="0.91174922818222048"/>
          <c:h val="0.69416200031668807"/>
        </c:manualLayout>
      </c:layout>
      <c:barChart>
        <c:barDir val="col"/>
        <c:grouping val="clustered"/>
        <c:varyColors val="0"/>
        <c:ser>
          <c:idx val="0"/>
          <c:order val="0"/>
          <c:tx>
            <c:strRef>
              <c:f>'User Study'!$C$1</c:f>
              <c:strCache>
                <c:ptCount val="1"/>
                <c:pt idx="0">
                  <c:v>Attack Name</c:v>
                </c:pt>
              </c:strCache>
            </c:strRef>
          </c:tx>
          <c:spPr>
            <a:solidFill>
              <a:schemeClr val="accent1"/>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Study'!$C$2:$C$25</c:f>
            </c:numRef>
          </c:val>
          <c:extLst>
            <c:ext xmlns:c16="http://schemas.microsoft.com/office/drawing/2014/chart" uri="{C3380CC4-5D6E-409C-BE32-E72D297353CC}">
              <c16:uniqueId val="{00000000-1DED-4BE8-A0C1-03FF395A959D}"/>
            </c:ext>
          </c:extLst>
        </c:ser>
        <c:ser>
          <c:idx val="1"/>
          <c:order val="1"/>
          <c:tx>
            <c:strRef>
              <c:f>'User Study'!$D$1</c:f>
              <c:strCache>
                <c:ptCount val="1"/>
                <c:pt idx="0">
                  <c:v>Count</c:v>
                </c:pt>
              </c:strCache>
            </c:strRef>
          </c:tx>
          <c:spPr>
            <a:solidFill>
              <a:schemeClr val="accent2"/>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Study'!$D$2:$D$25</c:f>
            </c:numRef>
          </c:val>
          <c:extLst>
            <c:ext xmlns:c16="http://schemas.microsoft.com/office/drawing/2014/chart" uri="{C3380CC4-5D6E-409C-BE32-E72D297353CC}">
              <c16:uniqueId val="{00000001-1DED-4BE8-A0C1-03FF395A959D}"/>
            </c:ext>
          </c:extLst>
        </c:ser>
        <c:ser>
          <c:idx val="2"/>
          <c:order val="2"/>
          <c:tx>
            <c:strRef>
              <c:f>'User Study'!$E$1</c:f>
              <c:strCache>
                <c:ptCount val="1"/>
                <c:pt idx="0">
                  <c:v>Label: Diff</c:v>
                </c:pt>
              </c:strCache>
            </c:strRef>
          </c:tx>
          <c:spPr>
            <a:solidFill>
              <a:schemeClr val="accent3"/>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Study'!$E$2:$E$25</c:f>
            </c:numRef>
          </c:val>
          <c:extLst>
            <c:ext xmlns:c16="http://schemas.microsoft.com/office/drawing/2014/chart" uri="{C3380CC4-5D6E-409C-BE32-E72D297353CC}">
              <c16:uniqueId val="{00000002-1DED-4BE8-A0C1-03FF395A959D}"/>
            </c:ext>
          </c:extLst>
        </c:ser>
        <c:ser>
          <c:idx val="3"/>
          <c:order val="3"/>
          <c:tx>
            <c:strRef>
              <c:f>'User Study'!$F$1</c:f>
              <c:strCache>
                <c:ptCount val="1"/>
                <c:pt idx="0">
                  <c:v>Exp 1</c:v>
                </c:pt>
              </c:strCache>
            </c:strRef>
          </c:tx>
          <c:spPr>
            <a:solidFill>
              <a:srgbClr val="85898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Study'!$F$2:$F$25</c:f>
              <c:numCache>
                <c:formatCode>General</c:formatCode>
                <c:ptCount val="24"/>
                <c:pt idx="0">
                  <c:v>5.23</c:v>
                </c:pt>
                <c:pt idx="1">
                  <c:v>80.260000000000005</c:v>
                </c:pt>
                <c:pt idx="2">
                  <c:v>72.83</c:v>
                </c:pt>
                <c:pt idx="3">
                  <c:v>70.569999999999993</c:v>
                </c:pt>
                <c:pt idx="4">
                  <c:v>78.28</c:v>
                </c:pt>
                <c:pt idx="5">
                  <c:v>41.31</c:v>
                </c:pt>
                <c:pt idx="6">
                  <c:v>76.2</c:v>
                </c:pt>
                <c:pt idx="7">
                  <c:v>71.709999999999994</c:v>
                </c:pt>
                <c:pt idx="8">
                  <c:v>28.49</c:v>
                </c:pt>
                <c:pt idx="9">
                  <c:v>60.29</c:v>
                </c:pt>
                <c:pt idx="10">
                  <c:v>96.6</c:v>
                </c:pt>
                <c:pt idx="11">
                  <c:v>92.39</c:v>
                </c:pt>
                <c:pt idx="12">
                  <c:v>89</c:v>
                </c:pt>
                <c:pt idx="13">
                  <c:v>59.84</c:v>
                </c:pt>
                <c:pt idx="14">
                  <c:v>88.76</c:v>
                </c:pt>
                <c:pt idx="15">
                  <c:v>89.97</c:v>
                </c:pt>
                <c:pt idx="16">
                  <c:v>98.9</c:v>
                </c:pt>
                <c:pt idx="17">
                  <c:v>98.67</c:v>
                </c:pt>
                <c:pt idx="18">
                  <c:v>87.16</c:v>
                </c:pt>
                <c:pt idx="19">
                  <c:v>86.99</c:v>
                </c:pt>
                <c:pt idx="20">
                  <c:v>98.6</c:v>
                </c:pt>
                <c:pt idx="21">
                  <c:v>69.59</c:v>
                </c:pt>
                <c:pt idx="22">
                  <c:v>85.93</c:v>
                </c:pt>
                <c:pt idx="23">
                  <c:v>23.31</c:v>
                </c:pt>
              </c:numCache>
            </c:numRef>
          </c:val>
          <c:extLst>
            <c:ext xmlns:c16="http://schemas.microsoft.com/office/drawing/2014/chart" uri="{C3380CC4-5D6E-409C-BE32-E72D297353CC}">
              <c16:uniqueId val="{00000003-1DED-4BE8-A0C1-03FF395A959D}"/>
            </c:ext>
          </c:extLst>
        </c:ser>
        <c:ser>
          <c:idx val="4"/>
          <c:order val="4"/>
          <c:tx>
            <c:strRef>
              <c:f>'User Study'!$G$1</c:f>
              <c:strCache>
                <c:ptCount val="1"/>
                <c:pt idx="0">
                  <c:v>Label: Same</c:v>
                </c:pt>
              </c:strCache>
            </c:strRef>
          </c:tx>
          <c:spPr>
            <a:solidFill>
              <a:schemeClr val="accent5"/>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Study'!$G$2:$G$25</c:f>
            </c:numRef>
          </c:val>
          <c:extLst>
            <c:ext xmlns:c16="http://schemas.microsoft.com/office/drawing/2014/chart" uri="{C3380CC4-5D6E-409C-BE32-E72D297353CC}">
              <c16:uniqueId val="{00000004-1DED-4BE8-A0C1-03FF395A959D}"/>
            </c:ext>
          </c:extLst>
        </c:ser>
        <c:ser>
          <c:idx val="5"/>
          <c:order val="5"/>
          <c:tx>
            <c:strRef>
              <c:f>'User Study'!$H$1</c:f>
              <c:strCache>
                <c:ptCount val="1"/>
                <c:pt idx="0">
                  <c:v>Ratio</c:v>
                </c:pt>
              </c:strCache>
            </c:strRef>
          </c:tx>
          <c:spPr>
            <a:solidFill>
              <a:schemeClr val="accent6"/>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Study'!$H$2:$H$25</c:f>
            </c:numRef>
          </c:val>
          <c:extLst>
            <c:ext xmlns:c16="http://schemas.microsoft.com/office/drawing/2014/chart" uri="{C3380CC4-5D6E-409C-BE32-E72D297353CC}">
              <c16:uniqueId val="{00000005-1DED-4BE8-A0C1-03FF395A959D}"/>
            </c:ext>
          </c:extLst>
        </c:ser>
        <c:ser>
          <c:idx val="6"/>
          <c:order val="6"/>
          <c:tx>
            <c:strRef>
              <c:f>'User Study'!$I$1</c:f>
              <c:strCache>
                <c:ptCount val="1"/>
                <c:pt idx="0">
                  <c:v>Exp 2</c:v>
                </c:pt>
              </c:strCache>
            </c:strRef>
          </c:tx>
          <c:spPr>
            <a:solidFill>
              <a:srgbClr val="0051B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Study'!$I$2:$I$25</c:f>
              <c:numCache>
                <c:formatCode>General</c:formatCode>
                <c:ptCount val="24"/>
                <c:pt idx="0">
                  <c:v>12.46</c:v>
                </c:pt>
                <c:pt idx="1">
                  <c:v>70.03</c:v>
                </c:pt>
                <c:pt idx="2">
                  <c:v>55.94</c:v>
                </c:pt>
                <c:pt idx="3">
                  <c:v>50.94</c:v>
                </c:pt>
                <c:pt idx="4">
                  <c:v>65.290000000000006</c:v>
                </c:pt>
                <c:pt idx="5">
                  <c:v>38.950000000000003</c:v>
                </c:pt>
                <c:pt idx="6">
                  <c:v>62.85</c:v>
                </c:pt>
                <c:pt idx="7">
                  <c:v>54.31</c:v>
                </c:pt>
                <c:pt idx="8">
                  <c:v>25.47</c:v>
                </c:pt>
                <c:pt idx="9">
                  <c:v>44.26</c:v>
                </c:pt>
                <c:pt idx="10">
                  <c:v>62.64</c:v>
                </c:pt>
                <c:pt idx="11">
                  <c:v>83.08</c:v>
                </c:pt>
                <c:pt idx="12">
                  <c:v>78</c:v>
                </c:pt>
                <c:pt idx="13">
                  <c:v>49.47</c:v>
                </c:pt>
                <c:pt idx="14">
                  <c:v>82.28</c:v>
                </c:pt>
                <c:pt idx="15">
                  <c:v>81.05</c:v>
                </c:pt>
                <c:pt idx="16">
                  <c:v>95.71</c:v>
                </c:pt>
                <c:pt idx="17">
                  <c:v>99.14</c:v>
                </c:pt>
                <c:pt idx="18">
                  <c:v>86.82</c:v>
                </c:pt>
                <c:pt idx="19">
                  <c:v>48.8</c:v>
                </c:pt>
                <c:pt idx="20">
                  <c:v>33.07</c:v>
                </c:pt>
                <c:pt idx="21">
                  <c:v>62.72</c:v>
                </c:pt>
                <c:pt idx="22">
                  <c:v>80.52</c:v>
                </c:pt>
                <c:pt idx="23">
                  <c:v>17.809999999999999</c:v>
                </c:pt>
              </c:numCache>
            </c:numRef>
          </c:val>
          <c:extLst>
            <c:ext xmlns:c16="http://schemas.microsoft.com/office/drawing/2014/chart" uri="{C3380CC4-5D6E-409C-BE32-E72D297353CC}">
              <c16:uniqueId val="{00000006-1DED-4BE8-A0C1-03FF395A959D}"/>
            </c:ext>
          </c:extLst>
        </c:ser>
        <c:ser>
          <c:idx val="7"/>
          <c:order val="7"/>
          <c:tx>
            <c:strRef>
              <c:f>'User Study'!$J$1</c:f>
              <c:strCache>
                <c:ptCount val="1"/>
                <c:pt idx="0">
                  <c:v>Exp 3</c:v>
                </c:pt>
              </c:strCache>
            </c:strRef>
          </c:tx>
          <c:spPr>
            <a:pattFill prst="wdUpDiag">
              <a:fgClr>
                <a:srgbClr val="FFC82D"/>
              </a:fgClr>
              <a:bgClr>
                <a:srgbClr val="85898A"/>
              </a:bgClr>
            </a:patt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Study'!$J$2:$J$25</c:f>
              <c:numCache>
                <c:formatCode>General</c:formatCode>
                <c:ptCount val="24"/>
                <c:pt idx="0">
                  <c:v>23.7</c:v>
                </c:pt>
                <c:pt idx="1">
                  <c:v>69.92</c:v>
                </c:pt>
                <c:pt idx="2">
                  <c:v>61.8</c:v>
                </c:pt>
                <c:pt idx="3">
                  <c:v>67.73</c:v>
                </c:pt>
                <c:pt idx="4">
                  <c:v>68</c:v>
                </c:pt>
                <c:pt idx="5">
                  <c:v>48.98</c:v>
                </c:pt>
                <c:pt idx="6">
                  <c:v>71.87</c:v>
                </c:pt>
                <c:pt idx="7">
                  <c:v>64.94</c:v>
                </c:pt>
                <c:pt idx="8">
                  <c:v>43.65</c:v>
                </c:pt>
                <c:pt idx="9">
                  <c:v>49.59</c:v>
                </c:pt>
                <c:pt idx="10">
                  <c:v>69.819999999999993</c:v>
                </c:pt>
                <c:pt idx="11">
                  <c:v>82.49</c:v>
                </c:pt>
                <c:pt idx="12">
                  <c:v>76</c:v>
                </c:pt>
                <c:pt idx="13">
                  <c:v>58.85</c:v>
                </c:pt>
                <c:pt idx="14">
                  <c:v>87</c:v>
                </c:pt>
                <c:pt idx="15">
                  <c:v>88.62</c:v>
                </c:pt>
                <c:pt idx="16">
                  <c:v>97.32</c:v>
                </c:pt>
                <c:pt idx="17">
                  <c:v>98.58</c:v>
                </c:pt>
                <c:pt idx="18">
                  <c:v>89.01</c:v>
                </c:pt>
                <c:pt idx="19">
                  <c:v>52.88</c:v>
                </c:pt>
                <c:pt idx="20">
                  <c:v>39.69</c:v>
                </c:pt>
                <c:pt idx="21">
                  <c:v>61.83</c:v>
                </c:pt>
                <c:pt idx="22">
                  <c:v>81.53</c:v>
                </c:pt>
                <c:pt idx="23">
                  <c:v>32.57</c:v>
                </c:pt>
              </c:numCache>
            </c:numRef>
          </c:val>
          <c:extLst>
            <c:ext xmlns:c16="http://schemas.microsoft.com/office/drawing/2014/chart" uri="{C3380CC4-5D6E-409C-BE32-E72D297353CC}">
              <c16:uniqueId val="{00000007-1DED-4BE8-A0C1-03FF395A959D}"/>
            </c:ext>
          </c:extLst>
        </c:ser>
        <c:dLbls>
          <c:showLegendKey val="0"/>
          <c:showVal val="0"/>
          <c:showCatName val="0"/>
          <c:showSerName val="0"/>
          <c:showPercent val="0"/>
          <c:showBubbleSize val="0"/>
        </c:dLbls>
        <c:gapWidth val="219"/>
        <c:overlap val="-27"/>
        <c:axId val="2012103392"/>
        <c:axId val="2012100896"/>
      </c:barChart>
      <c:catAx>
        <c:axId val="201210339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t" anchorCtr="0"/>
          <a:lstStyle/>
          <a:p>
            <a:pPr>
              <a:defRPr sz="1400" b="1" i="0" u="none" strike="noStrike" kern="1200" baseline="0">
                <a:solidFill>
                  <a:sysClr val="windowText" lastClr="000000"/>
                </a:solidFill>
                <a:latin typeface="+mn-lt"/>
                <a:ea typeface="+mn-ea"/>
                <a:cs typeface="+mn-cs"/>
              </a:defRPr>
            </a:pPr>
            <a:endParaRPr lang="en-US"/>
          </a:p>
        </c:txPr>
        <c:crossAx val="2012100896"/>
        <c:crosses val="autoZero"/>
        <c:auto val="1"/>
        <c:lblAlgn val="ctr"/>
        <c:lblOffset val="100"/>
        <c:tickLblSkip val="1"/>
        <c:noMultiLvlLbl val="0"/>
      </c:catAx>
      <c:valAx>
        <c:axId val="201210089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012103392"/>
        <c:crosses val="autoZero"/>
        <c:crossBetween val="between"/>
      </c:valAx>
      <c:spPr>
        <a:noFill/>
        <a:ln>
          <a:noFill/>
        </a:ln>
        <a:effectLst/>
      </c:spPr>
    </c:plotArea>
    <c:legend>
      <c:legendPos val="b"/>
      <c:layout>
        <c:manualLayout>
          <c:xMode val="edge"/>
          <c:yMode val="edge"/>
          <c:x val="0.11745528375818913"/>
          <c:y val="6.8098288445205782E-2"/>
          <c:w val="0.21975865055739871"/>
          <c:h val="8.30644120304634E-2"/>
        </c:manualLayout>
      </c:layout>
      <c:overlay val="0"/>
      <c:spPr>
        <a:solidFill>
          <a:schemeClr val="bg1"/>
        </a:solid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6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492266556527633E-2"/>
          <c:y val="5.3985518720580404E-2"/>
          <c:w val="0.91174922818222048"/>
          <c:h val="0.69416200031668807"/>
        </c:manualLayout>
      </c:layout>
      <c:barChart>
        <c:barDir val="col"/>
        <c:grouping val="clustered"/>
        <c:varyColors val="0"/>
        <c:ser>
          <c:idx val="0"/>
          <c:order val="0"/>
          <c:tx>
            <c:strRef>
              <c:f>'User Study'!$C$1</c:f>
              <c:strCache>
                <c:ptCount val="1"/>
                <c:pt idx="0">
                  <c:v>Attack Name</c:v>
                </c:pt>
              </c:strCache>
            </c:strRef>
          </c:tx>
          <c:spPr>
            <a:solidFill>
              <a:schemeClr val="accent1"/>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Study'!$C$2:$C$25</c:f>
            </c:numRef>
          </c:val>
          <c:extLst>
            <c:ext xmlns:c16="http://schemas.microsoft.com/office/drawing/2014/chart" uri="{C3380CC4-5D6E-409C-BE32-E72D297353CC}">
              <c16:uniqueId val="{00000000-1DED-4BE8-A0C1-03FF395A959D}"/>
            </c:ext>
          </c:extLst>
        </c:ser>
        <c:ser>
          <c:idx val="1"/>
          <c:order val="1"/>
          <c:tx>
            <c:strRef>
              <c:f>'User Study'!$D$1</c:f>
              <c:strCache>
                <c:ptCount val="1"/>
                <c:pt idx="0">
                  <c:v>Count</c:v>
                </c:pt>
              </c:strCache>
            </c:strRef>
          </c:tx>
          <c:spPr>
            <a:solidFill>
              <a:schemeClr val="accent2"/>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Study'!$D$2:$D$25</c:f>
            </c:numRef>
          </c:val>
          <c:extLst>
            <c:ext xmlns:c16="http://schemas.microsoft.com/office/drawing/2014/chart" uri="{C3380CC4-5D6E-409C-BE32-E72D297353CC}">
              <c16:uniqueId val="{00000001-1DED-4BE8-A0C1-03FF395A959D}"/>
            </c:ext>
          </c:extLst>
        </c:ser>
        <c:ser>
          <c:idx val="2"/>
          <c:order val="2"/>
          <c:tx>
            <c:strRef>
              <c:f>'User Study'!$E$1</c:f>
              <c:strCache>
                <c:ptCount val="1"/>
                <c:pt idx="0">
                  <c:v>Label: Diff</c:v>
                </c:pt>
              </c:strCache>
            </c:strRef>
          </c:tx>
          <c:spPr>
            <a:solidFill>
              <a:schemeClr val="accent3"/>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Study'!$E$2:$E$25</c:f>
            </c:numRef>
          </c:val>
          <c:extLst>
            <c:ext xmlns:c16="http://schemas.microsoft.com/office/drawing/2014/chart" uri="{C3380CC4-5D6E-409C-BE32-E72D297353CC}">
              <c16:uniqueId val="{00000002-1DED-4BE8-A0C1-03FF395A959D}"/>
            </c:ext>
          </c:extLst>
        </c:ser>
        <c:ser>
          <c:idx val="3"/>
          <c:order val="3"/>
          <c:tx>
            <c:strRef>
              <c:f>'User Study'!$F$1</c:f>
              <c:strCache>
                <c:ptCount val="1"/>
                <c:pt idx="0">
                  <c:v>Exp 1</c:v>
                </c:pt>
              </c:strCache>
            </c:strRef>
          </c:tx>
          <c:spPr>
            <a:solidFill>
              <a:srgbClr val="85898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Study'!$F$2:$F$25</c:f>
              <c:numCache>
                <c:formatCode>General</c:formatCode>
                <c:ptCount val="24"/>
                <c:pt idx="0">
                  <c:v>5.23</c:v>
                </c:pt>
                <c:pt idx="1">
                  <c:v>80.260000000000005</c:v>
                </c:pt>
                <c:pt idx="2">
                  <c:v>72.83</c:v>
                </c:pt>
                <c:pt idx="3">
                  <c:v>70.569999999999993</c:v>
                </c:pt>
                <c:pt idx="4">
                  <c:v>78.28</c:v>
                </c:pt>
                <c:pt idx="5">
                  <c:v>41.31</c:v>
                </c:pt>
                <c:pt idx="6">
                  <c:v>76.2</c:v>
                </c:pt>
                <c:pt idx="7">
                  <c:v>71.709999999999994</c:v>
                </c:pt>
                <c:pt idx="8">
                  <c:v>28.49</c:v>
                </c:pt>
                <c:pt idx="9">
                  <c:v>60.29</c:v>
                </c:pt>
                <c:pt idx="10">
                  <c:v>96.6</c:v>
                </c:pt>
                <c:pt idx="11">
                  <c:v>92.39</c:v>
                </c:pt>
                <c:pt idx="12">
                  <c:v>89</c:v>
                </c:pt>
                <c:pt idx="13">
                  <c:v>59.84</c:v>
                </c:pt>
                <c:pt idx="14">
                  <c:v>88.76</c:v>
                </c:pt>
                <c:pt idx="15">
                  <c:v>89.97</c:v>
                </c:pt>
                <c:pt idx="16">
                  <c:v>98.9</c:v>
                </c:pt>
                <c:pt idx="17">
                  <c:v>98.67</c:v>
                </c:pt>
                <c:pt idx="18">
                  <c:v>87.16</c:v>
                </c:pt>
                <c:pt idx="19">
                  <c:v>86.99</c:v>
                </c:pt>
                <c:pt idx="20">
                  <c:v>98.6</c:v>
                </c:pt>
                <c:pt idx="21">
                  <c:v>69.59</c:v>
                </c:pt>
                <c:pt idx="22">
                  <c:v>85.93</c:v>
                </c:pt>
                <c:pt idx="23">
                  <c:v>23.31</c:v>
                </c:pt>
              </c:numCache>
            </c:numRef>
          </c:val>
          <c:extLst>
            <c:ext xmlns:c16="http://schemas.microsoft.com/office/drawing/2014/chart" uri="{C3380CC4-5D6E-409C-BE32-E72D297353CC}">
              <c16:uniqueId val="{00000003-1DED-4BE8-A0C1-03FF395A959D}"/>
            </c:ext>
          </c:extLst>
        </c:ser>
        <c:ser>
          <c:idx val="4"/>
          <c:order val="4"/>
          <c:tx>
            <c:strRef>
              <c:f>'User Study'!$G$1</c:f>
              <c:strCache>
                <c:ptCount val="1"/>
                <c:pt idx="0">
                  <c:v>Label: Same</c:v>
                </c:pt>
              </c:strCache>
            </c:strRef>
          </c:tx>
          <c:spPr>
            <a:solidFill>
              <a:schemeClr val="accent5"/>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Study'!$G$2:$G$25</c:f>
            </c:numRef>
          </c:val>
          <c:extLst>
            <c:ext xmlns:c16="http://schemas.microsoft.com/office/drawing/2014/chart" uri="{C3380CC4-5D6E-409C-BE32-E72D297353CC}">
              <c16:uniqueId val="{00000004-1DED-4BE8-A0C1-03FF395A959D}"/>
            </c:ext>
          </c:extLst>
        </c:ser>
        <c:ser>
          <c:idx val="5"/>
          <c:order val="5"/>
          <c:tx>
            <c:strRef>
              <c:f>'User Study'!$H$1</c:f>
              <c:strCache>
                <c:ptCount val="1"/>
                <c:pt idx="0">
                  <c:v>Ratio</c:v>
                </c:pt>
              </c:strCache>
            </c:strRef>
          </c:tx>
          <c:spPr>
            <a:solidFill>
              <a:schemeClr val="accent6"/>
            </a:solidFill>
            <a:ln>
              <a:no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Study'!$H$2:$H$25</c:f>
            </c:numRef>
          </c:val>
          <c:extLst>
            <c:ext xmlns:c16="http://schemas.microsoft.com/office/drawing/2014/chart" uri="{C3380CC4-5D6E-409C-BE32-E72D297353CC}">
              <c16:uniqueId val="{00000005-1DED-4BE8-A0C1-03FF395A959D}"/>
            </c:ext>
          </c:extLst>
        </c:ser>
        <c:ser>
          <c:idx val="6"/>
          <c:order val="6"/>
          <c:tx>
            <c:strRef>
              <c:f>'User Study'!$I$1</c:f>
              <c:strCache>
                <c:ptCount val="1"/>
                <c:pt idx="0">
                  <c:v>Exp 2</c:v>
                </c:pt>
              </c:strCache>
            </c:strRef>
          </c:tx>
          <c:spPr>
            <a:solidFill>
              <a:srgbClr val="0051BA"/>
            </a:solid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Study'!$I$2:$I$25</c:f>
              <c:numCache>
                <c:formatCode>General</c:formatCode>
                <c:ptCount val="24"/>
                <c:pt idx="0">
                  <c:v>12.46</c:v>
                </c:pt>
                <c:pt idx="1">
                  <c:v>70.03</c:v>
                </c:pt>
                <c:pt idx="2">
                  <c:v>55.94</c:v>
                </c:pt>
                <c:pt idx="3">
                  <c:v>50.94</c:v>
                </c:pt>
                <c:pt idx="4">
                  <c:v>65.290000000000006</c:v>
                </c:pt>
                <c:pt idx="5">
                  <c:v>38.950000000000003</c:v>
                </c:pt>
                <c:pt idx="6">
                  <c:v>62.85</c:v>
                </c:pt>
                <c:pt idx="7">
                  <c:v>54.31</c:v>
                </c:pt>
                <c:pt idx="8">
                  <c:v>25.47</c:v>
                </c:pt>
                <c:pt idx="9">
                  <c:v>44.26</c:v>
                </c:pt>
                <c:pt idx="10">
                  <c:v>62.64</c:v>
                </c:pt>
                <c:pt idx="11">
                  <c:v>83.08</c:v>
                </c:pt>
                <c:pt idx="12">
                  <c:v>78</c:v>
                </c:pt>
                <c:pt idx="13">
                  <c:v>49.47</c:v>
                </c:pt>
                <c:pt idx="14">
                  <c:v>82.28</c:v>
                </c:pt>
                <c:pt idx="15">
                  <c:v>81.05</c:v>
                </c:pt>
                <c:pt idx="16">
                  <c:v>95.71</c:v>
                </c:pt>
                <c:pt idx="17">
                  <c:v>99.14</c:v>
                </c:pt>
                <c:pt idx="18">
                  <c:v>86.82</c:v>
                </c:pt>
                <c:pt idx="19">
                  <c:v>48.8</c:v>
                </c:pt>
                <c:pt idx="20">
                  <c:v>33.07</c:v>
                </c:pt>
                <c:pt idx="21">
                  <c:v>62.72</c:v>
                </c:pt>
                <c:pt idx="22">
                  <c:v>80.52</c:v>
                </c:pt>
                <c:pt idx="23">
                  <c:v>17.809999999999999</c:v>
                </c:pt>
              </c:numCache>
            </c:numRef>
          </c:val>
          <c:extLst>
            <c:ext xmlns:c16="http://schemas.microsoft.com/office/drawing/2014/chart" uri="{C3380CC4-5D6E-409C-BE32-E72D297353CC}">
              <c16:uniqueId val="{00000006-1DED-4BE8-A0C1-03FF395A959D}"/>
            </c:ext>
          </c:extLst>
        </c:ser>
        <c:ser>
          <c:idx val="7"/>
          <c:order val="7"/>
          <c:tx>
            <c:strRef>
              <c:f>'User Study'!$J$1</c:f>
              <c:strCache>
                <c:ptCount val="1"/>
                <c:pt idx="0">
                  <c:v>Exp 3</c:v>
                </c:pt>
              </c:strCache>
            </c:strRef>
          </c:tx>
          <c:spPr>
            <a:pattFill prst="wdUpDiag">
              <a:fgClr>
                <a:srgbClr val="FFC82D"/>
              </a:fgClr>
              <a:bgClr>
                <a:srgbClr val="85898A"/>
              </a:bgClr>
            </a:pattFill>
            <a:ln>
              <a:solidFill>
                <a:schemeClr val="tx1"/>
              </a:solidFill>
            </a:ln>
            <a:effectLst/>
          </c:spPr>
          <c:invertIfNegative val="0"/>
          <c:cat>
            <c:strRef>
              <c:f>'User Study'!$B$2:$B$25</c:f>
              <c:strCache>
                <c:ptCount val="24"/>
                <c:pt idx="0">
                  <c:v>No Attack</c:v>
                </c:pt>
                <c:pt idx="1">
                  <c:v>FGSM</c:v>
                </c:pt>
                <c:pt idx="2">
                  <c:v>BIM</c:v>
                </c:pt>
                <c:pt idx="3">
                  <c:v>PGD</c:v>
                </c:pt>
                <c:pt idx="4">
                  <c:v>MIFGSM</c:v>
                </c:pt>
                <c:pt idx="5">
                  <c:v>DF</c:v>
                </c:pt>
                <c:pt idx="6">
                  <c:v>FFGSM</c:v>
                </c:pt>
                <c:pt idx="7">
                  <c:v>APGD</c:v>
                </c:pt>
                <c:pt idx="8">
                  <c:v>CW</c:v>
                </c:pt>
                <c:pt idx="9">
                  <c:v>SF</c:v>
                </c:pt>
                <c:pt idx="10">
                  <c:v>SAE</c:v>
                </c:pt>
                <c:pt idx="11">
                  <c:v>AD</c:v>
                </c:pt>
                <c:pt idx="12">
                  <c:v>HT</c:v>
                </c:pt>
                <c:pt idx="13">
                  <c:v>IP-A</c:v>
                </c:pt>
                <c:pt idx="14">
                  <c:v>BN</c:v>
                </c:pt>
                <c:pt idx="15">
                  <c:v>PA</c:v>
                </c:pt>
                <c:pt idx="16">
                  <c:v>WM</c:v>
                </c:pt>
                <c:pt idx="17">
                  <c:v>SQ</c:v>
                </c:pt>
                <c:pt idx="18">
                  <c:v>TNET</c:v>
                </c:pt>
                <c:pt idx="19">
                  <c:v>BL</c:v>
                </c:pt>
                <c:pt idx="20">
                  <c:v>INS</c:v>
                </c:pt>
                <c:pt idx="21">
                  <c:v>IP-S</c:v>
                </c:pt>
                <c:pt idx="22">
                  <c:v>RP</c:v>
                </c:pt>
                <c:pt idx="23">
                  <c:v>WN</c:v>
                </c:pt>
              </c:strCache>
            </c:strRef>
          </c:cat>
          <c:val>
            <c:numRef>
              <c:f>'User Study'!$J$2:$J$25</c:f>
              <c:numCache>
                <c:formatCode>General</c:formatCode>
                <c:ptCount val="24"/>
                <c:pt idx="0">
                  <c:v>23.7</c:v>
                </c:pt>
                <c:pt idx="1">
                  <c:v>69.92</c:v>
                </c:pt>
                <c:pt idx="2">
                  <c:v>61.8</c:v>
                </c:pt>
                <c:pt idx="3">
                  <c:v>67.73</c:v>
                </c:pt>
                <c:pt idx="4">
                  <c:v>68</c:v>
                </c:pt>
                <c:pt idx="5">
                  <c:v>48.98</c:v>
                </c:pt>
                <c:pt idx="6">
                  <c:v>71.87</c:v>
                </c:pt>
                <c:pt idx="7">
                  <c:v>64.94</c:v>
                </c:pt>
                <c:pt idx="8">
                  <c:v>43.65</c:v>
                </c:pt>
                <c:pt idx="9">
                  <c:v>49.59</c:v>
                </c:pt>
                <c:pt idx="10">
                  <c:v>69.819999999999993</c:v>
                </c:pt>
                <c:pt idx="11">
                  <c:v>82.49</c:v>
                </c:pt>
                <c:pt idx="12">
                  <c:v>76</c:v>
                </c:pt>
                <c:pt idx="13">
                  <c:v>58.85</c:v>
                </c:pt>
                <c:pt idx="14">
                  <c:v>87</c:v>
                </c:pt>
                <c:pt idx="15">
                  <c:v>88.62</c:v>
                </c:pt>
                <c:pt idx="16">
                  <c:v>97.32</c:v>
                </c:pt>
                <c:pt idx="17">
                  <c:v>98.58</c:v>
                </c:pt>
                <c:pt idx="18">
                  <c:v>89.01</c:v>
                </c:pt>
                <c:pt idx="19">
                  <c:v>52.88</c:v>
                </c:pt>
                <c:pt idx="20">
                  <c:v>39.69</c:v>
                </c:pt>
                <c:pt idx="21">
                  <c:v>61.83</c:v>
                </c:pt>
                <c:pt idx="22">
                  <c:v>81.53</c:v>
                </c:pt>
                <c:pt idx="23">
                  <c:v>32.57</c:v>
                </c:pt>
              </c:numCache>
            </c:numRef>
          </c:val>
          <c:extLst>
            <c:ext xmlns:c16="http://schemas.microsoft.com/office/drawing/2014/chart" uri="{C3380CC4-5D6E-409C-BE32-E72D297353CC}">
              <c16:uniqueId val="{00000007-1DED-4BE8-A0C1-03FF395A959D}"/>
            </c:ext>
          </c:extLst>
        </c:ser>
        <c:dLbls>
          <c:showLegendKey val="0"/>
          <c:showVal val="0"/>
          <c:showCatName val="0"/>
          <c:showSerName val="0"/>
          <c:showPercent val="0"/>
          <c:showBubbleSize val="0"/>
        </c:dLbls>
        <c:gapWidth val="219"/>
        <c:overlap val="-27"/>
        <c:axId val="2012103392"/>
        <c:axId val="2012100896"/>
      </c:barChart>
      <c:catAx>
        <c:axId val="201210339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t" anchorCtr="0"/>
          <a:lstStyle/>
          <a:p>
            <a:pPr>
              <a:defRPr sz="1400" b="1" i="0" u="none" strike="noStrike" kern="1200" baseline="0">
                <a:solidFill>
                  <a:sysClr val="windowText" lastClr="000000"/>
                </a:solidFill>
                <a:latin typeface="+mn-lt"/>
                <a:ea typeface="+mn-ea"/>
                <a:cs typeface="+mn-cs"/>
              </a:defRPr>
            </a:pPr>
            <a:endParaRPr lang="en-US"/>
          </a:p>
        </c:txPr>
        <c:crossAx val="2012100896"/>
        <c:crosses val="autoZero"/>
        <c:auto val="1"/>
        <c:lblAlgn val="ctr"/>
        <c:lblOffset val="100"/>
        <c:tickLblSkip val="1"/>
        <c:noMultiLvlLbl val="0"/>
      </c:catAx>
      <c:valAx>
        <c:axId val="201210089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012103392"/>
        <c:crosses val="autoZero"/>
        <c:crossBetween val="between"/>
      </c:valAx>
      <c:spPr>
        <a:noFill/>
        <a:ln>
          <a:noFill/>
        </a:ln>
        <a:effectLst/>
      </c:spPr>
    </c:plotArea>
    <c:legend>
      <c:legendPos val="b"/>
      <c:layout>
        <c:manualLayout>
          <c:xMode val="edge"/>
          <c:yMode val="edge"/>
          <c:x val="0.11745528375818913"/>
          <c:y val="6.8098288445205782E-2"/>
          <c:w val="0.21975865055739871"/>
          <c:h val="8.30644120304634E-2"/>
        </c:manualLayout>
      </c:layout>
      <c:overlay val="0"/>
      <c:spPr>
        <a:solidFill>
          <a:schemeClr val="bg1"/>
        </a:solid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01891-E94A-42D8-AD41-54CE1BF6CCE1}" type="doc">
      <dgm:prSet loTypeId="urn:microsoft.com/office/officeart/2005/8/layout/orgChart1" loCatId="hierarchy" qsTypeId="urn:microsoft.com/office/officeart/2005/8/quickstyle/simple1" qsCatId="simple" csTypeId="urn:microsoft.com/office/officeart/2005/8/colors/accent1_3" csCatId="accent1" phldr="1"/>
      <dgm:spPr/>
      <dgm:t>
        <a:bodyPr/>
        <a:lstStyle/>
        <a:p>
          <a:endParaRPr lang="en-US"/>
        </a:p>
      </dgm:t>
    </dgm:pt>
    <dgm:pt modelId="{6739CB3D-EF8D-4208-BD46-5C67C94F4B48}">
      <dgm:prSet phldrT="[Text]" phldr="0"/>
      <dgm:spPr>
        <a:solidFill>
          <a:srgbClr val="0022B4">
            <a:alpha val="85098"/>
          </a:srgbClr>
        </a:solidFill>
      </dgm:spPr>
      <dgm:t>
        <a:bodyPr/>
        <a:lstStyle/>
        <a:p>
          <a:pPr rtl="0"/>
          <a:r>
            <a:rPr lang="en-US" b="0">
              <a:latin typeface="+mj-lt"/>
            </a:rPr>
            <a:t>Local Patches</a:t>
          </a:r>
        </a:p>
      </dgm:t>
    </dgm:pt>
    <dgm:pt modelId="{C2042E61-B9FC-4894-B0C5-7AD846D3A364}" type="parTrans" cxnId="{4E582DBE-14C4-4CBE-9D53-E279CC0EA70D}">
      <dgm:prSet/>
      <dgm:spPr/>
      <dgm:t>
        <a:bodyPr/>
        <a:lstStyle/>
        <a:p>
          <a:endParaRPr lang="en-US" b="0">
            <a:latin typeface="+mj-lt"/>
          </a:endParaRPr>
        </a:p>
      </dgm:t>
    </dgm:pt>
    <dgm:pt modelId="{24B9FA86-2BA9-44AF-B21D-DD096A83FC8C}" type="sibTrans" cxnId="{4E582DBE-14C4-4CBE-9D53-E279CC0EA70D}">
      <dgm:prSet/>
      <dgm:spPr/>
      <dgm:t>
        <a:bodyPr/>
        <a:lstStyle/>
        <a:p>
          <a:endParaRPr lang="en-US" b="0">
            <a:latin typeface="+mj-lt"/>
          </a:endParaRPr>
        </a:p>
      </dgm:t>
    </dgm:pt>
    <dgm:pt modelId="{A0D51FA2-9254-4FEA-A734-B1A6804581F5}">
      <dgm:prSet phldrT="[Text]" phldr="0"/>
      <dgm:spPr>
        <a:solidFill>
          <a:srgbClr val="0022B4">
            <a:alpha val="85098"/>
          </a:srgbClr>
        </a:solidFill>
      </dgm:spPr>
      <dgm:t>
        <a:bodyPr/>
        <a:lstStyle/>
        <a:p>
          <a:pPr rtl="0"/>
          <a:r>
            <a:rPr lang="en-US" b="0">
              <a:latin typeface="+mj-lt"/>
            </a:rPr>
            <a:t>Global Transformation</a:t>
          </a:r>
        </a:p>
      </dgm:t>
    </dgm:pt>
    <dgm:pt modelId="{9274EED3-111C-436D-A5DE-CAB6EB01713C}" type="parTrans" cxnId="{B2513AC7-2A1E-44A8-985D-A867253F5769}">
      <dgm:prSet/>
      <dgm:spPr/>
      <dgm:t>
        <a:bodyPr/>
        <a:lstStyle/>
        <a:p>
          <a:endParaRPr lang="en-US" b="0">
            <a:latin typeface="+mj-lt"/>
          </a:endParaRPr>
        </a:p>
      </dgm:t>
    </dgm:pt>
    <dgm:pt modelId="{35CE16C8-1B6E-4AAE-A2BE-7302C55CAE18}" type="sibTrans" cxnId="{B2513AC7-2A1E-44A8-985D-A867253F5769}">
      <dgm:prSet/>
      <dgm:spPr/>
      <dgm:t>
        <a:bodyPr/>
        <a:lstStyle/>
        <a:p>
          <a:endParaRPr lang="en-US" b="0">
            <a:latin typeface="+mj-lt"/>
          </a:endParaRPr>
        </a:p>
      </dgm:t>
    </dgm:pt>
    <dgm:pt modelId="{D1E564C9-6197-4588-8CAD-86180E384C2F}">
      <dgm:prSet phldr="0"/>
      <dgm:spPr>
        <a:solidFill>
          <a:srgbClr val="0022B4">
            <a:alpha val="69020"/>
          </a:srgbClr>
        </a:solidFill>
      </dgm:spPr>
      <dgm:t>
        <a:bodyPr/>
        <a:lstStyle/>
        <a:p>
          <a:pPr rtl="0"/>
          <a:r>
            <a:rPr lang="en-US" b="0">
              <a:latin typeface="+mj-lt"/>
            </a:rPr>
            <a:t>Physical Accessory</a:t>
          </a:r>
        </a:p>
      </dgm:t>
    </dgm:pt>
    <dgm:pt modelId="{8EB3A2C4-23B1-4A7F-BE2C-2E412D86E06A}" type="parTrans" cxnId="{944E2D51-330A-47EF-84B5-4C76DC7BB168}">
      <dgm:prSet/>
      <dgm:spPr/>
      <dgm:t>
        <a:bodyPr/>
        <a:lstStyle/>
        <a:p>
          <a:endParaRPr lang="en-US" b="0">
            <a:latin typeface="+mj-lt"/>
          </a:endParaRPr>
        </a:p>
      </dgm:t>
    </dgm:pt>
    <dgm:pt modelId="{81701F59-FF08-4818-B842-6880EAE24EC1}" type="sibTrans" cxnId="{944E2D51-330A-47EF-84B5-4C76DC7BB168}">
      <dgm:prSet/>
      <dgm:spPr/>
      <dgm:t>
        <a:bodyPr/>
        <a:lstStyle/>
        <a:p>
          <a:endParaRPr lang="en-US" b="0">
            <a:latin typeface="+mj-lt"/>
          </a:endParaRPr>
        </a:p>
      </dgm:t>
    </dgm:pt>
    <dgm:pt modelId="{2CD04C26-47C1-4BB9-9A81-30174C833E97}">
      <dgm:prSet phldr="0"/>
      <dgm:spPr>
        <a:solidFill>
          <a:srgbClr val="0022B4">
            <a:alpha val="69020"/>
          </a:srgbClr>
        </a:solidFill>
      </dgm:spPr>
      <dgm:t>
        <a:bodyPr/>
        <a:lstStyle/>
        <a:p>
          <a:pPr rtl="0"/>
          <a:r>
            <a:rPr lang="en-US" b="0">
              <a:latin typeface="+mj-lt"/>
            </a:rPr>
            <a:t>BadNets</a:t>
          </a:r>
        </a:p>
      </dgm:t>
    </dgm:pt>
    <dgm:pt modelId="{DA8C2CB6-CC74-402E-9207-69BA7295FCF9}" type="parTrans" cxnId="{33D9314C-22C0-4438-979A-4ECD559E33AC}">
      <dgm:prSet/>
      <dgm:spPr/>
      <dgm:t>
        <a:bodyPr/>
        <a:lstStyle/>
        <a:p>
          <a:endParaRPr lang="en-US" b="0">
            <a:latin typeface="+mj-lt"/>
          </a:endParaRPr>
        </a:p>
      </dgm:t>
    </dgm:pt>
    <dgm:pt modelId="{E54CA32B-98F1-486D-9ABA-9E05DDC6E5C2}" type="sibTrans" cxnId="{33D9314C-22C0-4438-979A-4ECD559E33AC}">
      <dgm:prSet/>
      <dgm:spPr/>
      <dgm:t>
        <a:bodyPr/>
        <a:lstStyle/>
        <a:p>
          <a:endParaRPr lang="en-US" b="0">
            <a:latin typeface="+mj-lt"/>
          </a:endParaRPr>
        </a:p>
      </dgm:t>
    </dgm:pt>
    <dgm:pt modelId="{F145C3B7-1045-4DB1-9F7F-876F8D74D9E4}">
      <dgm:prSet phldr="0"/>
      <dgm:spPr>
        <a:solidFill>
          <a:srgbClr val="0022B4">
            <a:alpha val="69020"/>
          </a:srgbClr>
        </a:solidFill>
      </dgm:spPr>
      <dgm:t>
        <a:bodyPr/>
        <a:lstStyle/>
        <a:p>
          <a:r>
            <a:rPr lang="en-US" b="0">
              <a:latin typeface="+mj-lt"/>
            </a:rPr>
            <a:t>TrojanNN-Square</a:t>
          </a:r>
        </a:p>
      </dgm:t>
    </dgm:pt>
    <dgm:pt modelId="{0CFB73FF-4A0D-45EC-8113-20E577B2BC20}" type="parTrans" cxnId="{F91B64C9-2BB8-42ED-815E-9D86C2FC4572}">
      <dgm:prSet/>
      <dgm:spPr/>
      <dgm:t>
        <a:bodyPr/>
        <a:lstStyle/>
        <a:p>
          <a:endParaRPr lang="en-US" b="0">
            <a:latin typeface="+mj-lt"/>
          </a:endParaRPr>
        </a:p>
      </dgm:t>
    </dgm:pt>
    <dgm:pt modelId="{F50AB421-C03E-4386-9351-E7AFFDB04E17}" type="sibTrans" cxnId="{F91B64C9-2BB8-42ED-815E-9D86C2FC4572}">
      <dgm:prSet/>
      <dgm:spPr/>
      <dgm:t>
        <a:bodyPr/>
        <a:lstStyle/>
        <a:p>
          <a:endParaRPr lang="en-US" b="0">
            <a:latin typeface="+mj-lt"/>
          </a:endParaRPr>
        </a:p>
      </dgm:t>
    </dgm:pt>
    <dgm:pt modelId="{D1C1B0A1-F5C1-4C95-9A25-EFD5A6D635DB}">
      <dgm:prSet phldr="0"/>
      <dgm:spPr>
        <a:solidFill>
          <a:srgbClr val="0022B4">
            <a:alpha val="69020"/>
          </a:srgbClr>
        </a:solidFill>
      </dgm:spPr>
      <dgm:t>
        <a:bodyPr/>
        <a:lstStyle/>
        <a:p>
          <a:pPr rtl="0"/>
          <a:r>
            <a:rPr lang="en-US" b="0">
              <a:latin typeface="+mj-lt"/>
            </a:rPr>
            <a:t>TrojanNN-Watermark</a:t>
          </a:r>
        </a:p>
      </dgm:t>
    </dgm:pt>
    <dgm:pt modelId="{E6304E02-49AE-4FBF-8233-739F6C043F84}" type="parTrans" cxnId="{0B615508-E4A8-4408-A8C6-020A9921B5C9}">
      <dgm:prSet/>
      <dgm:spPr/>
      <dgm:t>
        <a:bodyPr/>
        <a:lstStyle/>
        <a:p>
          <a:endParaRPr lang="en-US" b="0">
            <a:latin typeface="+mj-lt"/>
          </a:endParaRPr>
        </a:p>
      </dgm:t>
    </dgm:pt>
    <dgm:pt modelId="{D6A5A646-A71B-49B5-8F6F-9094C2184906}" type="sibTrans" cxnId="{0B615508-E4A8-4408-A8C6-020A9921B5C9}">
      <dgm:prSet/>
      <dgm:spPr/>
      <dgm:t>
        <a:bodyPr/>
        <a:lstStyle/>
        <a:p>
          <a:endParaRPr lang="en-US" b="0">
            <a:latin typeface="+mj-lt"/>
          </a:endParaRPr>
        </a:p>
      </dgm:t>
    </dgm:pt>
    <dgm:pt modelId="{CF5822FD-CBB2-460D-B215-8D0966F19EDC}">
      <dgm:prSet phldr="0"/>
      <dgm:spPr>
        <a:solidFill>
          <a:srgbClr val="0022B4">
            <a:alpha val="69020"/>
          </a:srgbClr>
        </a:solidFill>
      </dgm:spPr>
      <dgm:t>
        <a:bodyPr/>
        <a:lstStyle/>
        <a:p>
          <a:pPr rtl="0"/>
          <a:r>
            <a:rPr lang="en-US" b="0">
              <a:latin typeface="+mj-lt"/>
            </a:rPr>
            <a:t>TrojanNet</a:t>
          </a:r>
        </a:p>
      </dgm:t>
    </dgm:pt>
    <dgm:pt modelId="{8EEA0FC9-E4AB-466B-8F2E-9B4B3B174AC8}" type="parTrans" cxnId="{01AB212B-8F06-4663-BE43-C888FE7C9D5B}">
      <dgm:prSet/>
      <dgm:spPr/>
      <dgm:t>
        <a:bodyPr/>
        <a:lstStyle/>
        <a:p>
          <a:endParaRPr lang="en-US" b="0">
            <a:latin typeface="+mj-lt"/>
          </a:endParaRPr>
        </a:p>
      </dgm:t>
    </dgm:pt>
    <dgm:pt modelId="{F49A2C45-A694-4EDC-AF7F-65A107658A33}" type="sibTrans" cxnId="{01AB212B-8F06-4663-BE43-C888FE7C9D5B}">
      <dgm:prSet/>
      <dgm:spPr/>
      <dgm:t>
        <a:bodyPr/>
        <a:lstStyle/>
        <a:p>
          <a:endParaRPr lang="en-US" b="0">
            <a:latin typeface="+mj-lt"/>
          </a:endParaRPr>
        </a:p>
      </dgm:t>
    </dgm:pt>
    <dgm:pt modelId="{A2573D23-41AD-4543-9380-019DE1C69A9E}">
      <dgm:prSet phldr="0"/>
      <dgm:spPr>
        <a:solidFill>
          <a:srgbClr val="0022B4">
            <a:alpha val="69020"/>
          </a:srgbClr>
        </a:solidFill>
      </dgm:spPr>
      <dgm:t>
        <a:bodyPr/>
        <a:lstStyle/>
        <a:p>
          <a:pPr rtl="0"/>
          <a:r>
            <a:rPr lang="en-US" b="0">
              <a:latin typeface="+mj-lt"/>
            </a:rPr>
            <a:t>Static Invisible Perturbation</a:t>
          </a:r>
        </a:p>
      </dgm:t>
    </dgm:pt>
    <dgm:pt modelId="{078CFF2B-E51F-487A-8AD7-1234D3C694B9}" type="parTrans" cxnId="{3E25A3C6-820D-4E78-81FC-FD7199433C1C}">
      <dgm:prSet/>
      <dgm:spPr/>
      <dgm:t>
        <a:bodyPr/>
        <a:lstStyle/>
        <a:p>
          <a:endParaRPr lang="en-US" b="0">
            <a:latin typeface="+mj-lt"/>
          </a:endParaRPr>
        </a:p>
      </dgm:t>
    </dgm:pt>
    <dgm:pt modelId="{94CEC5BB-4D92-46A8-936A-1953E6A58DB5}" type="sibTrans" cxnId="{3E25A3C6-820D-4E78-81FC-FD7199433C1C}">
      <dgm:prSet/>
      <dgm:spPr/>
      <dgm:t>
        <a:bodyPr/>
        <a:lstStyle/>
        <a:p>
          <a:endParaRPr lang="en-US" b="0">
            <a:latin typeface="+mj-lt"/>
          </a:endParaRPr>
        </a:p>
      </dgm:t>
    </dgm:pt>
    <dgm:pt modelId="{02BFFEC7-9ED6-4419-B122-BB48900DD6DB}">
      <dgm:prSet phldr="0"/>
      <dgm:spPr>
        <a:solidFill>
          <a:srgbClr val="0022B4">
            <a:alpha val="69020"/>
          </a:srgbClr>
        </a:solidFill>
      </dgm:spPr>
      <dgm:t>
        <a:bodyPr/>
        <a:lstStyle/>
        <a:p>
          <a:r>
            <a:rPr lang="en-US" b="0">
              <a:latin typeface="+mj-lt"/>
            </a:rPr>
            <a:t>Blend</a:t>
          </a:r>
        </a:p>
      </dgm:t>
    </dgm:pt>
    <dgm:pt modelId="{CB90478E-017F-4FA4-AB74-C3AD2B46BF13}" type="parTrans" cxnId="{638869FF-8FB5-4104-B827-13436556FAFA}">
      <dgm:prSet/>
      <dgm:spPr/>
      <dgm:t>
        <a:bodyPr/>
        <a:lstStyle/>
        <a:p>
          <a:endParaRPr lang="en-US" b="0">
            <a:latin typeface="+mj-lt"/>
          </a:endParaRPr>
        </a:p>
      </dgm:t>
    </dgm:pt>
    <dgm:pt modelId="{D6AE3DDF-F9CC-4DF5-8447-C956110617EA}" type="sibTrans" cxnId="{638869FF-8FB5-4104-B827-13436556FAFA}">
      <dgm:prSet/>
      <dgm:spPr/>
      <dgm:t>
        <a:bodyPr/>
        <a:lstStyle/>
        <a:p>
          <a:endParaRPr lang="en-US" b="0">
            <a:latin typeface="+mj-lt"/>
          </a:endParaRPr>
        </a:p>
      </dgm:t>
    </dgm:pt>
    <dgm:pt modelId="{D0DCFEAF-0FB3-4FCA-A115-680B93EC44F1}">
      <dgm:prSet phldr="0"/>
      <dgm:spPr>
        <a:solidFill>
          <a:srgbClr val="0022B4">
            <a:alpha val="69020"/>
          </a:srgbClr>
        </a:solidFill>
      </dgm:spPr>
      <dgm:t>
        <a:bodyPr/>
        <a:lstStyle/>
        <a:p>
          <a:pPr rtl="0"/>
          <a:r>
            <a:rPr lang="en-US" b="0">
              <a:latin typeface="+mj-lt"/>
            </a:rPr>
            <a:t>Ramp Signal</a:t>
          </a:r>
        </a:p>
      </dgm:t>
    </dgm:pt>
    <dgm:pt modelId="{E4F5819B-9F90-440D-9C13-17368E8AA1CB}" type="parTrans" cxnId="{ACDD352C-269F-4072-8FAF-0191700CF87B}">
      <dgm:prSet/>
      <dgm:spPr/>
      <dgm:t>
        <a:bodyPr/>
        <a:lstStyle/>
        <a:p>
          <a:endParaRPr lang="en-US" b="0">
            <a:latin typeface="+mj-lt"/>
          </a:endParaRPr>
        </a:p>
      </dgm:t>
    </dgm:pt>
    <dgm:pt modelId="{E0B4C33E-A0EB-4F87-9D68-163FC35C1AB5}" type="sibTrans" cxnId="{ACDD352C-269F-4072-8FAF-0191700CF87B}">
      <dgm:prSet/>
      <dgm:spPr/>
      <dgm:t>
        <a:bodyPr/>
        <a:lstStyle/>
        <a:p>
          <a:endParaRPr lang="en-US" b="0">
            <a:latin typeface="+mj-lt"/>
          </a:endParaRPr>
        </a:p>
      </dgm:t>
    </dgm:pt>
    <dgm:pt modelId="{43FB48B7-0D54-4F49-BC56-526E8AF64B6A}">
      <dgm:prSet phldr="0"/>
      <dgm:spPr>
        <a:solidFill>
          <a:srgbClr val="0022B4">
            <a:alpha val="69020"/>
          </a:srgbClr>
        </a:solidFill>
      </dgm:spPr>
      <dgm:t>
        <a:bodyPr/>
        <a:lstStyle/>
        <a:p>
          <a:pPr rtl="0"/>
          <a:r>
            <a:rPr lang="en-US" b="0">
              <a:latin typeface="+mj-lt"/>
            </a:rPr>
            <a:t>Instagram Filter</a:t>
          </a:r>
        </a:p>
      </dgm:t>
    </dgm:pt>
    <dgm:pt modelId="{1EF335AE-7FE6-47DD-97A0-21B8AD9C8DE4}" type="parTrans" cxnId="{1A96BCEE-3F3B-4D32-BDF1-A91D089A8985}">
      <dgm:prSet/>
      <dgm:spPr/>
      <dgm:t>
        <a:bodyPr/>
        <a:lstStyle/>
        <a:p>
          <a:endParaRPr lang="en-US" b="0">
            <a:latin typeface="+mj-lt"/>
          </a:endParaRPr>
        </a:p>
      </dgm:t>
    </dgm:pt>
    <dgm:pt modelId="{32FC0A56-B90D-4859-B0A6-0CEA94DAE513}" type="sibTrans" cxnId="{1A96BCEE-3F3B-4D32-BDF1-A91D089A8985}">
      <dgm:prSet/>
      <dgm:spPr/>
      <dgm:t>
        <a:bodyPr/>
        <a:lstStyle/>
        <a:p>
          <a:endParaRPr lang="en-US" b="0">
            <a:latin typeface="+mj-lt"/>
          </a:endParaRPr>
        </a:p>
      </dgm:t>
    </dgm:pt>
    <dgm:pt modelId="{138C6359-6BBB-4A2A-A26B-34F3F8AD82E0}">
      <dgm:prSet phldr="0"/>
      <dgm:spPr>
        <a:solidFill>
          <a:srgbClr val="0022B4">
            <a:alpha val="69020"/>
          </a:srgbClr>
        </a:solidFill>
      </dgm:spPr>
      <dgm:t>
        <a:bodyPr/>
        <a:lstStyle/>
        <a:p>
          <a:r>
            <a:rPr lang="en-US" b="0">
              <a:latin typeface="+mj-lt"/>
            </a:rPr>
            <a:t>WaNet</a:t>
          </a:r>
        </a:p>
      </dgm:t>
    </dgm:pt>
    <dgm:pt modelId="{8385F116-A4C3-4654-B04E-ABE9AF2AFAA5}" type="parTrans" cxnId="{0FFB805D-BF70-4450-878B-FE95E9D9562C}">
      <dgm:prSet/>
      <dgm:spPr/>
      <dgm:t>
        <a:bodyPr/>
        <a:lstStyle/>
        <a:p>
          <a:endParaRPr lang="en-US" b="0">
            <a:latin typeface="+mj-lt"/>
          </a:endParaRPr>
        </a:p>
      </dgm:t>
    </dgm:pt>
    <dgm:pt modelId="{D0169491-40B4-4538-92DB-DD660FC0E4F7}" type="sibTrans" cxnId="{0FFB805D-BF70-4450-878B-FE95E9D9562C}">
      <dgm:prSet/>
      <dgm:spPr/>
      <dgm:t>
        <a:bodyPr/>
        <a:lstStyle/>
        <a:p>
          <a:endParaRPr lang="en-US" b="0">
            <a:latin typeface="+mj-lt"/>
          </a:endParaRPr>
        </a:p>
      </dgm:t>
    </dgm:pt>
    <dgm:pt modelId="{24C5B59D-81C6-47D8-A0BD-0AFA88723481}">
      <dgm:prSet phldr="0" custT="1"/>
      <dgm:spPr>
        <a:solidFill>
          <a:srgbClr val="0022B4"/>
        </a:solidFill>
      </dgm:spPr>
      <dgm:t>
        <a:bodyPr/>
        <a:lstStyle/>
        <a:p>
          <a:pPr rtl="0"/>
          <a:r>
            <a:rPr lang="en-US" sz="2000" b="0">
              <a:latin typeface="+mj-lt"/>
            </a:rPr>
            <a:t>Evasion</a:t>
          </a:r>
        </a:p>
      </dgm:t>
    </dgm:pt>
    <dgm:pt modelId="{6A726B45-DAA5-4DE4-9CD8-E8346E896AFE}" type="parTrans" cxnId="{60A0649E-50E2-4837-9A4A-5C744765A63F}">
      <dgm:prSet/>
      <dgm:spPr/>
      <dgm:t>
        <a:bodyPr/>
        <a:lstStyle/>
        <a:p>
          <a:endParaRPr lang="en-US" b="0">
            <a:latin typeface="+mj-lt"/>
          </a:endParaRPr>
        </a:p>
      </dgm:t>
    </dgm:pt>
    <dgm:pt modelId="{BAF3DFC9-E641-435C-8E74-162E204DCB39}" type="sibTrans" cxnId="{60A0649E-50E2-4837-9A4A-5C744765A63F}">
      <dgm:prSet/>
      <dgm:spPr/>
      <dgm:t>
        <a:bodyPr/>
        <a:lstStyle/>
        <a:p>
          <a:endParaRPr lang="en-US" b="0">
            <a:latin typeface="+mj-lt"/>
          </a:endParaRPr>
        </a:p>
      </dgm:t>
    </dgm:pt>
    <dgm:pt modelId="{777B4759-5C52-4125-8440-60AF10318C41}">
      <dgm:prSet phldr="0" custT="1"/>
      <dgm:spPr>
        <a:solidFill>
          <a:srgbClr val="0022B4"/>
        </a:solidFill>
      </dgm:spPr>
      <dgm:t>
        <a:bodyPr/>
        <a:lstStyle/>
        <a:p>
          <a:pPr marL="0" lvl="0" indent="0" algn="ctr" defTabSz="889000" rtl="0">
            <a:lnSpc>
              <a:spcPct val="90000"/>
            </a:lnSpc>
            <a:spcBef>
              <a:spcPct val="0"/>
            </a:spcBef>
            <a:spcAft>
              <a:spcPct val="35000"/>
            </a:spcAft>
            <a:buNone/>
          </a:pPr>
          <a:r>
            <a:rPr lang="en-US" sz="2000" b="0" kern="1200">
              <a:solidFill>
                <a:prstClr val="white"/>
              </a:solidFill>
              <a:latin typeface="+mj-lt"/>
              <a:ea typeface="+mn-ea"/>
              <a:cs typeface="+mn-cs"/>
            </a:rPr>
            <a:t>Backdoor</a:t>
          </a:r>
        </a:p>
      </dgm:t>
    </dgm:pt>
    <dgm:pt modelId="{CB19D134-D722-4B79-A492-6CEC214C0C19}" type="parTrans" cxnId="{155B8385-4BBD-40D7-930A-A47745F8B38F}">
      <dgm:prSet/>
      <dgm:spPr/>
      <dgm:t>
        <a:bodyPr/>
        <a:lstStyle/>
        <a:p>
          <a:endParaRPr lang="en-US" b="0">
            <a:latin typeface="+mj-lt"/>
          </a:endParaRPr>
        </a:p>
      </dgm:t>
    </dgm:pt>
    <dgm:pt modelId="{CFC84339-1588-4058-98F1-E60F06F8AFE5}" type="sibTrans" cxnId="{155B8385-4BBD-40D7-930A-A47745F8B38F}">
      <dgm:prSet/>
      <dgm:spPr/>
      <dgm:t>
        <a:bodyPr/>
        <a:lstStyle/>
        <a:p>
          <a:endParaRPr lang="en-US" b="0">
            <a:latin typeface="+mj-lt"/>
          </a:endParaRPr>
        </a:p>
      </dgm:t>
    </dgm:pt>
    <dgm:pt modelId="{1183F971-2D7D-4971-9246-B034D93F54F8}">
      <dgm:prSet phldr="0"/>
      <dgm:spPr>
        <a:solidFill>
          <a:srgbClr val="0022B4">
            <a:alpha val="85098"/>
          </a:srgbClr>
        </a:solidFill>
      </dgm:spPr>
      <dgm:t>
        <a:bodyPr/>
        <a:lstStyle/>
        <a:p>
          <a:pPr rtl="0"/>
          <a:r>
            <a:rPr lang="en-US" b="0">
              <a:latin typeface="+mj-lt"/>
            </a:rPr>
            <a:t>Gradient-based Noise</a:t>
          </a:r>
        </a:p>
      </dgm:t>
    </dgm:pt>
    <dgm:pt modelId="{95D54BAF-DDBE-4ED9-94E6-8DAF0E21776E}" type="parTrans" cxnId="{5DE0C950-A489-4FC4-A962-CB1AA0618729}">
      <dgm:prSet/>
      <dgm:spPr/>
      <dgm:t>
        <a:bodyPr/>
        <a:lstStyle/>
        <a:p>
          <a:endParaRPr lang="en-US" b="0">
            <a:latin typeface="+mj-lt"/>
          </a:endParaRPr>
        </a:p>
      </dgm:t>
    </dgm:pt>
    <dgm:pt modelId="{C356DCA2-804E-459A-AFC0-9F6BD16450A8}" type="sibTrans" cxnId="{5DE0C950-A489-4FC4-A962-CB1AA0618729}">
      <dgm:prSet/>
      <dgm:spPr/>
      <dgm:t>
        <a:bodyPr/>
        <a:lstStyle/>
        <a:p>
          <a:endParaRPr lang="en-US" b="0">
            <a:latin typeface="+mj-lt"/>
          </a:endParaRPr>
        </a:p>
      </dgm:t>
    </dgm:pt>
    <dgm:pt modelId="{4C198BD1-64D7-4D41-A75D-961C1EABFE70}">
      <dgm:prSet phldr="0"/>
      <dgm:spPr>
        <a:solidFill>
          <a:srgbClr val="0022B4">
            <a:alpha val="69020"/>
          </a:srgbClr>
        </a:solidFill>
      </dgm:spPr>
      <dgm:t>
        <a:bodyPr/>
        <a:lstStyle/>
        <a:p>
          <a:r>
            <a:rPr lang="en-US" b="0">
              <a:latin typeface="+mj-lt"/>
            </a:rPr>
            <a:t>FastFGSM</a:t>
          </a:r>
        </a:p>
      </dgm:t>
    </dgm:pt>
    <dgm:pt modelId="{BB074837-63E1-442D-B055-D5FEBA9E0092}" type="parTrans" cxnId="{E2200E44-489B-4784-9606-74C5084FB118}">
      <dgm:prSet/>
      <dgm:spPr/>
      <dgm:t>
        <a:bodyPr/>
        <a:lstStyle/>
        <a:p>
          <a:endParaRPr lang="en-US" b="0">
            <a:latin typeface="+mj-lt"/>
          </a:endParaRPr>
        </a:p>
      </dgm:t>
    </dgm:pt>
    <dgm:pt modelId="{74FD0317-E49D-4C4A-92BE-06623D22F535}" type="sibTrans" cxnId="{E2200E44-489B-4784-9606-74C5084FB118}">
      <dgm:prSet/>
      <dgm:spPr/>
      <dgm:t>
        <a:bodyPr/>
        <a:lstStyle/>
        <a:p>
          <a:endParaRPr lang="en-US" b="0">
            <a:latin typeface="+mj-lt"/>
          </a:endParaRPr>
        </a:p>
      </dgm:t>
    </dgm:pt>
    <dgm:pt modelId="{83660F3C-1C79-46CC-8405-13F42FFEC6FF}">
      <dgm:prSet phldr="0"/>
      <dgm:spPr>
        <a:solidFill>
          <a:srgbClr val="0022B4">
            <a:alpha val="69020"/>
          </a:srgbClr>
        </a:solidFill>
      </dgm:spPr>
      <dgm:t>
        <a:bodyPr/>
        <a:lstStyle/>
        <a:p>
          <a:r>
            <a:rPr lang="en-US" b="0">
              <a:latin typeface="+mj-lt"/>
            </a:rPr>
            <a:t>MI-FGSM</a:t>
          </a:r>
        </a:p>
      </dgm:t>
    </dgm:pt>
    <dgm:pt modelId="{5B86FFF3-D2B8-409D-BE9F-AAD86DF63FB2}" type="parTrans" cxnId="{FE8E24D8-B3C6-465A-B280-F38909E17A2C}">
      <dgm:prSet/>
      <dgm:spPr/>
      <dgm:t>
        <a:bodyPr/>
        <a:lstStyle/>
        <a:p>
          <a:endParaRPr lang="en-US" b="0">
            <a:latin typeface="+mj-lt"/>
          </a:endParaRPr>
        </a:p>
      </dgm:t>
    </dgm:pt>
    <dgm:pt modelId="{AFAFED66-F8E2-4C69-9634-80A3B3F509E0}" type="sibTrans" cxnId="{FE8E24D8-B3C6-465A-B280-F38909E17A2C}">
      <dgm:prSet/>
      <dgm:spPr/>
      <dgm:t>
        <a:bodyPr/>
        <a:lstStyle/>
        <a:p>
          <a:endParaRPr lang="en-US" b="0">
            <a:latin typeface="+mj-lt"/>
          </a:endParaRPr>
        </a:p>
      </dgm:t>
    </dgm:pt>
    <dgm:pt modelId="{860071F8-0007-47A7-84DE-DDC0D2CF8085}">
      <dgm:prSet phldr="0"/>
      <dgm:spPr>
        <a:solidFill>
          <a:srgbClr val="0022B4">
            <a:alpha val="69020"/>
          </a:srgbClr>
        </a:solidFill>
      </dgm:spPr>
      <dgm:t>
        <a:bodyPr/>
        <a:lstStyle/>
        <a:p>
          <a:r>
            <a:rPr lang="en-US" b="0">
              <a:latin typeface="+mj-lt"/>
            </a:rPr>
            <a:t>PGD</a:t>
          </a:r>
        </a:p>
      </dgm:t>
    </dgm:pt>
    <dgm:pt modelId="{868ACC5A-DFA2-418D-A2BD-E10E1089F8DC}" type="parTrans" cxnId="{B71D6F10-55CF-4AFE-8BDC-1E8BEC9B9CD2}">
      <dgm:prSet/>
      <dgm:spPr/>
      <dgm:t>
        <a:bodyPr/>
        <a:lstStyle/>
        <a:p>
          <a:endParaRPr lang="en-US" b="0">
            <a:latin typeface="+mj-lt"/>
          </a:endParaRPr>
        </a:p>
      </dgm:t>
    </dgm:pt>
    <dgm:pt modelId="{09A3D90A-8A15-4956-9EEE-1FD01A4FC312}" type="sibTrans" cxnId="{B71D6F10-55CF-4AFE-8BDC-1E8BEC9B9CD2}">
      <dgm:prSet/>
      <dgm:spPr/>
      <dgm:t>
        <a:bodyPr/>
        <a:lstStyle/>
        <a:p>
          <a:endParaRPr lang="en-US" b="0">
            <a:latin typeface="+mj-lt"/>
          </a:endParaRPr>
        </a:p>
      </dgm:t>
    </dgm:pt>
    <dgm:pt modelId="{1759399E-BCEF-424C-8430-DB295E259B0E}">
      <dgm:prSet phldr="0"/>
      <dgm:spPr>
        <a:solidFill>
          <a:srgbClr val="0022B4">
            <a:alpha val="69020"/>
          </a:srgbClr>
        </a:solidFill>
      </dgm:spPr>
      <dgm:t>
        <a:bodyPr/>
        <a:lstStyle/>
        <a:p>
          <a:r>
            <a:rPr lang="en-US" b="0">
              <a:latin typeface="+mj-lt"/>
            </a:rPr>
            <a:t>AutoPGD</a:t>
          </a:r>
        </a:p>
      </dgm:t>
    </dgm:pt>
    <dgm:pt modelId="{DC0BCFAE-B07D-4E13-A189-98DA0C93DD45}" type="parTrans" cxnId="{6DFFAF3B-B8EC-43C2-A748-A7C2C00A70EE}">
      <dgm:prSet/>
      <dgm:spPr/>
      <dgm:t>
        <a:bodyPr/>
        <a:lstStyle/>
        <a:p>
          <a:endParaRPr lang="en-US" b="0">
            <a:latin typeface="+mj-lt"/>
          </a:endParaRPr>
        </a:p>
      </dgm:t>
    </dgm:pt>
    <dgm:pt modelId="{EA1E004A-B326-4595-9A34-8641E6FFC201}" type="sibTrans" cxnId="{6DFFAF3B-B8EC-43C2-A748-A7C2C00A70EE}">
      <dgm:prSet/>
      <dgm:spPr/>
      <dgm:t>
        <a:bodyPr/>
        <a:lstStyle/>
        <a:p>
          <a:endParaRPr lang="en-US" b="0">
            <a:latin typeface="+mj-lt"/>
          </a:endParaRPr>
        </a:p>
      </dgm:t>
    </dgm:pt>
    <dgm:pt modelId="{CD3063B7-6D9C-4553-AC89-0A5AB103EA7B}">
      <dgm:prSet phldr="0"/>
      <dgm:spPr>
        <a:solidFill>
          <a:srgbClr val="0022B4">
            <a:alpha val="69020"/>
          </a:srgbClr>
        </a:solidFill>
      </dgm:spPr>
      <dgm:t>
        <a:bodyPr/>
        <a:lstStyle/>
        <a:p>
          <a:r>
            <a:rPr lang="en-US" b="0">
              <a:latin typeface="+mj-lt"/>
            </a:rPr>
            <a:t>CW</a:t>
          </a:r>
        </a:p>
      </dgm:t>
    </dgm:pt>
    <dgm:pt modelId="{5E0B47DF-4006-451D-A802-D43BE776C5FA}" type="parTrans" cxnId="{64EFA3B4-9566-4751-8077-74EDD5837843}">
      <dgm:prSet/>
      <dgm:spPr/>
      <dgm:t>
        <a:bodyPr/>
        <a:lstStyle/>
        <a:p>
          <a:endParaRPr lang="en-US" b="0">
            <a:latin typeface="+mj-lt"/>
          </a:endParaRPr>
        </a:p>
      </dgm:t>
    </dgm:pt>
    <dgm:pt modelId="{D126B8FB-7563-4B1E-9219-F6934C748765}" type="sibTrans" cxnId="{64EFA3B4-9566-4751-8077-74EDD5837843}">
      <dgm:prSet/>
      <dgm:spPr/>
      <dgm:t>
        <a:bodyPr/>
        <a:lstStyle/>
        <a:p>
          <a:endParaRPr lang="en-US" b="0">
            <a:latin typeface="+mj-lt"/>
          </a:endParaRPr>
        </a:p>
      </dgm:t>
    </dgm:pt>
    <dgm:pt modelId="{5E4B24A6-5033-4DAD-B70F-09C634CEAC6A}">
      <dgm:prSet phldr="0"/>
      <dgm:spPr>
        <a:solidFill>
          <a:srgbClr val="0022B4">
            <a:alpha val="69020"/>
          </a:srgbClr>
        </a:solidFill>
      </dgm:spPr>
      <dgm:t>
        <a:bodyPr/>
        <a:lstStyle/>
        <a:p>
          <a:r>
            <a:rPr lang="en-US" b="0">
              <a:latin typeface="+mj-lt"/>
            </a:rPr>
            <a:t>Semantic AE</a:t>
          </a:r>
        </a:p>
      </dgm:t>
    </dgm:pt>
    <dgm:pt modelId="{00316B0B-3743-408E-99FB-E170888D4A40}" type="parTrans" cxnId="{CBD1749E-0825-42D2-8FD9-DDDB62D17FD2}">
      <dgm:prSet/>
      <dgm:spPr/>
      <dgm:t>
        <a:bodyPr/>
        <a:lstStyle/>
        <a:p>
          <a:endParaRPr lang="en-US" b="0">
            <a:latin typeface="+mj-lt"/>
          </a:endParaRPr>
        </a:p>
      </dgm:t>
    </dgm:pt>
    <dgm:pt modelId="{E565A3EF-B423-488B-90C3-D07F9BF512CE}" type="sibTrans" cxnId="{CBD1749E-0825-42D2-8FD9-DDDB62D17FD2}">
      <dgm:prSet/>
      <dgm:spPr/>
      <dgm:t>
        <a:bodyPr/>
        <a:lstStyle/>
        <a:p>
          <a:endParaRPr lang="en-US" b="0">
            <a:latin typeface="+mj-lt"/>
          </a:endParaRPr>
        </a:p>
      </dgm:t>
    </dgm:pt>
    <dgm:pt modelId="{27B701C0-2DCC-4D6F-9717-81BC95F57BB7}">
      <dgm:prSet phldr="0"/>
      <dgm:spPr>
        <a:solidFill>
          <a:srgbClr val="0022B4">
            <a:alpha val="85098"/>
          </a:srgbClr>
        </a:solidFill>
      </dgm:spPr>
      <dgm:t>
        <a:bodyPr/>
        <a:lstStyle/>
        <a:p>
          <a:pPr rtl="0"/>
          <a:r>
            <a:rPr lang="en-US" b="0">
              <a:latin typeface="+mj-lt"/>
            </a:rPr>
            <a:t>Global Transformation</a:t>
          </a:r>
        </a:p>
      </dgm:t>
    </dgm:pt>
    <dgm:pt modelId="{B5F12C35-12E4-4772-83AE-F8F3A150E68C}" type="parTrans" cxnId="{F840D320-F570-454E-918C-28F4EA3375D3}">
      <dgm:prSet/>
      <dgm:spPr/>
      <dgm:t>
        <a:bodyPr/>
        <a:lstStyle/>
        <a:p>
          <a:endParaRPr lang="en-US" b="0">
            <a:latin typeface="+mj-lt"/>
          </a:endParaRPr>
        </a:p>
      </dgm:t>
    </dgm:pt>
    <dgm:pt modelId="{699CF043-925E-4C30-B68E-6F0E124396B7}" type="sibTrans" cxnId="{F840D320-F570-454E-918C-28F4EA3375D3}">
      <dgm:prSet/>
      <dgm:spPr/>
      <dgm:t>
        <a:bodyPr/>
        <a:lstStyle/>
        <a:p>
          <a:endParaRPr lang="en-US" b="0">
            <a:latin typeface="+mj-lt"/>
          </a:endParaRPr>
        </a:p>
      </dgm:t>
    </dgm:pt>
    <dgm:pt modelId="{B18EBDAF-7AC6-46F8-B3AE-CBF80C0BE6F1}">
      <dgm:prSet phldr="0"/>
      <dgm:spPr>
        <a:solidFill>
          <a:srgbClr val="0022B4">
            <a:alpha val="85098"/>
          </a:srgbClr>
        </a:solidFill>
      </dgm:spPr>
      <dgm:t>
        <a:bodyPr/>
        <a:lstStyle/>
        <a:p>
          <a:pPr rtl="0"/>
          <a:r>
            <a:rPr lang="en-US" b="0">
              <a:latin typeface="+mj-lt"/>
            </a:rPr>
            <a:t>Gradient-based Noise</a:t>
          </a:r>
        </a:p>
      </dgm:t>
    </dgm:pt>
    <dgm:pt modelId="{CD8A906B-C882-4DEF-A2AF-69CD0C3C6CC7}" type="parTrans" cxnId="{5150D45C-A39F-4976-85DC-4770C1E98944}">
      <dgm:prSet/>
      <dgm:spPr/>
      <dgm:t>
        <a:bodyPr/>
        <a:lstStyle/>
        <a:p>
          <a:endParaRPr lang="en-US" b="0">
            <a:latin typeface="+mj-lt"/>
          </a:endParaRPr>
        </a:p>
      </dgm:t>
    </dgm:pt>
    <dgm:pt modelId="{9897B651-A6D7-4401-B428-77B42E261B23}" type="sibTrans" cxnId="{5150D45C-A39F-4976-85DC-4770C1E98944}">
      <dgm:prSet/>
      <dgm:spPr/>
      <dgm:t>
        <a:bodyPr/>
        <a:lstStyle/>
        <a:p>
          <a:endParaRPr lang="en-US" b="0">
            <a:latin typeface="+mj-lt"/>
          </a:endParaRPr>
        </a:p>
      </dgm:t>
    </dgm:pt>
    <dgm:pt modelId="{4BC1755A-C3AF-4812-93BA-352979B38E06}">
      <dgm:prSet phldr="0"/>
      <dgm:spPr>
        <a:solidFill>
          <a:srgbClr val="0022B4">
            <a:alpha val="69020"/>
          </a:srgbClr>
        </a:solidFill>
      </dgm:spPr>
      <dgm:t>
        <a:bodyPr/>
        <a:lstStyle/>
        <a:p>
          <a:pPr rtl="0"/>
          <a:r>
            <a:rPr lang="en-US" b="0" err="1">
              <a:latin typeface="+mj-lt"/>
            </a:rPr>
            <a:t>AdvDoor</a:t>
          </a:r>
          <a:endParaRPr lang="en-US" b="0">
            <a:latin typeface="+mj-lt"/>
          </a:endParaRPr>
        </a:p>
      </dgm:t>
    </dgm:pt>
    <dgm:pt modelId="{BB1877FC-7825-4A64-9151-9207CB82BA5E}" type="parTrans" cxnId="{B8FC49C4-B811-46EF-8A21-BCFE8418A619}">
      <dgm:prSet/>
      <dgm:spPr/>
      <dgm:t>
        <a:bodyPr/>
        <a:lstStyle/>
        <a:p>
          <a:endParaRPr lang="en-US" b="0">
            <a:latin typeface="+mj-lt"/>
          </a:endParaRPr>
        </a:p>
      </dgm:t>
    </dgm:pt>
    <dgm:pt modelId="{AC354976-7DED-449C-8EE9-BDB566FEC11E}" type="sibTrans" cxnId="{B8FC49C4-B811-46EF-8A21-BCFE8418A619}">
      <dgm:prSet/>
      <dgm:spPr/>
      <dgm:t>
        <a:bodyPr/>
        <a:lstStyle/>
        <a:p>
          <a:endParaRPr lang="en-US" b="0">
            <a:latin typeface="+mj-lt"/>
          </a:endParaRPr>
        </a:p>
      </dgm:t>
    </dgm:pt>
    <dgm:pt modelId="{0157BE5E-DF10-4F30-9976-BB0E791AC23E}">
      <dgm:prSet phldr="0"/>
      <dgm:spPr>
        <a:solidFill>
          <a:srgbClr val="0022B4">
            <a:alpha val="69020"/>
          </a:srgbClr>
        </a:solidFill>
      </dgm:spPr>
      <dgm:t>
        <a:bodyPr/>
        <a:lstStyle/>
        <a:p>
          <a:pPr rtl="0"/>
          <a:r>
            <a:rPr lang="en-US" b="0">
              <a:latin typeface="+mj-lt"/>
            </a:rPr>
            <a:t>Hidden Trigger</a:t>
          </a:r>
        </a:p>
      </dgm:t>
    </dgm:pt>
    <dgm:pt modelId="{4A966043-2BC1-4E5F-8057-5EBAB996040C}" type="parTrans" cxnId="{F1FA0BC1-CB36-4970-8694-ADC4BB268149}">
      <dgm:prSet/>
      <dgm:spPr/>
      <dgm:t>
        <a:bodyPr/>
        <a:lstStyle/>
        <a:p>
          <a:endParaRPr lang="en-US" b="0">
            <a:latin typeface="+mj-lt"/>
          </a:endParaRPr>
        </a:p>
      </dgm:t>
    </dgm:pt>
    <dgm:pt modelId="{13B2F99A-039C-4F8E-AF79-C0AB16A86923}" type="sibTrans" cxnId="{F1FA0BC1-CB36-4970-8694-ADC4BB268149}">
      <dgm:prSet/>
      <dgm:spPr/>
      <dgm:t>
        <a:bodyPr/>
        <a:lstStyle/>
        <a:p>
          <a:endParaRPr lang="en-US" b="0">
            <a:latin typeface="+mj-lt"/>
          </a:endParaRPr>
        </a:p>
      </dgm:t>
    </dgm:pt>
    <dgm:pt modelId="{545DCB32-DDBF-43D6-870B-08E00B4F947F}">
      <dgm:prSet phldr="0"/>
      <dgm:spPr>
        <a:solidFill>
          <a:srgbClr val="0022B4">
            <a:alpha val="69020"/>
          </a:srgbClr>
        </a:solidFill>
      </dgm:spPr>
      <dgm:t>
        <a:bodyPr/>
        <a:lstStyle/>
        <a:p>
          <a:pPr rtl="0"/>
          <a:r>
            <a:rPr lang="en-US" b="0">
              <a:latin typeface="+mj-lt"/>
            </a:rPr>
            <a:t>Adaptive Invisible Perturbation</a:t>
          </a:r>
        </a:p>
      </dgm:t>
    </dgm:pt>
    <dgm:pt modelId="{4FBD63C7-AD32-4CD2-AE4A-B4DD901C6F90}" type="parTrans" cxnId="{CBC345D3-10A3-42D7-AE06-99DD93417606}">
      <dgm:prSet/>
      <dgm:spPr/>
      <dgm:t>
        <a:bodyPr/>
        <a:lstStyle/>
        <a:p>
          <a:endParaRPr lang="en-US" b="0">
            <a:latin typeface="+mj-lt"/>
          </a:endParaRPr>
        </a:p>
      </dgm:t>
    </dgm:pt>
    <dgm:pt modelId="{8C19A17F-8D60-4AA3-84BF-F94761D71A06}" type="sibTrans" cxnId="{CBC345D3-10A3-42D7-AE06-99DD93417606}">
      <dgm:prSet/>
      <dgm:spPr/>
      <dgm:t>
        <a:bodyPr/>
        <a:lstStyle/>
        <a:p>
          <a:endParaRPr lang="en-US" b="0">
            <a:latin typeface="+mj-lt"/>
          </a:endParaRPr>
        </a:p>
      </dgm:t>
    </dgm:pt>
    <dgm:pt modelId="{BED49398-5182-4B7C-ACDE-0FD7DF3D73EE}">
      <dgm:prSet phldr="0"/>
      <dgm:spPr>
        <a:solidFill>
          <a:srgbClr val="0022B4">
            <a:alpha val="69020"/>
          </a:srgbClr>
        </a:solidFill>
      </dgm:spPr>
      <dgm:t>
        <a:bodyPr/>
        <a:lstStyle/>
        <a:p>
          <a:r>
            <a:rPr lang="en-US" b="0">
              <a:latin typeface="+mj-lt"/>
            </a:rPr>
            <a:t>FGSM</a:t>
          </a:r>
        </a:p>
      </dgm:t>
    </dgm:pt>
    <dgm:pt modelId="{BB4119E5-3024-4B6F-88EC-A5F63E30C9BD}" type="parTrans" cxnId="{9A682DED-470F-470F-A6CF-58D2895F40A4}">
      <dgm:prSet/>
      <dgm:spPr/>
      <dgm:t>
        <a:bodyPr/>
        <a:lstStyle/>
        <a:p>
          <a:endParaRPr lang="en-US" b="0">
            <a:latin typeface="+mj-lt"/>
          </a:endParaRPr>
        </a:p>
      </dgm:t>
    </dgm:pt>
    <dgm:pt modelId="{F0560CF7-629A-4D39-8F82-E80B4C91EC99}" type="sibTrans" cxnId="{9A682DED-470F-470F-A6CF-58D2895F40A4}">
      <dgm:prSet/>
      <dgm:spPr/>
      <dgm:t>
        <a:bodyPr/>
        <a:lstStyle/>
        <a:p>
          <a:endParaRPr lang="en-US" b="0">
            <a:latin typeface="+mj-lt"/>
          </a:endParaRPr>
        </a:p>
      </dgm:t>
    </dgm:pt>
    <dgm:pt modelId="{9F377491-28F9-4735-9B6B-A8993AFEC506}">
      <dgm:prSet phldr="0"/>
      <dgm:spPr>
        <a:solidFill>
          <a:srgbClr val="0022B4">
            <a:alpha val="69020"/>
          </a:srgbClr>
        </a:solidFill>
      </dgm:spPr>
      <dgm:t>
        <a:bodyPr/>
        <a:lstStyle/>
        <a:p>
          <a:pPr rtl="0"/>
          <a:r>
            <a:rPr lang="en-US" b="0">
              <a:latin typeface="+mj-lt"/>
            </a:rPr>
            <a:t>Deepfool</a:t>
          </a:r>
        </a:p>
      </dgm:t>
    </dgm:pt>
    <dgm:pt modelId="{06D7D89B-D59F-4C90-871A-0B1EE2AC1362}" type="parTrans" cxnId="{8832B2E0-6B6B-4563-8A50-2CD7EE3DE2C6}">
      <dgm:prSet/>
      <dgm:spPr/>
      <dgm:t>
        <a:bodyPr/>
        <a:lstStyle/>
        <a:p>
          <a:endParaRPr lang="en-US" b="0">
            <a:latin typeface="+mj-lt"/>
          </a:endParaRPr>
        </a:p>
      </dgm:t>
    </dgm:pt>
    <dgm:pt modelId="{02AE4D44-9371-4CCD-96E5-947291B17B73}" type="sibTrans" cxnId="{8832B2E0-6B6B-4563-8A50-2CD7EE3DE2C6}">
      <dgm:prSet/>
      <dgm:spPr/>
      <dgm:t>
        <a:bodyPr/>
        <a:lstStyle/>
        <a:p>
          <a:endParaRPr lang="en-US" b="0">
            <a:latin typeface="+mj-lt"/>
          </a:endParaRPr>
        </a:p>
      </dgm:t>
    </dgm:pt>
    <dgm:pt modelId="{A6051DF3-1B55-4024-9A93-9666038A1E6A}">
      <dgm:prSet phldr="0"/>
      <dgm:spPr>
        <a:solidFill>
          <a:srgbClr val="0022B4">
            <a:alpha val="69020"/>
          </a:srgbClr>
        </a:solidFill>
      </dgm:spPr>
      <dgm:t>
        <a:bodyPr/>
        <a:lstStyle/>
        <a:p>
          <a:r>
            <a:rPr lang="en-US" b="0">
              <a:latin typeface="+mj-lt"/>
            </a:rPr>
            <a:t>Smoothfool</a:t>
          </a:r>
        </a:p>
      </dgm:t>
    </dgm:pt>
    <dgm:pt modelId="{BC5CDFDF-AEC6-4ECC-A3E1-19E4C23391E2}" type="parTrans" cxnId="{DA37329C-40AC-4939-B38C-B77F2444BC27}">
      <dgm:prSet/>
      <dgm:spPr/>
      <dgm:t>
        <a:bodyPr/>
        <a:lstStyle/>
        <a:p>
          <a:endParaRPr lang="en-US" b="0">
            <a:latin typeface="+mj-lt"/>
          </a:endParaRPr>
        </a:p>
      </dgm:t>
    </dgm:pt>
    <dgm:pt modelId="{DDE6861A-32C9-42A4-8271-98CE9F683BEB}" type="sibTrans" cxnId="{DA37329C-40AC-4939-B38C-B77F2444BC27}">
      <dgm:prSet/>
      <dgm:spPr/>
      <dgm:t>
        <a:bodyPr/>
        <a:lstStyle/>
        <a:p>
          <a:endParaRPr lang="en-US" b="0">
            <a:latin typeface="+mj-lt"/>
          </a:endParaRPr>
        </a:p>
      </dgm:t>
    </dgm:pt>
    <dgm:pt modelId="{B1603DFC-D3F2-481B-98A4-59D030481A16}">
      <dgm:prSet phldr="0"/>
      <dgm:spPr>
        <a:solidFill>
          <a:srgbClr val="0022B4">
            <a:alpha val="69020"/>
          </a:srgbClr>
        </a:solidFill>
      </dgm:spPr>
      <dgm:t>
        <a:bodyPr/>
        <a:lstStyle/>
        <a:p>
          <a:pPr rtl="0"/>
          <a:r>
            <a:rPr lang="en-US" b="0">
              <a:latin typeface="+mj-lt"/>
            </a:rPr>
            <a:t>BIM</a:t>
          </a:r>
        </a:p>
      </dgm:t>
    </dgm:pt>
    <dgm:pt modelId="{671897D3-6994-4D31-B4A9-A37C44D44377}" type="parTrans" cxnId="{D6146490-76E8-4225-A9F2-3DBFD8082FF5}">
      <dgm:prSet/>
      <dgm:spPr/>
      <dgm:t>
        <a:bodyPr/>
        <a:lstStyle/>
        <a:p>
          <a:endParaRPr lang="en-US" b="0">
            <a:latin typeface="+mj-lt"/>
          </a:endParaRPr>
        </a:p>
      </dgm:t>
    </dgm:pt>
    <dgm:pt modelId="{36E70ED3-058D-492C-B8D1-ACC2CFD25170}" type="sibTrans" cxnId="{D6146490-76E8-4225-A9F2-3DBFD8082FF5}">
      <dgm:prSet/>
      <dgm:spPr/>
      <dgm:t>
        <a:bodyPr/>
        <a:lstStyle/>
        <a:p>
          <a:endParaRPr lang="en-US" b="0">
            <a:latin typeface="+mj-lt"/>
          </a:endParaRPr>
        </a:p>
      </dgm:t>
    </dgm:pt>
    <dgm:pt modelId="{8914390C-FDE9-46F3-B1A5-B97083620D3A}" type="pres">
      <dgm:prSet presAssocID="{BDF01891-E94A-42D8-AD41-54CE1BF6CCE1}" presName="hierChild1" presStyleCnt="0">
        <dgm:presLayoutVars>
          <dgm:orgChart val="1"/>
          <dgm:chPref val="1"/>
          <dgm:dir/>
          <dgm:animOne val="branch"/>
          <dgm:animLvl val="lvl"/>
          <dgm:resizeHandles/>
        </dgm:presLayoutVars>
      </dgm:prSet>
      <dgm:spPr/>
    </dgm:pt>
    <dgm:pt modelId="{B6FFB632-90D7-4930-B3A2-37A4625286F0}" type="pres">
      <dgm:prSet presAssocID="{24C5B59D-81C6-47D8-A0BD-0AFA88723481}" presName="hierRoot1" presStyleCnt="0">
        <dgm:presLayoutVars>
          <dgm:hierBranch val="init"/>
        </dgm:presLayoutVars>
      </dgm:prSet>
      <dgm:spPr/>
    </dgm:pt>
    <dgm:pt modelId="{20A24F1D-0C59-402C-8F46-325BBE3284B7}" type="pres">
      <dgm:prSet presAssocID="{24C5B59D-81C6-47D8-A0BD-0AFA88723481}" presName="rootComposite1" presStyleCnt="0"/>
      <dgm:spPr/>
    </dgm:pt>
    <dgm:pt modelId="{D3B82915-0A5D-4D30-B686-050DFFE82ACD}" type="pres">
      <dgm:prSet presAssocID="{24C5B59D-81C6-47D8-A0BD-0AFA88723481}" presName="rootText1" presStyleLbl="node0" presStyleIdx="0" presStyleCnt="2">
        <dgm:presLayoutVars>
          <dgm:chPref val="3"/>
        </dgm:presLayoutVars>
      </dgm:prSet>
      <dgm:spPr/>
    </dgm:pt>
    <dgm:pt modelId="{16A86465-1999-4758-B4E4-9E7EAB254E4E}" type="pres">
      <dgm:prSet presAssocID="{24C5B59D-81C6-47D8-A0BD-0AFA88723481}" presName="rootConnector1" presStyleLbl="node1" presStyleIdx="0" presStyleCnt="0"/>
      <dgm:spPr/>
    </dgm:pt>
    <dgm:pt modelId="{C30F0BC6-F1BB-4B9A-91E1-7420D85F0B88}" type="pres">
      <dgm:prSet presAssocID="{24C5B59D-81C6-47D8-A0BD-0AFA88723481}" presName="hierChild2" presStyleCnt="0"/>
      <dgm:spPr/>
    </dgm:pt>
    <dgm:pt modelId="{8188F54F-0431-4C9E-9235-7A368E26A6E9}" type="pres">
      <dgm:prSet presAssocID="{95D54BAF-DDBE-4ED9-94E6-8DAF0E21776E}" presName="Name37" presStyleLbl="parChTrans1D2" presStyleIdx="0" presStyleCnt="5"/>
      <dgm:spPr/>
    </dgm:pt>
    <dgm:pt modelId="{7F7478B8-8555-4B96-9352-731B37D9C3D4}" type="pres">
      <dgm:prSet presAssocID="{1183F971-2D7D-4971-9246-B034D93F54F8}" presName="hierRoot2" presStyleCnt="0">
        <dgm:presLayoutVars>
          <dgm:hierBranch val="init"/>
        </dgm:presLayoutVars>
      </dgm:prSet>
      <dgm:spPr/>
    </dgm:pt>
    <dgm:pt modelId="{84AB98BE-E075-4967-86E1-0B9B1C12FFBF}" type="pres">
      <dgm:prSet presAssocID="{1183F971-2D7D-4971-9246-B034D93F54F8}" presName="rootComposite" presStyleCnt="0"/>
      <dgm:spPr/>
    </dgm:pt>
    <dgm:pt modelId="{FCB39EBB-DA10-49BE-B909-F2252B4CDDE9}" type="pres">
      <dgm:prSet presAssocID="{1183F971-2D7D-4971-9246-B034D93F54F8}" presName="rootText" presStyleLbl="node2" presStyleIdx="0" presStyleCnt="5">
        <dgm:presLayoutVars>
          <dgm:chPref val="3"/>
        </dgm:presLayoutVars>
      </dgm:prSet>
      <dgm:spPr/>
    </dgm:pt>
    <dgm:pt modelId="{FA56628F-4383-4410-9A7C-12592EBA814F}" type="pres">
      <dgm:prSet presAssocID="{1183F971-2D7D-4971-9246-B034D93F54F8}" presName="rootConnector" presStyleLbl="node2" presStyleIdx="0" presStyleCnt="5"/>
      <dgm:spPr/>
    </dgm:pt>
    <dgm:pt modelId="{CB1E5B8E-371E-43E4-803C-6D0D30300844}" type="pres">
      <dgm:prSet presAssocID="{1183F971-2D7D-4971-9246-B034D93F54F8}" presName="hierChild4" presStyleCnt="0"/>
      <dgm:spPr/>
    </dgm:pt>
    <dgm:pt modelId="{569C396F-EC5F-421E-9633-5AC51EDE4835}" type="pres">
      <dgm:prSet presAssocID="{BB4119E5-3024-4B6F-88EC-A5F63E30C9BD}" presName="Name37" presStyleLbl="parChTrans1D3" presStyleIdx="0" presStyleCnt="16"/>
      <dgm:spPr/>
    </dgm:pt>
    <dgm:pt modelId="{CED2BE10-860A-490A-AD88-0101019B8B9E}" type="pres">
      <dgm:prSet presAssocID="{BED49398-5182-4B7C-ACDE-0FD7DF3D73EE}" presName="hierRoot2" presStyleCnt="0">
        <dgm:presLayoutVars>
          <dgm:hierBranch val="init"/>
        </dgm:presLayoutVars>
      </dgm:prSet>
      <dgm:spPr/>
    </dgm:pt>
    <dgm:pt modelId="{82738888-C175-42CE-B29C-2D3F29630F65}" type="pres">
      <dgm:prSet presAssocID="{BED49398-5182-4B7C-ACDE-0FD7DF3D73EE}" presName="rootComposite" presStyleCnt="0"/>
      <dgm:spPr/>
    </dgm:pt>
    <dgm:pt modelId="{46F3ABAC-EBBB-43F7-87F0-28CBF3331086}" type="pres">
      <dgm:prSet presAssocID="{BED49398-5182-4B7C-ACDE-0FD7DF3D73EE}" presName="rootText" presStyleLbl="node3" presStyleIdx="0" presStyleCnt="16">
        <dgm:presLayoutVars>
          <dgm:chPref val="3"/>
        </dgm:presLayoutVars>
      </dgm:prSet>
      <dgm:spPr/>
    </dgm:pt>
    <dgm:pt modelId="{681759A3-53C7-476E-B4C9-7C82D1991A6B}" type="pres">
      <dgm:prSet presAssocID="{BED49398-5182-4B7C-ACDE-0FD7DF3D73EE}" presName="rootConnector" presStyleLbl="node3" presStyleIdx="0" presStyleCnt="16"/>
      <dgm:spPr/>
    </dgm:pt>
    <dgm:pt modelId="{314D6258-DA1F-4229-9AFE-700049E34300}" type="pres">
      <dgm:prSet presAssocID="{BED49398-5182-4B7C-ACDE-0FD7DF3D73EE}" presName="hierChild4" presStyleCnt="0"/>
      <dgm:spPr/>
    </dgm:pt>
    <dgm:pt modelId="{8DCFBF2C-1BBC-4CC1-BF44-55966D719EAC}" type="pres">
      <dgm:prSet presAssocID="{671897D3-6994-4D31-B4A9-A37C44D44377}" presName="Name37" presStyleLbl="parChTrans1D4" presStyleIdx="0" presStyleCnt="7"/>
      <dgm:spPr/>
    </dgm:pt>
    <dgm:pt modelId="{D2128FCD-25F9-42B1-81F0-13BFB0801B0F}" type="pres">
      <dgm:prSet presAssocID="{B1603DFC-D3F2-481B-98A4-59D030481A16}" presName="hierRoot2" presStyleCnt="0">
        <dgm:presLayoutVars>
          <dgm:hierBranch val="init"/>
        </dgm:presLayoutVars>
      </dgm:prSet>
      <dgm:spPr/>
    </dgm:pt>
    <dgm:pt modelId="{025AC336-C255-40CA-A064-881C65D7DBE1}" type="pres">
      <dgm:prSet presAssocID="{B1603DFC-D3F2-481B-98A4-59D030481A16}" presName="rootComposite" presStyleCnt="0"/>
      <dgm:spPr/>
    </dgm:pt>
    <dgm:pt modelId="{090C63B7-01CA-4012-A1D4-1309955FBCBD}" type="pres">
      <dgm:prSet presAssocID="{B1603DFC-D3F2-481B-98A4-59D030481A16}" presName="rootText" presStyleLbl="node4" presStyleIdx="0" presStyleCnt="7">
        <dgm:presLayoutVars>
          <dgm:chPref val="3"/>
        </dgm:presLayoutVars>
      </dgm:prSet>
      <dgm:spPr/>
    </dgm:pt>
    <dgm:pt modelId="{3EC430C8-0DCB-4DAB-B1C7-BC317A9E8A01}" type="pres">
      <dgm:prSet presAssocID="{B1603DFC-D3F2-481B-98A4-59D030481A16}" presName="rootConnector" presStyleLbl="node4" presStyleIdx="0" presStyleCnt="7"/>
      <dgm:spPr/>
    </dgm:pt>
    <dgm:pt modelId="{12D8FBE4-4D35-4436-B3EA-3C0AFBF16BB4}" type="pres">
      <dgm:prSet presAssocID="{B1603DFC-D3F2-481B-98A4-59D030481A16}" presName="hierChild4" presStyleCnt="0"/>
      <dgm:spPr/>
    </dgm:pt>
    <dgm:pt modelId="{F11ABBAE-C84B-4EE0-9FE4-27291F5FE576}" type="pres">
      <dgm:prSet presAssocID="{B1603DFC-D3F2-481B-98A4-59D030481A16}" presName="hierChild5" presStyleCnt="0"/>
      <dgm:spPr/>
    </dgm:pt>
    <dgm:pt modelId="{D9D4514B-1D0B-472E-990A-E96DB3E19F19}" type="pres">
      <dgm:prSet presAssocID="{BB074837-63E1-442D-B055-D5FEBA9E0092}" presName="Name37" presStyleLbl="parChTrans1D4" presStyleIdx="1" presStyleCnt="7"/>
      <dgm:spPr/>
    </dgm:pt>
    <dgm:pt modelId="{F85F9444-3E54-41F9-AE44-743F6FDA152F}" type="pres">
      <dgm:prSet presAssocID="{4C198BD1-64D7-4D41-A75D-961C1EABFE70}" presName="hierRoot2" presStyleCnt="0">
        <dgm:presLayoutVars>
          <dgm:hierBranch val="init"/>
        </dgm:presLayoutVars>
      </dgm:prSet>
      <dgm:spPr/>
    </dgm:pt>
    <dgm:pt modelId="{51BEC975-A78D-449F-AD8C-7B678D430B98}" type="pres">
      <dgm:prSet presAssocID="{4C198BD1-64D7-4D41-A75D-961C1EABFE70}" presName="rootComposite" presStyleCnt="0"/>
      <dgm:spPr/>
    </dgm:pt>
    <dgm:pt modelId="{118752F4-93E6-4255-8DE7-6BBAFFA82A77}" type="pres">
      <dgm:prSet presAssocID="{4C198BD1-64D7-4D41-A75D-961C1EABFE70}" presName="rootText" presStyleLbl="node4" presStyleIdx="1" presStyleCnt="7">
        <dgm:presLayoutVars>
          <dgm:chPref val="3"/>
        </dgm:presLayoutVars>
      </dgm:prSet>
      <dgm:spPr/>
    </dgm:pt>
    <dgm:pt modelId="{8E2AA381-361C-403B-B014-D8347E9E9BBA}" type="pres">
      <dgm:prSet presAssocID="{4C198BD1-64D7-4D41-A75D-961C1EABFE70}" presName="rootConnector" presStyleLbl="node4" presStyleIdx="1" presStyleCnt="7"/>
      <dgm:spPr/>
    </dgm:pt>
    <dgm:pt modelId="{72F15495-A644-4C08-84B3-85E91D7AB7C2}" type="pres">
      <dgm:prSet presAssocID="{4C198BD1-64D7-4D41-A75D-961C1EABFE70}" presName="hierChild4" presStyleCnt="0"/>
      <dgm:spPr/>
    </dgm:pt>
    <dgm:pt modelId="{DBC6917E-8810-4CC3-BDC2-8072C02E84C5}" type="pres">
      <dgm:prSet presAssocID="{4C198BD1-64D7-4D41-A75D-961C1EABFE70}" presName="hierChild5" presStyleCnt="0"/>
      <dgm:spPr/>
    </dgm:pt>
    <dgm:pt modelId="{F2646125-27E0-4E97-BC22-35B58B17B976}" type="pres">
      <dgm:prSet presAssocID="{5B86FFF3-D2B8-409D-BE9F-AAD86DF63FB2}" presName="Name37" presStyleLbl="parChTrans1D4" presStyleIdx="2" presStyleCnt="7"/>
      <dgm:spPr/>
    </dgm:pt>
    <dgm:pt modelId="{3AD1DBEE-FBE0-40E6-B42D-DEA76C32F923}" type="pres">
      <dgm:prSet presAssocID="{83660F3C-1C79-46CC-8405-13F42FFEC6FF}" presName="hierRoot2" presStyleCnt="0">
        <dgm:presLayoutVars>
          <dgm:hierBranch val="init"/>
        </dgm:presLayoutVars>
      </dgm:prSet>
      <dgm:spPr/>
    </dgm:pt>
    <dgm:pt modelId="{EC1A9C15-4BFE-4F14-B310-68D528030F97}" type="pres">
      <dgm:prSet presAssocID="{83660F3C-1C79-46CC-8405-13F42FFEC6FF}" presName="rootComposite" presStyleCnt="0"/>
      <dgm:spPr/>
    </dgm:pt>
    <dgm:pt modelId="{07069B19-9E89-4F83-8474-99BD3DB50593}" type="pres">
      <dgm:prSet presAssocID="{83660F3C-1C79-46CC-8405-13F42FFEC6FF}" presName="rootText" presStyleLbl="node4" presStyleIdx="2" presStyleCnt="7">
        <dgm:presLayoutVars>
          <dgm:chPref val="3"/>
        </dgm:presLayoutVars>
      </dgm:prSet>
      <dgm:spPr/>
    </dgm:pt>
    <dgm:pt modelId="{6A79BBC9-3796-4F58-B99A-CB21DDCCDA98}" type="pres">
      <dgm:prSet presAssocID="{83660F3C-1C79-46CC-8405-13F42FFEC6FF}" presName="rootConnector" presStyleLbl="node4" presStyleIdx="2" presStyleCnt="7"/>
      <dgm:spPr/>
    </dgm:pt>
    <dgm:pt modelId="{E5D2BE02-EF6A-4A45-932B-8200AE755549}" type="pres">
      <dgm:prSet presAssocID="{83660F3C-1C79-46CC-8405-13F42FFEC6FF}" presName="hierChild4" presStyleCnt="0"/>
      <dgm:spPr/>
    </dgm:pt>
    <dgm:pt modelId="{F5C690F4-68D2-42F1-A5DF-1143238F0EA0}" type="pres">
      <dgm:prSet presAssocID="{83660F3C-1C79-46CC-8405-13F42FFEC6FF}" presName="hierChild5" presStyleCnt="0"/>
      <dgm:spPr/>
    </dgm:pt>
    <dgm:pt modelId="{1790AA65-A8D2-48BD-8347-8B70C82BE5B1}" type="pres">
      <dgm:prSet presAssocID="{BED49398-5182-4B7C-ACDE-0FD7DF3D73EE}" presName="hierChild5" presStyleCnt="0"/>
      <dgm:spPr/>
    </dgm:pt>
    <dgm:pt modelId="{4B871881-420B-4ED1-A938-F820E011E392}" type="pres">
      <dgm:prSet presAssocID="{868ACC5A-DFA2-418D-A2BD-E10E1089F8DC}" presName="Name37" presStyleLbl="parChTrans1D3" presStyleIdx="1" presStyleCnt="16"/>
      <dgm:spPr/>
    </dgm:pt>
    <dgm:pt modelId="{8DBA084F-E1F0-481C-9A9B-27663FFE20EF}" type="pres">
      <dgm:prSet presAssocID="{860071F8-0007-47A7-84DE-DDC0D2CF8085}" presName="hierRoot2" presStyleCnt="0">
        <dgm:presLayoutVars>
          <dgm:hierBranch val="init"/>
        </dgm:presLayoutVars>
      </dgm:prSet>
      <dgm:spPr/>
    </dgm:pt>
    <dgm:pt modelId="{E177DEF6-15F6-47ED-B7F3-1B80FE42B66B}" type="pres">
      <dgm:prSet presAssocID="{860071F8-0007-47A7-84DE-DDC0D2CF8085}" presName="rootComposite" presStyleCnt="0"/>
      <dgm:spPr/>
    </dgm:pt>
    <dgm:pt modelId="{7298C1C3-3F87-4339-ADCA-F6A9BB8611ED}" type="pres">
      <dgm:prSet presAssocID="{860071F8-0007-47A7-84DE-DDC0D2CF8085}" presName="rootText" presStyleLbl="node3" presStyleIdx="1" presStyleCnt="16">
        <dgm:presLayoutVars>
          <dgm:chPref val="3"/>
        </dgm:presLayoutVars>
      </dgm:prSet>
      <dgm:spPr/>
    </dgm:pt>
    <dgm:pt modelId="{CEEC7545-A46B-494B-8CA8-54FE2F23E5DA}" type="pres">
      <dgm:prSet presAssocID="{860071F8-0007-47A7-84DE-DDC0D2CF8085}" presName="rootConnector" presStyleLbl="node3" presStyleIdx="1" presStyleCnt="16"/>
      <dgm:spPr/>
    </dgm:pt>
    <dgm:pt modelId="{267618E3-1D7C-4DE6-80D0-DD3E1658908A}" type="pres">
      <dgm:prSet presAssocID="{860071F8-0007-47A7-84DE-DDC0D2CF8085}" presName="hierChild4" presStyleCnt="0"/>
      <dgm:spPr/>
    </dgm:pt>
    <dgm:pt modelId="{9C3C8F89-9769-47FA-B639-EA05AC007084}" type="pres">
      <dgm:prSet presAssocID="{DC0BCFAE-B07D-4E13-A189-98DA0C93DD45}" presName="Name37" presStyleLbl="parChTrans1D4" presStyleIdx="3" presStyleCnt="7"/>
      <dgm:spPr/>
    </dgm:pt>
    <dgm:pt modelId="{07B8BBE6-92D3-4C76-A40C-DAF0EB91E7BC}" type="pres">
      <dgm:prSet presAssocID="{1759399E-BCEF-424C-8430-DB295E259B0E}" presName="hierRoot2" presStyleCnt="0">
        <dgm:presLayoutVars>
          <dgm:hierBranch val="init"/>
        </dgm:presLayoutVars>
      </dgm:prSet>
      <dgm:spPr/>
    </dgm:pt>
    <dgm:pt modelId="{AEAA0571-C8EC-4DB4-8229-A90B4AB10323}" type="pres">
      <dgm:prSet presAssocID="{1759399E-BCEF-424C-8430-DB295E259B0E}" presName="rootComposite" presStyleCnt="0"/>
      <dgm:spPr/>
    </dgm:pt>
    <dgm:pt modelId="{D6DACAC2-962D-4FF7-A7E1-7DD036FA8DBC}" type="pres">
      <dgm:prSet presAssocID="{1759399E-BCEF-424C-8430-DB295E259B0E}" presName="rootText" presStyleLbl="node4" presStyleIdx="3" presStyleCnt="7">
        <dgm:presLayoutVars>
          <dgm:chPref val="3"/>
        </dgm:presLayoutVars>
      </dgm:prSet>
      <dgm:spPr/>
    </dgm:pt>
    <dgm:pt modelId="{C67FA74C-649A-4C69-9543-B6A42099E782}" type="pres">
      <dgm:prSet presAssocID="{1759399E-BCEF-424C-8430-DB295E259B0E}" presName="rootConnector" presStyleLbl="node4" presStyleIdx="3" presStyleCnt="7"/>
      <dgm:spPr/>
    </dgm:pt>
    <dgm:pt modelId="{23852F72-D056-4E61-9658-28AD42EE78E7}" type="pres">
      <dgm:prSet presAssocID="{1759399E-BCEF-424C-8430-DB295E259B0E}" presName="hierChild4" presStyleCnt="0"/>
      <dgm:spPr/>
    </dgm:pt>
    <dgm:pt modelId="{24E13A5A-2A4E-49D3-87A1-0E09725F6CDD}" type="pres">
      <dgm:prSet presAssocID="{1759399E-BCEF-424C-8430-DB295E259B0E}" presName="hierChild5" presStyleCnt="0"/>
      <dgm:spPr/>
    </dgm:pt>
    <dgm:pt modelId="{9B46461A-756F-4589-9F08-3F493564A867}" type="pres">
      <dgm:prSet presAssocID="{5E0B47DF-4006-451D-A802-D43BE776C5FA}" presName="Name37" presStyleLbl="parChTrans1D4" presStyleIdx="4" presStyleCnt="7"/>
      <dgm:spPr/>
    </dgm:pt>
    <dgm:pt modelId="{5C81F6D2-62F9-45DF-8858-6E57CC3F872E}" type="pres">
      <dgm:prSet presAssocID="{CD3063B7-6D9C-4553-AC89-0A5AB103EA7B}" presName="hierRoot2" presStyleCnt="0">
        <dgm:presLayoutVars>
          <dgm:hierBranch val="init"/>
        </dgm:presLayoutVars>
      </dgm:prSet>
      <dgm:spPr/>
    </dgm:pt>
    <dgm:pt modelId="{4691FAF2-E8B7-4470-A064-AB35F9B550E4}" type="pres">
      <dgm:prSet presAssocID="{CD3063B7-6D9C-4553-AC89-0A5AB103EA7B}" presName="rootComposite" presStyleCnt="0"/>
      <dgm:spPr/>
    </dgm:pt>
    <dgm:pt modelId="{DCFBA35A-EE83-4FC6-966A-62364781B52E}" type="pres">
      <dgm:prSet presAssocID="{CD3063B7-6D9C-4553-AC89-0A5AB103EA7B}" presName="rootText" presStyleLbl="node4" presStyleIdx="4" presStyleCnt="7">
        <dgm:presLayoutVars>
          <dgm:chPref val="3"/>
        </dgm:presLayoutVars>
      </dgm:prSet>
      <dgm:spPr/>
    </dgm:pt>
    <dgm:pt modelId="{54160ACF-87CB-40C7-B60D-F22782C29135}" type="pres">
      <dgm:prSet presAssocID="{CD3063B7-6D9C-4553-AC89-0A5AB103EA7B}" presName="rootConnector" presStyleLbl="node4" presStyleIdx="4" presStyleCnt="7"/>
      <dgm:spPr/>
    </dgm:pt>
    <dgm:pt modelId="{0C39A61A-3B3B-4854-A376-6ACCD0F81E4A}" type="pres">
      <dgm:prSet presAssocID="{CD3063B7-6D9C-4553-AC89-0A5AB103EA7B}" presName="hierChild4" presStyleCnt="0"/>
      <dgm:spPr/>
    </dgm:pt>
    <dgm:pt modelId="{E8B148AB-6815-49B9-8ADF-09BCD50AD376}" type="pres">
      <dgm:prSet presAssocID="{CD3063B7-6D9C-4553-AC89-0A5AB103EA7B}" presName="hierChild5" presStyleCnt="0"/>
      <dgm:spPr/>
    </dgm:pt>
    <dgm:pt modelId="{7DA50E42-36E3-44BF-A1A5-D28BE04C3C32}" type="pres">
      <dgm:prSet presAssocID="{06D7D89B-D59F-4C90-871A-0B1EE2AC1362}" presName="Name37" presStyleLbl="parChTrans1D4" presStyleIdx="5" presStyleCnt="7"/>
      <dgm:spPr/>
    </dgm:pt>
    <dgm:pt modelId="{F2659AEA-A9CC-4028-9AB3-E7D02A65BD65}" type="pres">
      <dgm:prSet presAssocID="{9F377491-28F9-4735-9B6B-A8993AFEC506}" presName="hierRoot2" presStyleCnt="0">
        <dgm:presLayoutVars>
          <dgm:hierBranch val="init"/>
        </dgm:presLayoutVars>
      </dgm:prSet>
      <dgm:spPr/>
    </dgm:pt>
    <dgm:pt modelId="{0964C11E-B436-4F48-B487-0E7EF0B72BEE}" type="pres">
      <dgm:prSet presAssocID="{9F377491-28F9-4735-9B6B-A8993AFEC506}" presName="rootComposite" presStyleCnt="0"/>
      <dgm:spPr/>
    </dgm:pt>
    <dgm:pt modelId="{A0708B17-A24D-4770-9416-EEFF49237693}" type="pres">
      <dgm:prSet presAssocID="{9F377491-28F9-4735-9B6B-A8993AFEC506}" presName="rootText" presStyleLbl="node4" presStyleIdx="5" presStyleCnt="7">
        <dgm:presLayoutVars>
          <dgm:chPref val="3"/>
        </dgm:presLayoutVars>
      </dgm:prSet>
      <dgm:spPr/>
    </dgm:pt>
    <dgm:pt modelId="{8DE0D58B-70AE-4DF7-8895-3602B9BB5D30}" type="pres">
      <dgm:prSet presAssocID="{9F377491-28F9-4735-9B6B-A8993AFEC506}" presName="rootConnector" presStyleLbl="node4" presStyleIdx="5" presStyleCnt="7"/>
      <dgm:spPr/>
    </dgm:pt>
    <dgm:pt modelId="{C3FC3CDC-1868-4444-9D6D-3EC1F7592D12}" type="pres">
      <dgm:prSet presAssocID="{9F377491-28F9-4735-9B6B-A8993AFEC506}" presName="hierChild4" presStyleCnt="0"/>
      <dgm:spPr/>
    </dgm:pt>
    <dgm:pt modelId="{8A14A66B-1CC5-4BEC-8A38-A272011BBE79}" type="pres">
      <dgm:prSet presAssocID="{9F377491-28F9-4735-9B6B-A8993AFEC506}" presName="hierChild5" presStyleCnt="0"/>
      <dgm:spPr/>
    </dgm:pt>
    <dgm:pt modelId="{98684E52-6DC8-4865-97C7-B6175DA68F26}" type="pres">
      <dgm:prSet presAssocID="{BC5CDFDF-AEC6-4ECC-A3E1-19E4C23391E2}" presName="Name37" presStyleLbl="parChTrans1D4" presStyleIdx="6" presStyleCnt="7"/>
      <dgm:spPr/>
    </dgm:pt>
    <dgm:pt modelId="{BAB3ACAC-CFEF-4276-B748-B57A684E1BC3}" type="pres">
      <dgm:prSet presAssocID="{A6051DF3-1B55-4024-9A93-9666038A1E6A}" presName="hierRoot2" presStyleCnt="0">
        <dgm:presLayoutVars>
          <dgm:hierBranch val="init"/>
        </dgm:presLayoutVars>
      </dgm:prSet>
      <dgm:spPr/>
    </dgm:pt>
    <dgm:pt modelId="{4241ABC3-858A-4AF6-8269-1665489E3953}" type="pres">
      <dgm:prSet presAssocID="{A6051DF3-1B55-4024-9A93-9666038A1E6A}" presName="rootComposite" presStyleCnt="0"/>
      <dgm:spPr/>
    </dgm:pt>
    <dgm:pt modelId="{652F171F-79B3-44FD-B7E6-74C1143CDF69}" type="pres">
      <dgm:prSet presAssocID="{A6051DF3-1B55-4024-9A93-9666038A1E6A}" presName="rootText" presStyleLbl="node4" presStyleIdx="6" presStyleCnt="7">
        <dgm:presLayoutVars>
          <dgm:chPref val="3"/>
        </dgm:presLayoutVars>
      </dgm:prSet>
      <dgm:spPr/>
    </dgm:pt>
    <dgm:pt modelId="{21EA4734-ED06-46FB-B035-95A01836BEA6}" type="pres">
      <dgm:prSet presAssocID="{A6051DF3-1B55-4024-9A93-9666038A1E6A}" presName="rootConnector" presStyleLbl="node4" presStyleIdx="6" presStyleCnt="7"/>
      <dgm:spPr/>
    </dgm:pt>
    <dgm:pt modelId="{E9649E89-B6ED-4FE5-8154-AAFA84C8A78C}" type="pres">
      <dgm:prSet presAssocID="{A6051DF3-1B55-4024-9A93-9666038A1E6A}" presName="hierChild4" presStyleCnt="0"/>
      <dgm:spPr/>
    </dgm:pt>
    <dgm:pt modelId="{751EBA57-A79B-4B3E-9842-44232AC1D2FE}" type="pres">
      <dgm:prSet presAssocID="{A6051DF3-1B55-4024-9A93-9666038A1E6A}" presName="hierChild5" presStyleCnt="0"/>
      <dgm:spPr/>
    </dgm:pt>
    <dgm:pt modelId="{C91C8441-360A-4D0A-A10E-3B2CA156A094}" type="pres">
      <dgm:prSet presAssocID="{860071F8-0007-47A7-84DE-DDC0D2CF8085}" presName="hierChild5" presStyleCnt="0"/>
      <dgm:spPr/>
    </dgm:pt>
    <dgm:pt modelId="{76505910-37ED-4BE1-A89A-0772FAC5CA7E}" type="pres">
      <dgm:prSet presAssocID="{1183F971-2D7D-4971-9246-B034D93F54F8}" presName="hierChild5" presStyleCnt="0"/>
      <dgm:spPr/>
    </dgm:pt>
    <dgm:pt modelId="{0D2C6937-AFE2-4C99-9302-83791367A047}" type="pres">
      <dgm:prSet presAssocID="{B5F12C35-12E4-4772-83AE-F8F3A150E68C}" presName="Name37" presStyleLbl="parChTrans1D2" presStyleIdx="1" presStyleCnt="5"/>
      <dgm:spPr/>
    </dgm:pt>
    <dgm:pt modelId="{4082CA6C-1146-4F01-94C6-176D84B7D678}" type="pres">
      <dgm:prSet presAssocID="{27B701C0-2DCC-4D6F-9717-81BC95F57BB7}" presName="hierRoot2" presStyleCnt="0">
        <dgm:presLayoutVars>
          <dgm:hierBranch val="init"/>
        </dgm:presLayoutVars>
      </dgm:prSet>
      <dgm:spPr/>
    </dgm:pt>
    <dgm:pt modelId="{9D429E80-DB0C-4DDB-B03F-7F0453613EFA}" type="pres">
      <dgm:prSet presAssocID="{27B701C0-2DCC-4D6F-9717-81BC95F57BB7}" presName="rootComposite" presStyleCnt="0"/>
      <dgm:spPr/>
    </dgm:pt>
    <dgm:pt modelId="{6B9A5DBC-4750-4AD3-A8B6-AD39A918F2D3}" type="pres">
      <dgm:prSet presAssocID="{27B701C0-2DCC-4D6F-9717-81BC95F57BB7}" presName="rootText" presStyleLbl="node2" presStyleIdx="1" presStyleCnt="5">
        <dgm:presLayoutVars>
          <dgm:chPref val="3"/>
        </dgm:presLayoutVars>
      </dgm:prSet>
      <dgm:spPr/>
    </dgm:pt>
    <dgm:pt modelId="{BB00AAB2-94FD-4A39-9F31-672F01FE27B2}" type="pres">
      <dgm:prSet presAssocID="{27B701C0-2DCC-4D6F-9717-81BC95F57BB7}" presName="rootConnector" presStyleLbl="node2" presStyleIdx="1" presStyleCnt="5"/>
      <dgm:spPr/>
    </dgm:pt>
    <dgm:pt modelId="{3F326E89-C14B-4BBF-8041-5103AFB9E214}" type="pres">
      <dgm:prSet presAssocID="{27B701C0-2DCC-4D6F-9717-81BC95F57BB7}" presName="hierChild4" presStyleCnt="0"/>
      <dgm:spPr/>
    </dgm:pt>
    <dgm:pt modelId="{A1CC4ED1-85A1-41D6-9F59-53EF71B52DD0}" type="pres">
      <dgm:prSet presAssocID="{00316B0B-3743-408E-99FB-E170888D4A40}" presName="Name37" presStyleLbl="parChTrans1D3" presStyleIdx="2" presStyleCnt="16"/>
      <dgm:spPr/>
    </dgm:pt>
    <dgm:pt modelId="{A988005E-A3BE-4679-91A0-4E2BCE3816F2}" type="pres">
      <dgm:prSet presAssocID="{5E4B24A6-5033-4DAD-B70F-09C634CEAC6A}" presName="hierRoot2" presStyleCnt="0">
        <dgm:presLayoutVars>
          <dgm:hierBranch val="init"/>
        </dgm:presLayoutVars>
      </dgm:prSet>
      <dgm:spPr/>
    </dgm:pt>
    <dgm:pt modelId="{6C495047-813C-45F1-BB4F-C37F5D64266B}" type="pres">
      <dgm:prSet presAssocID="{5E4B24A6-5033-4DAD-B70F-09C634CEAC6A}" presName="rootComposite" presStyleCnt="0"/>
      <dgm:spPr/>
    </dgm:pt>
    <dgm:pt modelId="{D7AF35BC-B459-40D9-9642-3B8A5E63D31D}" type="pres">
      <dgm:prSet presAssocID="{5E4B24A6-5033-4DAD-B70F-09C634CEAC6A}" presName="rootText" presStyleLbl="node3" presStyleIdx="2" presStyleCnt="16">
        <dgm:presLayoutVars>
          <dgm:chPref val="3"/>
        </dgm:presLayoutVars>
      </dgm:prSet>
      <dgm:spPr/>
    </dgm:pt>
    <dgm:pt modelId="{DA114E18-2595-453F-A5CC-260FD18B8248}" type="pres">
      <dgm:prSet presAssocID="{5E4B24A6-5033-4DAD-B70F-09C634CEAC6A}" presName="rootConnector" presStyleLbl="node3" presStyleIdx="2" presStyleCnt="16"/>
      <dgm:spPr/>
    </dgm:pt>
    <dgm:pt modelId="{E6497855-5834-4BF7-B7CC-8492111A07EC}" type="pres">
      <dgm:prSet presAssocID="{5E4B24A6-5033-4DAD-B70F-09C634CEAC6A}" presName="hierChild4" presStyleCnt="0"/>
      <dgm:spPr/>
    </dgm:pt>
    <dgm:pt modelId="{FEA5C42B-7801-40D0-84A2-553580110445}" type="pres">
      <dgm:prSet presAssocID="{5E4B24A6-5033-4DAD-B70F-09C634CEAC6A}" presName="hierChild5" presStyleCnt="0"/>
      <dgm:spPr/>
    </dgm:pt>
    <dgm:pt modelId="{EC196790-963C-4019-8BAD-217A33759D83}" type="pres">
      <dgm:prSet presAssocID="{27B701C0-2DCC-4D6F-9717-81BC95F57BB7}" presName="hierChild5" presStyleCnt="0"/>
      <dgm:spPr/>
    </dgm:pt>
    <dgm:pt modelId="{A0BE5178-CD70-4CCB-9FFE-EF074E337ED0}" type="pres">
      <dgm:prSet presAssocID="{24C5B59D-81C6-47D8-A0BD-0AFA88723481}" presName="hierChild3" presStyleCnt="0"/>
      <dgm:spPr/>
    </dgm:pt>
    <dgm:pt modelId="{659AB66A-93D8-487E-A871-0434C964B3C6}" type="pres">
      <dgm:prSet presAssocID="{777B4759-5C52-4125-8440-60AF10318C41}" presName="hierRoot1" presStyleCnt="0">
        <dgm:presLayoutVars>
          <dgm:hierBranch val="init"/>
        </dgm:presLayoutVars>
      </dgm:prSet>
      <dgm:spPr/>
    </dgm:pt>
    <dgm:pt modelId="{D88886BC-68F9-46E0-AE00-1B7E0DC54BC2}" type="pres">
      <dgm:prSet presAssocID="{777B4759-5C52-4125-8440-60AF10318C41}" presName="rootComposite1" presStyleCnt="0"/>
      <dgm:spPr/>
    </dgm:pt>
    <dgm:pt modelId="{31707047-23CA-487F-8C7C-DEAF2215EE9D}" type="pres">
      <dgm:prSet presAssocID="{777B4759-5C52-4125-8440-60AF10318C41}" presName="rootText1" presStyleLbl="node0" presStyleIdx="1" presStyleCnt="2">
        <dgm:presLayoutVars>
          <dgm:chPref val="3"/>
        </dgm:presLayoutVars>
      </dgm:prSet>
      <dgm:spPr/>
    </dgm:pt>
    <dgm:pt modelId="{F19CBC9E-EFCB-4CFC-BAD8-D82F2F83B11A}" type="pres">
      <dgm:prSet presAssocID="{777B4759-5C52-4125-8440-60AF10318C41}" presName="rootConnector1" presStyleLbl="node1" presStyleIdx="0" presStyleCnt="0"/>
      <dgm:spPr/>
    </dgm:pt>
    <dgm:pt modelId="{358967CA-7156-4054-9666-0F07A9BA4E45}" type="pres">
      <dgm:prSet presAssocID="{777B4759-5C52-4125-8440-60AF10318C41}" presName="hierChild2" presStyleCnt="0"/>
      <dgm:spPr/>
    </dgm:pt>
    <dgm:pt modelId="{1A85B3D7-ECE5-4B6A-A03C-D157B4FAEF60}" type="pres">
      <dgm:prSet presAssocID="{CD8A906B-C882-4DEF-A2AF-69CD0C3C6CC7}" presName="Name37" presStyleLbl="parChTrans1D2" presStyleIdx="2" presStyleCnt="5"/>
      <dgm:spPr/>
    </dgm:pt>
    <dgm:pt modelId="{F4F488FD-3D2F-40C4-8852-517FA22DF7AE}" type="pres">
      <dgm:prSet presAssocID="{B18EBDAF-7AC6-46F8-B3AE-CBF80C0BE6F1}" presName="hierRoot2" presStyleCnt="0">
        <dgm:presLayoutVars>
          <dgm:hierBranch val="init"/>
        </dgm:presLayoutVars>
      </dgm:prSet>
      <dgm:spPr/>
    </dgm:pt>
    <dgm:pt modelId="{2549BA84-383F-49BB-857C-51E25403631D}" type="pres">
      <dgm:prSet presAssocID="{B18EBDAF-7AC6-46F8-B3AE-CBF80C0BE6F1}" presName="rootComposite" presStyleCnt="0"/>
      <dgm:spPr/>
    </dgm:pt>
    <dgm:pt modelId="{D34B0115-0986-4B68-BE1F-1B5C04D28894}" type="pres">
      <dgm:prSet presAssocID="{B18EBDAF-7AC6-46F8-B3AE-CBF80C0BE6F1}" presName="rootText" presStyleLbl="node2" presStyleIdx="2" presStyleCnt="5">
        <dgm:presLayoutVars>
          <dgm:chPref val="3"/>
        </dgm:presLayoutVars>
      </dgm:prSet>
      <dgm:spPr/>
    </dgm:pt>
    <dgm:pt modelId="{32AB5050-D092-4F52-B5C1-EB8E2ABBC3AE}" type="pres">
      <dgm:prSet presAssocID="{B18EBDAF-7AC6-46F8-B3AE-CBF80C0BE6F1}" presName="rootConnector" presStyleLbl="node2" presStyleIdx="2" presStyleCnt="5"/>
      <dgm:spPr/>
    </dgm:pt>
    <dgm:pt modelId="{02640809-F51C-4BEF-9FDA-B84F13D560B6}" type="pres">
      <dgm:prSet presAssocID="{B18EBDAF-7AC6-46F8-B3AE-CBF80C0BE6F1}" presName="hierChild4" presStyleCnt="0"/>
      <dgm:spPr/>
    </dgm:pt>
    <dgm:pt modelId="{BF60C895-8919-462A-8E45-A945796A334B}" type="pres">
      <dgm:prSet presAssocID="{BB1877FC-7825-4A64-9151-9207CB82BA5E}" presName="Name37" presStyleLbl="parChTrans1D3" presStyleIdx="3" presStyleCnt="16"/>
      <dgm:spPr/>
    </dgm:pt>
    <dgm:pt modelId="{BCA5A85A-1A11-4E89-B9E5-2B2BE1A13E15}" type="pres">
      <dgm:prSet presAssocID="{4BC1755A-C3AF-4812-93BA-352979B38E06}" presName="hierRoot2" presStyleCnt="0">
        <dgm:presLayoutVars>
          <dgm:hierBranch val="init"/>
        </dgm:presLayoutVars>
      </dgm:prSet>
      <dgm:spPr/>
    </dgm:pt>
    <dgm:pt modelId="{D3D7D614-EDCF-4680-96BF-68A28102EB3D}" type="pres">
      <dgm:prSet presAssocID="{4BC1755A-C3AF-4812-93BA-352979B38E06}" presName="rootComposite" presStyleCnt="0"/>
      <dgm:spPr/>
    </dgm:pt>
    <dgm:pt modelId="{1FB43B24-7A1E-4A38-959B-B5A98FC2BCE3}" type="pres">
      <dgm:prSet presAssocID="{4BC1755A-C3AF-4812-93BA-352979B38E06}" presName="rootText" presStyleLbl="node3" presStyleIdx="3" presStyleCnt="16">
        <dgm:presLayoutVars>
          <dgm:chPref val="3"/>
        </dgm:presLayoutVars>
      </dgm:prSet>
      <dgm:spPr/>
    </dgm:pt>
    <dgm:pt modelId="{5821DEEE-DEDB-409D-B1AC-173A68B1C1E1}" type="pres">
      <dgm:prSet presAssocID="{4BC1755A-C3AF-4812-93BA-352979B38E06}" presName="rootConnector" presStyleLbl="node3" presStyleIdx="3" presStyleCnt="16"/>
      <dgm:spPr/>
    </dgm:pt>
    <dgm:pt modelId="{CF374BB5-52EF-492A-A100-AE746B64EF0C}" type="pres">
      <dgm:prSet presAssocID="{4BC1755A-C3AF-4812-93BA-352979B38E06}" presName="hierChild4" presStyleCnt="0"/>
      <dgm:spPr/>
    </dgm:pt>
    <dgm:pt modelId="{D09C75A7-1E8C-45BE-85E2-2F1A1549804C}" type="pres">
      <dgm:prSet presAssocID="{4BC1755A-C3AF-4812-93BA-352979B38E06}" presName="hierChild5" presStyleCnt="0"/>
      <dgm:spPr/>
    </dgm:pt>
    <dgm:pt modelId="{E9877D72-4E2E-47A2-836E-595EB904526D}" type="pres">
      <dgm:prSet presAssocID="{4A966043-2BC1-4E5F-8057-5EBAB996040C}" presName="Name37" presStyleLbl="parChTrans1D3" presStyleIdx="4" presStyleCnt="16"/>
      <dgm:spPr/>
    </dgm:pt>
    <dgm:pt modelId="{2FFB6EAA-B32F-4A15-977F-EC2CBCC4B2F7}" type="pres">
      <dgm:prSet presAssocID="{0157BE5E-DF10-4F30-9976-BB0E791AC23E}" presName="hierRoot2" presStyleCnt="0">
        <dgm:presLayoutVars>
          <dgm:hierBranch val="init"/>
        </dgm:presLayoutVars>
      </dgm:prSet>
      <dgm:spPr/>
    </dgm:pt>
    <dgm:pt modelId="{77A9C049-5725-409A-9299-B50DA398C9B2}" type="pres">
      <dgm:prSet presAssocID="{0157BE5E-DF10-4F30-9976-BB0E791AC23E}" presName="rootComposite" presStyleCnt="0"/>
      <dgm:spPr/>
    </dgm:pt>
    <dgm:pt modelId="{F00563F7-7346-43B9-8128-7E21ABB1C6DF}" type="pres">
      <dgm:prSet presAssocID="{0157BE5E-DF10-4F30-9976-BB0E791AC23E}" presName="rootText" presStyleLbl="node3" presStyleIdx="4" presStyleCnt="16">
        <dgm:presLayoutVars>
          <dgm:chPref val="3"/>
        </dgm:presLayoutVars>
      </dgm:prSet>
      <dgm:spPr/>
    </dgm:pt>
    <dgm:pt modelId="{F7AECC08-E070-4674-84C9-F126B8AF47E4}" type="pres">
      <dgm:prSet presAssocID="{0157BE5E-DF10-4F30-9976-BB0E791AC23E}" presName="rootConnector" presStyleLbl="node3" presStyleIdx="4" presStyleCnt="16"/>
      <dgm:spPr/>
    </dgm:pt>
    <dgm:pt modelId="{16A5CC00-5BFD-4E4D-B2D1-E87989922D69}" type="pres">
      <dgm:prSet presAssocID="{0157BE5E-DF10-4F30-9976-BB0E791AC23E}" presName="hierChild4" presStyleCnt="0"/>
      <dgm:spPr/>
    </dgm:pt>
    <dgm:pt modelId="{A47DA632-765A-44A4-B994-0E8343593BBE}" type="pres">
      <dgm:prSet presAssocID="{0157BE5E-DF10-4F30-9976-BB0E791AC23E}" presName="hierChild5" presStyleCnt="0"/>
      <dgm:spPr/>
    </dgm:pt>
    <dgm:pt modelId="{D6A4DDAC-A521-459A-B54F-4ABEEE040BCE}" type="pres">
      <dgm:prSet presAssocID="{4FBD63C7-AD32-4CD2-AE4A-B4DD901C6F90}" presName="Name37" presStyleLbl="parChTrans1D3" presStyleIdx="5" presStyleCnt="16"/>
      <dgm:spPr/>
    </dgm:pt>
    <dgm:pt modelId="{0633CC69-FBAF-4824-9034-BDF798D9B017}" type="pres">
      <dgm:prSet presAssocID="{545DCB32-DDBF-43D6-870B-08E00B4F947F}" presName="hierRoot2" presStyleCnt="0">
        <dgm:presLayoutVars>
          <dgm:hierBranch val="init"/>
        </dgm:presLayoutVars>
      </dgm:prSet>
      <dgm:spPr/>
    </dgm:pt>
    <dgm:pt modelId="{26D99958-696A-44A9-9FFB-2E8906D2C8AC}" type="pres">
      <dgm:prSet presAssocID="{545DCB32-DDBF-43D6-870B-08E00B4F947F}" presName="rootComposite" presStyleCnt="0"/>
      <dgm:spPr/>
    </dgm:pt>
    <dgm:pt modelId="{61FC8ED9-CBA2-4AE0-B16E-22AC64AA6663}" type="pres">
      <dgm:prSet presAssocID="{545DCB32-DDBF-43D6-870B-08E00B4F947F}" presName="rootText" presStyleLbl="node3" presStyleIdx="5" presStyleCnt="16">
        <dgm:presLayoutVars>
          <dgm:chPref val="3"/>
        </dgm:presLayoutVars>
      </dgm:prSet>
      <dgm:spPr/>
    </dgm:pt>
    <dgm:pt modelId="{9A217109-437C-4ED1-9AA7-2D4242BBEB24}" type="pres">
      <dgm:prSet presAssocID="{545DCB32-DDBF-43D6-870B-08E00B4F947F}" presName="rootConnector" presStyleLbl="node3" presStyleIdx="5" presStyleCnt="16"/>
      <dgm:spPr/>
    </dgm:pt>
    <dgm:pt modelId="{B0EEDAFB-1D2E-4AB8-A143-B1EFF60D758D}" type="pres">
      <dgm:prSet presAssocID="{545DCB32-DDBF-43D6-870B-08E00B4F947F}" presName="hierChild4" presStyleCnt="0"/>
      <dgm:spPr/>
    </dgm:pt>
    <dgm:pt modelId="{051481A7-5D85-4519-B41A-E341EFB1651B}" type="pres">
      <dgm:prSet presAssocID="{545DCB32-DDBF-43D6-870B-08E00B4F947F}" presName="hierChild5" presStyleCnt="0"/>
      <dgm:spPr/>
    </dgm:pt>
    <dgm:pt modelId="{9A8A515B-5564-40C9-AD34-B72F8DFA72D1}" type="pres">
      <dgm:prSet presAssocID="{B18EBDAF-7AC6-46F8-B3AE-CBF80C0BE6F1}" presName="hierChild5" presStyleCnt="0"/>
      <dgm:spPr/>
    </dgm:pt>
    <dgm:pt modelId="{B5252BD3-D923-44B3-8106-1E25C70FF85F}" type="pres">
      <dgm:prSet presAssocID="{C2042E61-B9FC-4894-B0C5-7AD846D3A364}" presName="Name37" presStyleLbl="parChTrans1D2" presStyleIdx="3" presStyleCnt="5"/>
      <dgm:spPr/>
    </dgm:pt>
    <dgm:pt modelId="{A8525423-775A-4F2C-B2DE-CC05A8EA266D}" type="pres">
      <dgm:prSet presAssocID="{6739CB3D-EF8D-4208-BD46-5C67C94F4B48}" presName="hierRoot2" presStyleCnt="0">
        <dgm:presLayoutVars>
          <dgm:hierBranch val="init"/>
        </dgm:presLayoutVars>
      </dgm:prSet>
      <dgm:spPr/>
    </dgm:pt>
    <dgm:pt modelId="{052742A2-8CAA-43C2-97D4-59A02490926B}" type="pres">
      <dgm:prSet presAssocID="{6739CB3D-EF8D-4208-BD46-5C67C94F4B48}" presName="rootComposite" presStyleCnt="0"/>
      <dgm:spPr/>
    </dgm:pt>
    <dgm:pt modelId="{CF5E15C3-9967-4AF6-B702-9A5AAADE7F53}" type="pres">
      <dgm:prSet presAssocID="{6739CB3D-EF8D-4208-BD46-5C67C94F4B48}" presName="rootText" presStyleLbl="node2" presStyleIdx="3" presStyleCnt="5">
        <dgm:presLayoutVars>
          <dgm:chPref val="3"/>
        </dgm:presLayoutVars>
      </dgm:prSet>
      <dgm:spPr/>
    </dgm:pt>
    <dgm:pt modelId="{BD496405-7EB2-42A6-A98E-CBF2A222D120}" type="pres">
      <dgm:prSet presAssocID="{6739CB3D-EF8D-4208-BD46-5C67C94F4B48}" presName="rootConnector" presStyleLbl="node2" presStyleIdx="3" presStyleCnt="5"/>
      <dgm:spPr/>
    </dgm:pt>
    <dgm:pt modelId="{18F64CFE-2995-4F1F-B67B-2C6C2021848B}" type="pres">
      <dgm:prSet presAssocID="{6739CB3D-EF8D-4208-BD46-5C67C94F4B48}" presName="hierChild4" presStyleCnt="0"/>
      <dgm:spPr/>
    </dgm:pt>
    <dgm:pt modelId="{3349C256-C8D7-4B9A-ACD9-EBA4DB7CF8FC}" type="pres">
      <dgm:prSet presAssocID="{DA8C2CB6-CC74-402E-9207-69BA7295FCF9}" presName="Name37" presStyleLbl="parChTrans1D3" presStyleIdx="6" presStyleCnt="16"/>
      <dgm:spPr/>
    </dgm:pt>
    <dgm:pt modelId="{438DAF78-76CE-49EB-B50F-D70771432CEF}" type="pres">
      <dgm:prSet presAssocID="{2CD04C26-47C1-4BB9-9A81-30174C833E97}" presName="hierRoot2" presStyleCnt="0">
        <dgm:presLayoutVars>
          <dgm:hierBranch val="init"/>
        </dgm:presLayoutVars>
      </dgm:prSet>
      <dgm:spPr/>
    </dgm:pt>
    <dgm:pt modelId="{D74D0C8C-D3BC-4B01-B425-AFAFC6DF8D96}" type="pres">
      <dgm:prSet presAssocID="{2CD04C26-47C1-4BB9-9A81-30174C833E97}" presName="rootComposite" presStyleCnt="0"/>
      <dgm:spPr/>
    </dgm:pt>
    <dgm:pt modelId="{871FF3F4-FD39-426A-A098-8C509A3BAFF1}" type="pres">
      <dgm:prSet presAssocID="{2CD04C26-47C1-4BB9-9A81-30174C833E97}" presName="rootText" presStyleLbl="node3" presStyleIdx="6" presStyleCnt="16">
        <dgm:presLayoutVars>
          <dgm:chPref val="3"/>
        </dgm:presLayoutVars>
      </dgm:prSet>
      <dgm:spPr/>
    </dgm:pt>
    <dgm:pt modelId="{4520C658-3724-4842-93A5-D3B490364271}" type="pres">
      <dgm:prSet presAssocID="{2CD04C26-47C1-4BB9-9A81-30174C833E97}" presName="rootConnector" presStyleLbl="node3" presStyleIdx="6" presStyleCnt="16"/>
      <dgm:spPr/>
    </dgm:pt>
    <dgm:pt modelId="{306E47EF-0C3B-4A79-A02F-088CAAD17AF2}" type="pres">
      <dgm:prSet presAssocID="{2CD04C26-47C1-4BB9-9A81-30174C833E97}" presName="hierChild4" presStyleCnt="0"/>
      <dgm:spPr/>
    </dgm:pt>
    <dgm:pt modelId="{032E5ED1-F5ED-4F19-9D0E-31DDF81A6A9B}" type="pres">
      <dgm:prSet presAssocID="{2CD04C26-47C1-4BB9-9A81-30174C833E97}" presName="hierChild5" presStyleCnt="0"/>
      <dgm:spPr/>
    </dgm:pt>
    <dgm:pt modelId="{BA946628-9CE6-436E-9078-2EBD28B96C8B}" type="pres">
      <dgm:prSet presAssocID="{8EB3A2C4-23B1-4A7F-BE2C-2E412D86E06A}" presName="Name37" presStyleLbl="parChTrans1D3" presStyleIdx="7" presStyleCnt="16"/>
      <dgm:spPr/>
    </dgm:pt>
    <dgm:pt modelId="{C3CDDB23-AEE7-4EBF-8BF3-CE3D53818EE3}" type="pres">
      <dgm:prSet presAssocID="{D1E564C9-6197-4588-8CAD-86180E384C2F}" presName="hierRoot2" presStyleCnt="0">
        <dgm:presLayoutVars>
          <dgm:hierBranch val="init"/>
        </dgm:presLayoutVars>
      </dgm:prSet>
      <dgm:spPr/>
    </dgm:pt>
    <dgm:pt modelId="{7B55B118-8C54-497B-9B8F-8090F472EEEB}" type="pres">
      <dgm:prSet presAssocID="{D1E564C9-6197-4588-8CAD-86180E384C2F}" presName="rootComposite" presStyleCnt="0"/>
      <dgm:spPr/>
    </dgm:pt>
    <dgm:pt modelId="{8521DCBF-9428-4FCA-A899-ECC44955D642}" type="pres">
      <dgm:prSet presAssocID="{D1E564C9-6197-4588-8CAD-86180E384C2F}" presName="rootText" presStyleLbl="node3" presStyleIdx="7" presStyleCnt="16">
        <dgm:presLayoutVars>
          <dgm:chPref val="3"/>
        </dgm:presLayoutVars>
      </dgm:prSet>
      <dgm:spPr/>
    </dgm:pt>
    <dgm:pt modelId="{4F1EABC0-D932-429C-BD02-1953D1B8A26B}" type="pres">
      <dgm:prSet presAssocID="{D1E564C9-6197-4588-8CAD-86180E384C2F}" presName="rootConnector" presStyleLbl="node3" presStyleIdx="7" presStyleCnt="16"/>
      <dgm:spPr/>
    </dgm:pt>
    <dgm:pt modelId="{FA8BD73F-150B-4AD3-BF81-1465C7CF6B01}" type="pres">
      <dgm:prSet presAssocID="{D1E564C9-6197-4588-8CAD-86180E384C2F}" presName="hierChild4" presStyleCnt="0"/>
      <dgm:spPr/>
    </dgm:pt>
    <dgm:pt modelId="{79FA57BA-5F04-4EA4-9B86-66BF9A494FF9}" type="pres">
      <dgm:prSet presAssocID="{D1E564C9-6197-4588-8CAD-86180E384C2F}" presName="hierChild5" presStyleCnt="0"/>
      <dgm:spPr/>
    </dgm:pt>
    <dgm:pt modelId="{ABCDAF0B-52DF-4E08-9AAB-55976592B90D}" type="pres">
      <dgm:prSet presAssocID="{E6304E02-49AE-4FBF-8233-739F6C043F84}" presName="Name37" presStyleLbl="parChTrans1D3" presStyleIdx="8" presStyleCnt="16"/>
      <dgm:spPr/>
    </dgm:pt>
    <dgm:pt modelId="{BD05B7A6-733D-4D19-B9F6-0CEF8C6C58AD}" type="pres">
      <dgm:prSet presAssocID="{D1C1B0A1-F5C1-4C95-9A25-EFD5A6D635DB}" presName="hierRoot2" presStyleCnt="0">
        <dgm:presLayoutVars>
          <dgm:hierBranch val="init"/>
        </dgm:presLayoutVars>
      </dgm:prSet>
      <dgm:spPr/>
    </dgm:pt>
    <dgm:pt modelId="{5CB6B2DD-53F1-4933-A098-6C4F08C58219}" type="pres">
      <dgm:prSet presAssocID="{D1C1B0A1-F5C1-4C95-9A25-EFD5A6D635DB}" presName="rootComposite" presStyleCnt="0"/>
      <dgm:spPr/>
    </dgm:pt>
    <dgm:pt modelId="{EB2E9AA3-1918-4F47-956C-DEC911A92844}" type="pres">
      <dgm:prSet presAssocID="{D1C1B0A1-F5C1-4C95-9A25-EFD5A6D635DB}" presName="rootText" presStyleLbl="node3" presStyleIdx="8" presStyleCnt="16">
        <dgm:presLayoutVars>
          <dgm:chPref val="3"/>
        </dgm:presLayoutVars>
      </dgm:prSet>
      <dgm:spPr/>
    </dgm:pt>
    <dgm:pt modelId="{100E53C9-C637-4ABE-91CE-9FA5053A2F16}" type="pres">
      <dgm:prSet presAssocID="{D1C1B0A1-F5C1-4C95-9A25-EFD5A6D635DB}" presName="rootConnector" presStyleLbl="node3" presStyleIdx="8" presStyleCnt="16"/>
      <dgm:spPr/>
    </dgm:pt>
    <dgm:pt modelId="{41D45A1E-D5B1-40D5-B76D-CCF8D13DCE65}" type="pres">
      <dgm:prSet presAssocID="{D1C1B0A1-F5C1-4C95-9A25-EFD5A6D635DB}" presName="hierChild4" presStyleCnt="0"/>
      <dgm:spPr/>
    </dgm:pt>
    <dgm:pt modelId="{C19AA978-4522-4158-A23D-4BD17D23AD1C}" type="pres">
      <dgm:prSet presAssocID="{D1C1B0A1-F5C1-4C95-9A25-EFD5A6D635DB}" presName="hierChild5" presStyleCnt="0"/>
      <dgm:spPr/>
    </dgm:pt>
    <dgm:pt modelId="{A8A31060-4DE6-4B1E-B55A-BB218B0FDBCA}" type="pres">
      <dgm:prSet presAssocID="{0CFB73FF-4A0D-45EC-8113-20E577B2BC20}" presName="Name37" presStyleLbl="parChTrans1D3" presStyleIdx="9" presStyleCnt="16"/>
      <dgm:spPr/>
    </dgm:pt>
    <dgm:pt modelId="{58853970-6EAD-45FE-8325-683448B6AC4A}" type="pres">
      <dgm:prSet presAssocID="{F145C3B7-1045-4DB1-9F7F-876F8D74D9E4}" presName="hierRoot2" presStyleCnt="0">
        <dgm:presLayoutVars>
          <dgm:hierBranch val="init"/>
        </dgm:presLayoutVars>
      </dgm:prSet>
      <dgm:spPr/>
    </dgm:pt>
    <dgm:pt modelId="{494AD782-2955-46EF-859E-0734920206D9}" type="pres">
      <dgm:prSet presAssocID="{F145C3B7-1045-4DB1-9F7F-876F8D74D9E4}" presName="rootComposite" presStyleCnt="0"/>
      <dgm:spPr/>
    </dgm:pt>
    <dgm:pt modelId="{622D0A9E-A0B2-4807-A5B4-8B0FA29CB471}" type="pres">
      <dgm:prSet presAssocID="{F145C3B7-1045-4DB1-9F7F-876F8D74D9E4}" presName="rootText" presStyleLbl="node3" presStyleIdx="9" presStyleCnt="16">
        <dgm:presLayoutVars>
          <dgm:chPref val="3"/>
        </dgm:presLayoutVars>
      </dgm:prSet>
      <dgm:spPr/>
    </dgm:pt>
    <dgm:pt modelId="{13AF6866-C244-4F4E-A6D1-2A21C11A20C1}" type="pres">
      <dgm:prSet presAssocID="{F145C3B7-1045-4DB1-9F7F-876F8D74D9E4}" presName="rootConnector" presStyleLbl="node3" presStyleIdx="9" presStyleCnt="16"/>
      <dgm:spPr/>
    </dgm:pt>
    <dgm:pt modelId="{6B840B7D-0A5A-4919-8D6D-D53EC2BCA4DD}" type="pres">
      <dgm:prSet presAssocID="{F145C3B7-1045-4DB1-9F7F-876F8D74D9E4}" presName="hierChild4" presStyleCnt="0"/>
      <dgm:spPr/>
    </dgm:pt>
    <dgm:pt modelId="{A78DD3FB-DDB6-4DC2-9514-125270A15E6E}" type="pres">
      <dgm:prSet presAssocID="{F145C3B7-1045-4DB1-9F7F-876F8D74D9E4}" presName="hierChild5" presStyleCnt="0"/>
      <dgm:spPr/>
    </dgm:pt>
    <dgm:pt modelId="{F85296D7-2A20-4995-9312-6D1B51E880B4}" type="pres">
      <dgm:prSet presAssocID="{8EEA0FC9-E4AB-466B-8F2E-9B4B3B174AC8}" presName="Name37" presStyleLbl="parChTrans1D3" presStyleIdx="10" presStyleCnt="16"/>
      <dgm:spPr/>
    </dgm:pt>
    <dgm:pt modelId="{8772E011-0B59-407C-A429-8FE0C116BD70}" type="pres">
      <dgm:prSet presAssocID="{CF5822FD-CBB2-460D-B215-8D0966F19EDC}" presName="hierRoot2" presStyleCnt="0">
        <dgm:presLayoutVars>
          <dgm:hierBranch val="init"/>
        </dgm:presLayoutVars>
      </dgm:prSet>
      <dgm:spPr/>
    </dgm:pt>
    <dgm:pt modelId="{829BA811-3A05-464D-8B01-D9F9BB8F053D}" type="pres">
      <dgm:prSet presAssocID="{CF5822FD-CBB2-460D-B215-8D0966F19EDC}" presName="rootComposite" presStyleCnt="0"/>
      <dgm:spPr/>
    </dgm:pt>
    <dgm:pt modelId="{86B9FD38-3427-4F32-92D9-A00BB40B1049}" type="pres">
      <dgm:prSet presAssocID="{CF5822FD-CBB2-460D-B215-8D0966F19EDC}" presName="rootText" presStyleLbl="node3" presStyleIdx="10" presStyleCnt="16">
        <dgm:presLayoutVars>
          <dgm:chPref val="3"/>
        </dgm:presLayoutVars>
      </dgm:prSet>
      <dgm:spPr/>
    </dgm:pt>
    <dgm:pt modelId="{0FD8D303-198D-4F47-AF0E-C19A8E61BDB5}" type="pres">
      <dgm:prSet presAssocID="{CF5822FD-CBB2-460D-B215-8D0966F19EDC}" presName="rootConnector" presStyleLbl="node3" presStyleIdx="10" presStyleCnt="16"/>
      <dgm:spPr/>
    </dgm:pt>
    <dgm:pt modelId="{92767B28-A77B-4E45-A3FB-9D3F473A50E8}" type="pres">
      <dgm:prSet presAssocID="{CF5822FD-CBB2-460D-B215-8D0966F19EDC}" presName="hierChild4" presStyleCnt="0"/>
      <dgm:spPr/>
    </dgm:pt>
    <dgm:pt modelId="{A6FFD62A-FEE4-4F91-B89D-6C1FBE074D15}" type="pres">
      <dgm:prSet presAssocID="{CF5822FD-CBB2-460D-B215-8D0966F19EDC}" presName="hierChild5" presStyleCnt="0"/>
      <dgm:spPr/>
    </dgm:pt>
    <dgm:pt modelId="{64B9D246-8525-48EA-9F22-53F168A9CCDA}" type="pres">
      <dgm:prSet presAssocID="{6739CB3D-EF8D-4208-BD46-5C67C94F4B48}" presName="hierChild5" presStyleCnt="0"/>
      <dgm:spPr/>
    </dgm:pt>
    <dgm:pt modelId="{D2CA60D2-58B0-42E2-8AA1-D9239A8121E9}" type="pres">
      <dgm:prSet presAssocID="{9274EED3-111C-436D-A5DE-CAB6EB01713C}" presName="Name37" presStyleLbl="parChTrans1D2" presStyleIdx="4" presStyleCnt="5"/>
      <dgm:spPr/>
    </dgm:pt>
    <dgm:pt modelId="{0689A545-FD24-4123-BC6F-F5ED1A1FB0A3}" type="pres">
      <dgm:prSet presAssocID="{A0D51FA2-9254-4FEA-A734-B1A6804581F5}" presName="hierRoot2" presStyleCnt="0">
        <dgm:presLayoutVars>
          <dgm:hierBranch val="init"/>
        </dgm:presLayoutVars>
      </dgm:prSet>
      <dgm:spPr/>
    </dgm:pt>
    <dgm:pt modelId="{CCDA99FD-58FD-4786-A641-4D9DC3E02272}" type="pres">
      <dgm:prSet presAssocID="{A0D51FA2-9254-4FEA-A734-B1A6804581F5}" presName="rootComposite" presStyleCnt="0"/>
      <dgm:spPr/>
    </dgm:pt>
    <dgm:pt modelId="{60E3A2B6-27FF-4C63-AB0B-3D3A7B626C2B}" type="pres">
      <dgm:prSet presAssocID="{A0D51FA2-9254-4FEA-A734-B1A6804581F5}" presName="rootText" presStyleLbl="node2" presStyleIdx="4" presStyleCnt="5">
        <dgm:presLayoutVars>
          <dgm:chPref val="3"/>
        </dgm:presLayoutVars>
      </dgm:prSet>
      <dgm:spPr/>
    </dgm:pt>
    <dgm:pt modelId="{D31FA7C5-FD90-4003-B8B3-448837E73F71}" type="pres">
      <dgm:prSet presAssocID="{A0D51FA2-9254-4FEA-A734-B1A6804581F5}" presName="rootConnector" presStyleLbl="node2" presStyleIdx="4" presStyleCnt="5"/>
      <dgm:spPr/>
    </dgm:pt>
    <dgm:pt modelId="{C47500DD-3646-4DEF-AB58-C84B3513ECEA}" type="pres">
      <dgm:prSet presAssocID="{A0D51FA2-9254-4FEA-A734-B1A6804581F5}" presName="hierChild4" presStyleCnt="0"/>
      <dgm:spPr/>
    </dgm:pt>
    <dgm:pt modelId="{D28825A3-2E16-4B2A-ACD4-97B8C4EE8F36}" type="pres">
      <dgm:prSet presAssocID="{CB90478E-017F-4FA4-AB74-C3AD2B46BF13}" presName="Name37" presStyleLbl="parChTrans1D3" presStyleIdx="11" presStyleCnt="16"/>
      <dgm:spPr/>
    </dgm:pt>
    <dgm:pt modelId="{DA39F535-E363-436E-967B-FB95C9A33DB8}" type="pres">
      <dgm:prSet presAssocID="{02BFFEC7-9ED6-4419-B122-BB48900DD6DB}" presName="hierRoot2" presStyleCnt="0">
        <dgm:presLayoutVars>
          <dgm:hierBranch val="init"/>
        </dgm:presLayoutVars>
      </dgm:prSet>
      <dgm:spPr/>
    </dgm:pt>
    <dgm:pt modelId="{5FE1BE41-8ECF-4752-BBDA-2AFF5E5EEB13}" type="pres">
      <dgm:prSet presAssocID="{02BFFEC7-9ED6-4419-B122-BB48900DD6DB}" presName="rootComposite" presStyleCnt="0"/>
      <dgm:spPr/>
    </dgm:pt>
    <dgm:pt modelId="{AFF1258D-22F0-4210-AA12-620688912DBA}" type="pres">
      <dgm:prSet presAssocID="{02BFFEC7-9ED6-4419-B122-BB48900DD6DB}" presName="rootText" presStyleLbl="node3" presStyleIdx="11" presStyleCnt="16">
        <dgm:presLayoutVars>
          <dgm:chPref val="3"/>
        </dgm:presLayoutVars>
      </dgm:prSet>
      <dgm:spPr/>
    </dgm:pt>
    <dgm:pt modelId="{DAA1ACA0-327E-4223-BEE7-331064564E78}" type="pres">
      <dgm:prSet presAssocID="{02BFFEC7-9ED6-4419-B122-BB48900DD6DB}" presName="rootConnector" presStyleLbl="node3" presStyleIdx="11" presStyleCnt="16"/>
      <dgm:spPr/>
    </dgm:pt>
    <dgm:pt modelId="{64AA1DE4-2CE8-4B0C-AC81-B3ADABDC40CF}" type="pres">
      <dgm:prSet presAssocID="{02BFFEC7-9ED6-4419-B122-BB48900DD6DB}" presName="hierChild4" presStyleCnt="0"/>
      <dgm:spPr/>
    </dgm:pt>
    <dgm:pt modelId="{8004E1EB-8022-4E50-8A9A-7E23F5A9BC82}" type="pres">
      <dgm:prSet presAssocID="{02BFFEC7-9ED6-4419-B122-BB48900DD6DB}" presName="hierChild5" presStyleCnt="0"/>
      <dgm:spPr/>
    </dgm:pt>
    <dgm:pt modelId="{10BC8967-D3DE-419A-91F0-58899585F3D7}" type="pres">
      <dgm:prSet presAssocID="{1EF335AE-7FE6-47DD-97A0-21B8AD9C8DE4}" presName="Name37" presStyleLbl="parChTrans1D3" presStyleIdx="12" presStyleCnt="16"/>
      <dgm:spPr/>
    </dgm:pt>
    <dgm:pt modelId="{F5D5A58A-7864-46CA-BBEF-C75DD3399F19}" type="pres">
      <dgm:prSet presAssocID="{43FB48B7-0D54-4F49-BC56-526E8AF64B6A}" presName="hierRoot2" presStyleCnt="0">
        <dgm:presLayoutVars>
          <dgm:hierBranch val="init"/>
        </dgm:presLayoutVars>
      </dgm:prSet>
      <dgm:spPr/>
    </dgm:pt>
    <dgm:pt modelId="{5BB61042-B626-4978-B9A2-540AA55F08FF}" type="pres">
      <dgm:prSet presAssocID="{43FB48B7-0D54-4F49-BC56-526E8AF64B6A}" presName="rootComposite" presStyleCnt="0"/>
      <dgm:spPr/>
    </dgm:pt>
    <dgm:pt modelId="{127F7EB9-7E0D-45DE-8BE1-D367523AB453}" type="pres">
      <dgm:prSet presAssocID="{43FB48B7-0D54-4F49-BC56-526E8AF64B6A}" presName="rootText" presStyleLbl="node3" presStyleIdx="12" presStyleCnt="16">
        <dgm:presLayoutVars>
          <dgm:chPref val="3"/>
        </dgm:presLayoutVars>
      </dgm:prSet>
      <dgm:spPr/>
    </dgm:pt>
    <dgm:pt modelId="{B978AD9D-2921-46C0-AF24-FC6CA6F14244}" type="pres">
      <dgm:prSet presAssocID="{43FB48B7-0D54-4F49-BC56-526E8AF64B6A}" presName="rootConnector" presStyleLbl="node3" presStyleIdx="12" presStyleCnt="16"/>
      <dgm:spPr/>
    </dgm:pt>
    <dgm:pt modelId="{F4D00752-F31D-49C6-ADD1-77302007C384}" type="pres">
      <dgm:prSet presAssocID="{43FB48B7-0D54-4F49-BC56-526E8AF64B6A}" presName="hierChild4" presStyleCnt="0"/>
      <dgm:spPr/>
    </dgm:pt>
    <dgm:pt modelId="{E00F563C-9327-46E0-8919-A82B02A5A0A9}" type="pres">
      <dgm:prSet presAssocID="{43FB48B7-0D54-4F49-BC56-526E8AF64B6A}" presName="hierChild5" presStyleCnt="0"/>
      <dgm:spPr/>
    </dgm:pt>
    <dgm:pt modelId="{A6C882E6-948E-4437-A824-F8D01AD0D67A}" type="pres">
      <dgm:prSet presAssocID="{078CFF2B-E51F-487A-8AD7-1234D3C694B9}" presName="Name37" presStyleLbl="parChTrans1D3" presStyleIdx="13" presStyleCnt="16"/>
      <dgm:spPr/>
    </dgm:pt>
    <dgm:pt modelId="{405FC7E5-675E-4EC6-A753-B2CD5B21B81F}" type="pres">
      <dgm:prSet presAssocID="{A2573D23-41AD-4543-9380-019DE1C69A9E}" presName="hierRoot2" presStyleCnt="0">
        <dgm:presLayoutVars>
          <dgm:hierBranch val="init"/>
        </dgm:presLayoutVars>
      </dgm:prSet>
      <dgm:spPr/>
    </dgm:pt>
    <dgm:pt modelId="{CD43EE26-B39F-4E85-B5CA-3C84D342760B}" type="pres">
      <dgm:prSet presAssocID="{A2573D23-41AD-4543-9380-019DE1C69A9E}" presName="rootComposite" presStyleCnt="0"/>
      <dgm:spPr/>
    </dgm:pt>
    <dgm:pt modelId="{B77CF7AF-DFCF-49E7-B2FE-DFF86CCD9410}" type="pres">
      <dgm:prSet presAssocID="{A2573D23-41AD-4543-9380-019DE1C69A9E}" presName="rootText" presStyleLbl="node3" presStyleIdx="13" presStyleCnt="16">
        <dgm:presLayoutVars>
          <dgm:chPref val="3"/>
        </dgm:presLayoutVars>
      </dgm:prSet>
      <dgm:spPr/>
    </dgm:pt>
    <dgm:pt modelId="{7ED5A9F2-9DB7-465C-8FEA-BD6721FB8FCA}" type="pres">
      <dgm:prSet presAssocID="{A2573D23-41AD-4543-9380-019DE1C69A9E}" presName="rootConnector" presStyleLbl="node3" presStyleIdx="13" presStyleCnt="16"/>
      <dgm:spPr/>
    </dgm:pt>
    <dgm:pt modelId="{41C79FBF-4D48-4647-8852-BF7A32BC5714}" type="pres">
      <dgm:prSet presAssocID="{A2573D23-41AD-4543-9380-019DE1C69A9E}" presName="hierChild4" presStyleCnt="0"/>
      <dgm:spPr/>
    </dgm:pt>
    <dgm:pt modelId="{70B28220-BB24-4414-812A-2D85FC346DFF}" type="pres">
      <dgm:prSet presAssocID="{A2573D23-41AD-4543-9380-019DE1C69A9E}" presName="hierChild5" presStyleCnt="0"/>
      <dgm:spPr/>
    </dgm:pt>
    <dgm:pt modelId="{738E7EC9-1578-44F9-8EA9-5FE5C366FE69}" type="pres">
      <dgm:prSet presAssocID="{E4F5819B-9F90-440D-9C13-17368E8AA1CB}" presName="Name37" presStyleLbl="parChTrans1D3" presStyleIdx="14" presStyleCnt="16"/>
      <dgm:spPr/>
    </dgm:pt>
    <dgm:pt modelId="{07B0DCA2-1DF7-45E7-A4AA-D98FCFA6002D}" type="pres">
      <dgm:prSet presAssocID="{D0DCFEAF-0FB3-4FCA-A115-680B93EC44F1}" presName="hierRoot2" presStyleCnt="0">
        <dgm:presLayoutVars>
          <dgm:hierBranch val="init"/>
        </dgm:presLayoutVars>
      </dgm:prSet>
      <dgm:spPr/>
    </dgm:pt>
    <dgm:pt modelId="{AF6A3660-5414-48BC-8A2A-FC7EB2761B23}" type="pres">
      <dgm:prSet presAssocID="{D0DCFEAF-0FB3-4FCA-A115-680B93EC44F1}" presName="rootComposite" presStyleCnt="0"/>
      <dgm:spPr/>
    </dgm:pt>
    <dgm:pt modelId="{53D23B94-2EDC-43B0-889A-598D8D03DF65}" type="pres">
      <dgm:prSet presAssocID="{D0DCFEAF-0FB3-4FCA-A115-680B93EC44F1}" presName="rootText" presStyleLbl="node3" presStyleIdx="14" presStyleCnt="16">
        <dgm:presLayoutVars>
          <dgm:chPref val="3"/>
        </dgm:presLayoutVars>
      </dgm:prSet>
      <dgm:spPr/>
    </dgm:pt>
    <dgm:pt modelId="{20E797CD-CB58-4A9D-AC5D-E5E72F0A61D4}" type="pres">
      <dgm:prSet presAssocID="{D0DCFEAF-0FB3-4FCA-A115-680B93EC44F1}" presName="rootConnector" presStyleLbl="node3" presStyleIdx="14" presStyleCnt="16"/>
      <dgm:spPr/>
    </dgm:pt>
    <dgm:pt modelId="{AD6AF11E-DC23-4325-B9DB-8405FE0D3210}" type="pres">
      <dgm:prSet presAssocID="{D0DCFEAF-0FB3-4FCA-A115-680B93EC44F1}" presName="hierChild4" presStyleCnt="0"/>
      <dgm:spPr/>
    </dgm:pt>
    <dgm:pt modelId="{1F73574A-8BD6-407B-A1CC-566A2B0CCE47}" type="pres">
      <dgm:prSet presAssocID="{D0DCFEAF-0FB3-4FCA-A115-680B93EC44F1}" presName="hierChild5" presStyleCnt="0"/>
      <dgm:spPr/>
    </dgm:pt>
    <dgm:pt modelId="{1276EBCC-A21C-4173-94D6-40618B815613}" type="pres">
      <dgm:prSet presAssocID="{8385F116-A4C3-4654-B04E-ABE9AF2AFAA5}" presName="Name37" presStyleLbl="parChTrans1D3" presStyleIdx="15" presStyleCnt="16"/>
      <dgm:spPr/>
    </dgm:pt>
    <dgm:pt modelId="{CF2D9528-B3B6-460A-A232-38AA204F50E5}" type="pres">
      <dgm:prSet presAssocID="{138C6359-6BBB-4A2A-A26B-34F3F8AD82E0}" presName="hierRoot2" presStyleCnt="0">
        <dgm:presLayoutVars>
          <dgm:hierBranch val="init"/>
        </dgm:presLayoutVars>
      </dgm:prSet>
      <dgm:spPr/>
    </dgm:pt>
    <dgm:pt modelId="{2D5A44B4-3727-4349-971E-4F95E3E331D9}" type="pres">
      <dgm:prSet presAssocID="{138C6359-6BBB-4A2A-A26B-34F3F8AD82E0}" presName="rootComposite" presStyleCnt="0"/>
      <dgm:spPr/>
    </dgm:pt>
    <dgm:pt modelId="{A7464271-5BC3-4850-9D4E-4EFB8AFE189A}" type="pres">
      <dgm:prSet presAssocID="{138C6359-6BBB-4A2A-A26B-34F3F8AD82E0}" presName="rootText" presStyleLbl="node3" presStyleIdx="15" presStyleCnt="16">
        <dgm:presLayoutVars>
          <dgm:chPref val="3"/>
        </dgm:presLayoutVars>
      </dgm:prSet>
      <dgm:spPr/>
    </dgm:pt>
    <dgm:pt modelId="{48647CD7-D8A9-4C53-A43D-CA7057E7D607}" type="pres">
      <dgm:prSet presAssocID="{138C6359-6BBB-4A2A-A26B-34F3F8AD82E0}" presName="rootConnector" presStyleLbl="node3" presStyleIdx="15" presStyleCnt="16"/>
      <dgm:spPr/>
    </dgm:pt>
    <dgm:pt modelId="{DFDD1327-9AF5-454C-982E-B8A89022A5CD}" type="pres">
      <dgm:prSet presAssocID="{138C6359-6BBB-4A2A-A26B-34F3F8AD82E0}" presName="hierChild4" presStyleCnt="0"/>
      <dgm:spPr/>
    </dgm:pt>
    <dgm:pt modelId="{210C616D-6DCB-40D4-A282-396F35B55EAF}" type="pres">
      <dgm:prSet presAssocID="{138C6359-6BBB-4A2A-A26B-34F3F8AD82E0}" presName="hierChild5" presStyleCnt="0"/>
      <dgm:spPr/>
    </dgm:pt>
    <dgm:pt modelId="{ED11DB30-9AE9-4B52-AAD1-27E3A105552E}" type="pres">
      <dgm:prSet presAssocID="{A0D51FA2-9254-4FEA-A734-B1A6804581F5}" presName="hierChild5" presStyleCnt="0"/>
      <dgm:spPr/>
    </dgm:pt>
    <dgm:pt modelId="{BC43486F-B9F7-4720-9724-CCB3FE7914A6}" type="pres">
      <dgm:prSet presAssocID="{777B4759-5C52-4125-8440-60AF10318C41}" presName="hierChild3" presStyleCnt="0"/>
      <dgm:spPr/>
    </dgm:pt>
  </dgm:ptLst>
  <dgm:cxnLst>
    <dgm:cxn modelId="{33E38700-B488-4061-9404-0A73DA854B76}" type="presOf" srcId="{02BFFEC7-9ED6-4419-B122-BB48900DD6DB}" destId="{DAA1ACA0-327E-4223-BEE7-331064564E78}" srcOrd="1" destOrd="0" presId="urn:microsoft.com/office/officeart/2005/8/layout/orgChart1"/>
    <dgm:cxn modelId="{0B615508-E4A8-4408-A8C6-020A9921B5C9}" srcId="{6739CB3D-EF8D-4208-BD46-5C67C94F4B48}" destId="{D1C1B0A1-F5C1-4C95-9A25-EFD5A6D635DB}" srcOrd="2" destOrd="0" parTransId="{E6304E02-49AE-4FBF-8233-739F6C043F84}" sibTransId="{D6A5A646-A71B-49B5-8F6F-9094C2184906}"/>
    <dgm:cxn modelId="{05AD2A0A-AE69-48E9-88E2-A9F5BE52FAEF}" type="presOf" srcId="{BDF01891-E94A-42D8-AD41-54CE1BF6CCE1}" destId="{8914390C-FDE9-46F3-B1A5-B97083620D3A}" srcOrd="0" destOrd="0" presId="urn:microsoft.com/office/officeart/2005/8/layout/orgChart1"/>
    <dgm:cxn modelId="{FD17790B-C82A-4C67-B636-7940A97DD646}" type="presOf" srcId="{4A966043-2BC1-4E5F-8057-5EBAB996040C}" destId="{E9877D72-4E2E-47A2-836E-595EB904526D}" srcOrd="0" destOrd="0" presId="urn:microsoft.com/office/officeart/2005/8/layout/orgChart1"/>
    <dgm:cxn modelId="{1998FB0B-A4D3-4CC9-93A9-F604DB3988E5}" type="presOf" srcId="{D1E564C9-6197-4588-8CAD-86180E384C2F}" destId="{8521DCBF-9428-4FCA-A899-ECC44955D642}" srcOrd="0" destOrd="0" presId="urn:microsoft.com/office/officeart/2005/8/layout/orgChart1"/>
    <dgm:cxn modelId="{C6B6820F-8D42-4897-A266-F8B8C84F46AD}" type="presOf" srcId="{545DCB32-DDBF-43D6-870B-08E00B4F947F}" destId="{9A217109-437C-4ED1-9AA7-2D4242BBEB24}" srcOrd="1" destOrd="0" presId="urn:microsoft.com/office/officeart/2005/8/layout/orgChart1"/>
    <dgm:cxn modelId="{B71D6F10-55CF-4AFE-8BDC-1E8BEC9B9CD2}" srcId="{1183F971-2D7D-4971-9246-B034D93F54F8}" destId="{860071F8-0007-47A7-84DE-DDC0D2CF8085}" srcOrd="1" destOrd="0" parTransId="{868ACC5A-DFA2-418D-A2BD-E10E1089F8DC}" sibTransId="{09A3D90A-8A15-4956-9EEE-1FD01A4FC312}"/>
    <dgm:cxn modelId="{CD605210-AD3A-403A-84CA-1D68229781C1}" type="presOf" srcId="{A0D51FA2-9254-4FEA-A734-B1A6804581F5}" destId="{60E3A2B6-27FF-4C63-AB0B-3D3A7B626C2B}" srcOrd="0" destOrd="0" presId="urn:microsoft.com/office/officeart/2005/8/layout/orgChart1"/>
    <dgm:cxn modelId="{11894A11-C0D5-452C-AE90-D7CE84C1A3BE}" type="presOf" srcId="{D1C1B0A1-F5C1-4C95-9A25-EFD5A6D635DB}" destId="{EB2E9AA3-1918-4F47-956C-DEC911A92844}" srcOrd="0" destOrd="0" presId="urn:microsoft.com/office/officeart/2005/8/layout/orgChart1"/>
    <dgm:cxn modelId="{D926B713-3601-4381-B565-52ED2DEB291A}" type="presOf" srcId="{5B86FFF3-D2B8-409D-BE9F-AAD86DF63FB2}" destId="{F2646125-27E0-4E97-BC22-35B58B17B976}" srcOrd="0" destOrd="0" presId="urn:microsoft.com/office/officeart/2005/8/layout/orgChart1"/>
    <dgm:cxn modelId="{FD73371F-B076-448D-AA4B-561CB1813128}" type="presOf" srcId="{4FBD63C7-AD32-4CD2-AE4A-B4DD901C6F90}" destId="{D6A4DDAC-A521-459A-B54F-4ABEEE040BCE}" srcOrd="0" destOrd="0" presId="urn:microsoft.com/office/officeart/2005/8/layout/orgChart1"/>
    <dgm:cxn modelId="{2755B920-38A1-4741-918E-98FE60462D61}" type="presOf" srcId="{B1603DFC-D3F2-481B-98A4-59D030481A16}" destId="{3EC430C8-0DCB-4DAB-B1C7-BC317A9E8A01}" srcOrd="1" destOrd="0" presId="urn:microsoft.com/office/officeart/2005/8/layout/orgChart1"/>
    <dgm:cxn modelId="{F840D320-F570-454E-918C-28F4EA3375D3}" srcId="{24C5B59D-81C6-47D8-A0BD-0AFA88723481}" destId="{27B701C0-2DCC-4D6F-9717-81BC95F57BB7}" srcOrd="1" destOrd="0" parTransId="{B5F12C35-12E4-4772-83AE-F8F3A150E68C}" sibTransId="{699CF043-925E-4C30-B68E-6F0E124396B7}"/>
    <dgm:cxn modelId="{9D921426-5DAD-4CB3-9135-EF2955947534}" type="presOf" srcId="{C2042E61-B9FC-4894-B0C5-7AD846D3A364}" destId="{B5252BD3-D923-44B3-8106-1E25C70FF85F}" srcOrd="0" destOrd="0" presId="urn:microsoft.com/office/officeart/2005/8/layout/orgChart1"/>
    <dgm:cxn modelId="{710E9627-0A09-4DE7-80D9-8EE4D47ABFFC}" type="presOf" srcId="{95D54BAF-DDBE-4ED9-94E6-8DAF0E21776E}" destId="{8188F54F-0431-4C9E-9235-7A368E26A6E9}" srcOrd="0" destOrd="0" presId="urn:microsoft.com/office/officeart/2005/8/layout/orgChart1"/>
    <dgm:cxn modelId="{08833E29-13BF-4024-B5F0-9C8977144D71}" type="presOf" srcId="{A2573D23-41AD-4543-9380-019DE1C69A9E}" destId="{B77CF7AF-DFCF-49E7-B2FE-DFF86CCD9410}" srcOrd="0" destOrd="0" presId="urn:microsoft.com/office/officeart/2005/8/layout/orgChart1"/>
    <dgm:cxn modelId="{01AB212B-8F06-4663-BE43-C888FE7C9D5B}" srcId="{6739CB3D-EF8D-4208-BD46-5C67C94F4B48}" destId="{CF5822FD-CBB2-460D-B215-8D0966F19EDC}" srcOrd="4" destOrd="0" parTransId="{8EEA0FC9-E4AB-466B-8F2E-9B4B3B174AC8}" sibTransId="{F49A2C45-A694-4EDC-AF7F-65A107658A33}"/>
    <dgm:cxn modelId="{DD45B92B-325F-4DF8-B6F5-5138D1F32735}" type="presOf" srcId="{6739CB3D-EF8D-4208-BD46-5C67C94F4B48}" destId="{BD496405-7EB2-42A6-A98E-CBF2A222D120}" srcOrd="1" destOrd="0" presId="urn:microsoft.com/office/officeart/2005/8/layout/orgChart1"/>
    <dgm:cxn modelId="{1614C42B-546E-48D9-923D-6F47774036FD}" type="presOf" srcId="{27B701C0-2DCC-4D6F-9717-81BC95F57BB7}" destId="{6B9A5DBC-4750-4AD3-A8B6-AD39A918F2D3}" srcOrd="0" destOrd="0" presId="urn:microsoft.com/office/officeart/2005/8/layout/orgChart1"/>
    <dgm:cxn modelId="{65E0002C-BBBA-4776-ABFE-AA25A54E5444}" type="presOf" srcId="{1EF335AE-7FE6-47DD-97A0-21B8AD9C8DE4}" destId="{10BC8967-D3DE-419A-91F0-58899585F3D7}" srcOrd="0" destOrd="0" presId="urn:microsoft.com/office/officeart/2005/8/layout/orgChart1"/>
    <dgm:cxn modelId="{ACDD352C-269F-4072-8FAF-0191700CF87B}" srcId="{A0D51FA2-9254-4FEA-A734-B1A6804581F5}" destId="{D0DCFEAF-0FB3-4FCA-A115-680B93EC44F1}" srcOrd="3" destOrd="0" parTransId="{E4F5819B-9F90-440D-9C13-17368E8AA1CB}" sibTransId="{E0B4C33E-A0EB-4F87-9D68-163FC35C1AB5}"/>
    <dgm:cxn modelId="{B3FCDD2D-6316-4FF5-8E8D-431CDAF9AA19}" type="presOf" srcId="{5E0B47DF-4006-451D-A802-D43BE776C5FA}" destId="{9B46461A-756F-4589-9F08-3F493564A867}" srcOrd="0" destOrd="0" presId="urn:microsoft.com/office/officeart/2005/8/layout/orgChart1"/>
    <dgm:cxn modelId="{8D35F42D-CEC4-44D1-A76F-1AFB0BC7438D}" type="presOf" srcId="{A6051DF3-1B55-4024-9A93-9666038A1E6A}" destId="{21EA4734-ED06-46FB-B035-95A01836BEA6}" srcOrd="1" destOrd="0" presId="urn:microsoft.com/office/officeart/2005/8/layout/orgChart1"/>
    <dgm:cxn modelId="{3B362D2F-B5DE-40EC-99DB-2AD2CCEA4CC6}" type="presOf" srcId="{CF5822FD-CBB2-460D-B215-8D0966F19EDC}" destId="{86B9FD38-3427-4F32-92D9-A00BB40B1049}" srcOrd="0" destOrd="0" presId="urn:microsoft.com/office/officeart/2005/8/layout/orgChart1"/>
    <dgm:cxn modelId="{B8248D35-46AB-4574-85BD-EDE0B592FE9C}" type="presOf" srcId="{0157BE5E-DF10-4F30-9976-BB0E791AC23E}" destId="{F7AECC08-E070-4674-84C9-F126B8AF47E4}" srcOrd="1" destOrd="0" presId="urn:microsoft.com/office/officeart/2005/8/layout/orgChart1"/>
    <dgm:cxn modelId="{6DFFAF3B-B8EC-43C2-A748-A7C2C00A70EE}" srcId="{860071F8-0007-47A7-84DE-DDC0D2CF8085}" destId="{1759399E-BCEF-424C-8430-DB295E259B0E}" srcOrd="0" destOrd="0" parTransId="{DC0BCFAE-B07D-4E13-A189-98DA0C93DD45}" sibTransId="{EA1E004A-B326-4595-9A34-8641E6FFC201}"/>
    <dgm:cxn modelId="{BBC2AE40-A091-4429-AF33-93194FB4ECA0}" type="presOf" srcId="{27B701C0-2DCC-4D6F-9717-81BC95F57BB7}" destId="{BB00AAB2-94FD-4A39-9F31-672F01FE27B2}" srcOrd="1" destOrd="0" presId="urn:microsoft.com/office/officeart/2005/8/layout/orgChart1"/>
    <dgm:cxn modelId="{5150D45C-A39F-4976-85DC-4770C1E98944}" srcId="{777B4759-5C52-4125-8440-60AF10318C41}" destId="{B18EBDAF-7AC6-46F8-B3AE-CBF80C0BE6F1}" srcOrd="0" destOrd="0" parTransId="{CD8A906B-C882-4DEF-A2AF-69CD0C3C6CC7}" sibTransId="{9897B651-A6D7-4401-B428-77B42E261B23}"/>
    <dgm:cxn modelId="{0FFB805D-BF70-4450-878B-FE95E9D9562C}" srcId="{A0D51FA2-9254-4FEA-A734-B1A6804581F5}" destId="{138C6359-6BBB-4A2A-A26B-34F3F8AD82E0}" srcOrd="4" destOrd="0" parTransId="{8385F116-A4C3-4654-B04E-ABE9AF2AFAA5}" sibTransId="{D0169491-40B4-4538-92DB-DD660FC0E4F7}"/>
    <dgm:cxn modelId="{589F4B5F-5A48-4C0A-A293-B59828C839B5}" type="presOf" srcId="{0CFB73FF-4A0D-45EC-8113-20E577B2BC20}" destId="{A8A31060-4DE6-4B1E-B55A-BB218B0FDBCA}" srcOrd="0" destOrd="0" presId="urn:microsoft.com/office/officeart/2005/8/layout/orgChart1"/>
    <dgm:cxn modelId="{3DDA1241-F07C-49A1-B015-67B18692D5A9}" type="presOf" srcId="{83660F3C-1C79-46CC-8405-13F42FFEC6FF}" destId="{6A79BBC9-3796-4F58-B99A-CB21DDCCDA98}" srcOrd="1" destOrd="0" presId="urn:microsoft.com/office/officeart/2005/8/layout/orgChart1"/>
    <dgm:cxn modelId="{AF681D41-4DFF-47A5-8CCD-79F89517E6E9}" type="presOf" srcId="{9274EED3-111C-436D-A5DE-CAB6EB01713C}" destId="{D2CA60D2-58B0-42E2-8AA1-D9239A8121E9}" srcOrd="0" destOrd="0" presId="urn:microsoft.com/office/officeart/2005/8/layout/orgChart1"/>
    <dgm:cxn modelId="{D99A2B41-2E35-430D-93C7-D280B1EB1E54}" type="presOf" srcId="{4C198BD1-64D7-4D41-A75D-961C1EABFE70}" destId="{118752F4-93E6-4255-8DE7-6BBAFFA82A77}" srcOrd="0" destOrd="0" presId="urn:microsoft.com/office/officeart/2005/8/layout/orgChart1"/>
    <dgm:cxn modelId="{B59E7C43-5878-4D69-A2F1-8D757BAC980F}" type="presOf" srcId="{02BFFEC7-9ED6-4419-B122-BB48900DD6DB}" destId="{AFF1258D-22F0-4210-AA12-620688912DBA}" srcOrd="0" destOrd="0" presId="urn:microsoft.com/office/officeart/2005/8/layout/orgChart1"/>
    <dgm:cxn modelId="{AB5B9A63-F0B7-4339-B44B-B29495E4F4C1}" type="presOf" srcId="{777B4759-5C52-4125-8440-60AF10318C41}" destId="{F19CBC9E-EFCB-4CFC-BAD8-D82F2F83B11A}" srcOrd="1" destOrd="0" presId="urn:microsoft.com/office/officeart/2005/8/layout/orgChart1"/>
    <dgm:cxn modelId="{E2200E44-489B-4784-9606-74C5084FB118}" srcId="{BED49398-5182-4B7C-ACDE-0FD7DF3D73EE}" destId="{4C198BD1-64D7-4D41-A75D-961C1EABFE70}" srcOrd="1" destOrd="0" parTransId="{BB074837-63E1-442D-B055-D5FEBA9E0092}" sibTransId="{74FD0317-E49D-4C4A-92BE-06623D22F535}"/>
    <dgm:cxn modelId="{640B9565-927D-40FE-A5F8-350E84BCB526}" type="presOf" srcId="{24C5B59D-81C6-47D8-A0BD-0AFA88723481}" destId="{16A86465-1999-4758-B4E4-9E7EAB254E4E}" srcOrd="1" destOrd="0" presId="urn:microsoft.com/office/officeart/2005/8/layout/orgChart1"/>
    <dgm:cxn modelId="{8728B067-EA99-4FA9-AC30-6CD1417D6C73}" type="presOf" srcId="{4C198BD1-64D7-4D41-A75D-961C1EABFE70}" destId="{8E2AA381-361C-403B-B014-D8347E9E9BBA}" srcOrd="1" destOrd="0" presId="urn:microsoft.com/office/officeart/2005/8/layout/orgChart1"/>
    <dgm:cxn modelId="{1B6B5C48-569D-47C2-80BE-D758FC65AA09}" type="presOf" srcId="{A2573D23-41AD-4543-9380-019DE1C69A9E}" destId="{7ED5A9F2-9DB7-465C-8FEA-BD6721FB8FCA}" srcOrd="1" destOrd="0" presId="urn:microsoft.com/office/officeart/2005/8/layout/orgChart1"/>
    <dgm:cxn modelId="{17A82D6A-F062-4F84-8B71-43B6A7BA107C}" type="presOf" srcId="{B18EBDAF-7AC6-46F8-B3AE-CBF80C0BE6F1}" destId="{32AB5050-D092-4F52-B5C1-EB8E2ABBC3AE}" srcOrd="1" destOrd="0" presId="urn:microsoft.com/office/officeart/2005/8/layout/orgChart1"/>
    <dgm:cxn modelId="{33D9314C-22C0-4438-979A-4ECD559E33AC}" srcId="{6739CB3D-EF8D-4208-BD46-5C67C94F4B48}" destId="{2CD04C26-47C1-4BB9-9A81-30174C833E97}" srcOrd="0" destOrd="0" parTransId="{DA8C2CB6-CC74-402E-9207-69BA7295FCF9}" sibTransId="{E54CA32B-98F1-486D-9ABA-9E05DDC6E5C2}"/>
    <dgm:cxn modelId="{C0F4756F-3AD6-4F97-99B7-D007CB998A98}" type="presOf" srcId="{B1603DFC-D3F2-481B-98A4-59D030481A16}" destId="{090C63B7-01CA-4012-A1D4-1309955FBCBD}" srcOrd="0" destOrd="0" presId="urn:microsoft.com/office/officeart/2005/8/layout/orgChart1"/>
    <dgm:cxn modelId="{5DE0C950-A489-4FC4-A962-CB1AA0618729}" srcId="{24C5B59D-81C6-47D8-A0BD-0AFA88723481}" destId="{1183F971-2D7D-4971-9246-B034D93F54F8}" srcOrd="0" destOrd="0" parTransId="{95D54BAF-DDBE-4ED9-94E6-8DAF0E21776E}" sibTransId="{C356DCA2-804E-459A-AFC0-9F6BD16450A8}"/>
    <dgm:cxn modelId="{A0722671-7C74-432C-997E-2CB657B8E0CA}" type="presOf" srcId="{1759399E-BCEF-424C-8430-DB295E259B0E}" destId="{D6DACAC2-962D-4FF7-A7E1-7DD036FA8DBC}" srcOrd="0" destOrd="0" presId="urn:microsoft.com/office/officeart/2005/8/layout/orgChart1"/>
    <dgm:cxn modelId="{944E2D51-330A-47EF-84B5-4C76DC7BB168}" srcId="{6739CB3D-EF8D-4208-BD46-5C67C94F4B48}" destId="{D1E564C9-6197-4588-8CAD-86180E384C2F}" srcOrd="1" destOrd="0" parTransId="{8EB3A2C4-23B1-4A7F-BE2C-2E412D86E06A}" sibTransId="{81701F59-FF08-4818-B842-6880EAE24EC1}"/>
    <dgm:cxn modelId="{5D8B0772-C6BB-43F7-8486-A90484203A43}" type="presOf" srcId="{CD3063B7-6D9C-4553-AC89-0A5AB103EA7B}" destId="{54160ACF-87CB-40C7-B60D-F22782C29135}" srcOrd="1" destOrd="0" presId="urn:microsoft.com/office/officeart/2005/8/layout/orgChart1"/>
    <dgm:cxn modelId="{D9499852-4225-49BF-8D11-133CD732E785}" type="presOf" srcId="{0157BE5E-DF10-4F30-9976-BB0E791AC23E}" destId="{F00563F7-7346-43B9-8128-7E21ABB1C6DF}" srcOrd="0" destOrd="0" presId="urn:microsoft.com/office/officeart/2005/8/layout/orgChart1"/>
    <dgm:cxn modelId="{444F2554-F685-4990-BD49-381986C183D1}" type="presOf" srcId="{B5F12C35-12E4-4772-83AE-F8F3A150E68C}" destId="{0D2C6937-AFE2-4C99-9302-83791367A047}" srcOrd="0" destOrd="0" presId="urn:microsoft.com/office/officeart/2005/8/layout/orgChart1"/>
    <dgm:cxn modelId="{92E1EB79-ACF0-45A0-BD3A-8569A777438F}" type="presOf" srcId="{43FB48B7-0D54-4F49-BC56-526E8AF64B6A}" destId="{B978AD9D-2921-46C0-AF24-FC6CA6F14244}" srcOrd="1" destOrd="0" presId="urn:microsoft.com/office/officeart/2005/8/layout/orgChart1"/>
    <dgm:cxn modelId="{4A70957A-EF83-4F89-9D93-CDE99DF35E43}" type="presOf" srcId="{671897D3-6994-4D31-B4A9-A37C44D44377}" destId="{8DCFBF2C-1BBC-4CC1-BF44-55966D719EAC}" srcOrd="0" destOrd="0" presId="urn:microsoft.com/office/officeart/2005/8/layout/orgChart1"/>
    <dgm:cxn modelId="{B3215A7D-1F88-48AB-8994-6F3BF4C34112}" type="presOf" srcId="{D0DCFEAF-0FB3-4FCA-A115-680B93EC44F1}" destId="{53D23B94-2EDC-43B0-889A-598D8D03DF65}" srcOrd="0" destOrd="0" presId="urn:microsoft.com/office/officeart/2005/8/layout/orgChart1"/>
    <dgm:cxn modelId="{B4D8827D-6040-4884-9C34-AEEE168EBB65}" type="presOf" srcId="{CD3063B7-6D9C-4553-AC89-0A5AB103EA7B}" destId="{DCFBA35A-EE83-4FC6-966A-62364781B52E}" srcOrd="0" destOrd="0" presId="urn:microsoft.com/office/officeart/2005/8/layout/orgChart1"/>
    <dgm:cxn modelId="{55FD427F-91BB-420B-BFFA-3C50605A5378}" type="presOf" srcId="{1183F971-2D7D-4971-9246-B034D93F54F8}" destId="{FA56628F-4383-4410-9A7C-12592EBA814F}" srcOrd="1" destOrd="0" presId="urn:microsoft.com/office/officeart/2005/8/layout/orgChart1"/>
    <dgm:cxn modelId="{84FF6980-B225-4D17-A51B-5B5B81453A06}" type="presOf" srcId="{E4F5819B-9F90-440D-9C13-17368E8AA1CB}" destId="{738E7EC9-1578-44F9-8EA9-5FE5C366FE69}" srcOrd="0" destOrd="0" presId="urn:microsoft.com/office/officeart/2005/8/layout/orgChart1"/>
    <dgm:cxn modelId="{7E31AA83-1ABB-4179-8952-0F7BC69956C1}" type="presOf" srcId="{BED49398-5182-4B7C-ACDE-0FD7DF3D73EE}" destId="{681759A3-53C7-476E-B4C9-7C82D1991A6B}" srcOrd="1" destOrd="0" presId="urn:microsoft.com/office/officeart/2005/8/layout/orgChart1"/>
    <dgm:cxn modelId="{155B8385-4BBD-40D7-930A-A47745F8B38F}" srcId="{BDF01891-E94A-42D8-AD41-54CE1BF6CCE1}" destId="{777B4759-5C52-4125-8440-60AF10318C41}" srcOrd="1" destOrd="0" parTransId="{CB19D134-D722-4B79-A492-6CEC214C0C19}" sibTransId="{CFC84339-1588-4058-98F1-E60F06F8AFE5}"/>
    <dgm:cxn modelId="{D6146490-76E8-4225-A9F2-3DBFD8082FF5}" srcId="{BED49398-5182-4B7C-ACDE-0FD7DF3D73EE}" destId="{B1603DFC-D3F2-481B-98A4-59D030481A16}" srcOrd="0" destOrd="0" parTransId="{671897D3-6994-4D31-B4A9-A37C44D44377}" sibTransId="{36E70ED3-058D-492C-B8D1-ACC2CFD25170}"/>
    <dgm:cxn modelId="{C4A8FC94-B5D2-4BD3-A2D2-94B9B23B7F01}" type="presOf" srcId="{24C5B59D-81C6-47D8-A0BD-0AFA88723481}" destId="{D3B82915-0A5D-4D30-B686-050DFFE82ACD}" srcOrd="0" destOrd="0" presId="urn:microsoft.com/office/officeart/2005/8/layout/orgChart1"/>
    <dgm:cxn modelId="{95862595-51DD-43C3-A7EF-D863A9F02AB6}" type="presOf" srcId="{43FB48B7-0D54-4F49-BC56-526E8AF64B6A}" destId="{127F7EB9-7E0D-45DE-8BE1-D367523AB453}" srcOrd="0" destOrd="0" presId="urn:microsoft.com/office/officeart/2005/8/layout/orgChart1"/>
    <dgm:cxn modelId="{259E2B96-4BF6-4453-AC82-7FA6CBEA1FEB}" type="presOf" srcId="{E6304E02-49AE-4FBF-8233-739F6C043F84}" destId="{ABCDAF0B-52DF-4E08-9AAB-55976592B90D}" srcOrd="0" destOrd="0" presId="urn:microsoft.com/office/officeart/2005/8/layout/orgChart1"/>
    <dgm:cxn modelId="{FBF93F98-B3A9-4773-A478-08C6C609EB0A}" type="presOf" srcId="{D1C1B0A1-F5C1-4C95-9A25-EFD5A6D635DB}" destId="{100E53C9-C637-4ABE-91CE-9FA5053A2F16}" srcOrd="1" destOrd="0" presId="urn:microsoft.com/office/officeart/2005/8/layout/orgChart1"/>
    <dgm:cxn modelId="{36E8B19A-C0BF-4AE5-A12C-228503FD2C0F}" type="presOf" srcId="{BB4119E5-3024-4B6F-88EC-A5F63E30C9BD}" destId="{569C396F-EC5F-421E-9633-5AC51EDE4835}" srcOrd="0" destOrd="0" presId="urn:microsoft.com/office/officeart/2005/8/layout/orgChart1"/>
    <dgm:cxn modelId="{DA37329C-40AC-4939-B38C-B77F2444BC27}" srcId="{860071F8-0007-47A7-84DE-DDC0D2CF8085}" destId="{A6051DF3-1B55-4024-9A93-9666038A1E6A}" srcOrd="3" destOrd="0" parTransId="{BC5CDFDF-AEC6-4ECC-A3E1-19E4C23391E2}" sibTransId="{DDE6861A-32C9-42A4-8271-98CE9F683BEB}"/>
    <dgm:cxn modelId="{60A0649E-50E2-4837-9A4A-5C744765A63F}" srcId="{BDF01891-E94A-42D8-AD41-54CE1BF6CCE1}" destId="{24C5B59D-81C6-47D8-A0BD-0AFA88723481}" srcOrd="0" destOrd="0" parTransId="{6A726B45-DAA5-4DE4-9CD8-E8346E896AFE}" sibTransId="{BAF3DFC9-E641-435C-8E74-162E204DCB39}"/>
    <dgm:cxn modelId="{CBD1749E-0825-42D2-8FD9-DDDB62D17FD2}" srcId="{27B701C0-2DCC-4D6F-9717-81BC95F57BB7}" destId="{5E4B24A6-5033-4DAD-B70F-09C634CEAC6A}" srcOrd="0" destOrd="0" parTransId="{00316B0B-3743-408E-99FB-E170888D4A40}" sibTransId="{E565A3EF-B423-488B-90C3-D07F9BF512CE}"/>
    <dgm:cxn modelId="{D6AE19A4-608E-4333-B174-596324E6787F}" type="presOf" srcId="{A0D51FA2-9254-4FEA-A734-B1A6804581F5}" destId="{D31FA7C5-FD90-4003-B8B3-448837E73F71}" srcOrd="1" destOrd="0" presId="urn:microsoft.com/office/officeart/2005/8/layout/orgChart1"/>
    <dgm:cxn modelId="{618EEBA4-B1B8-486F-9B38-CBCD4603C9D7}" type="presOf" srcId="{B18EBDAF-7AC6-46F8-B3AE-CBF80C0BE6F1}" destId="{D34B0115-0986-4B68-BE1F-1B5C04D28894}" srcOrd="0" destOrd="0" presId="urn:microsoft.com/office/officeart/2005/8/layout/orgChart1"/>
    <dgm:cxn modelId="{EB35CAAC-154D-4645-BAA6-073B3A42C350}" type="presOf" srcId="{8EEA0FC9-E4AB-466B-8F2E-9B4B3B174AC8}" destId="{F85296D7-2A20-4995-9312-6D1B51E880B4}" srcOrd="0" destOrd="0" presId="urn:microsoft.com/office/officeart/2005/8/layout/orgChart1"/>
    <dgm:cxn modelId="{99C068AD-3324-4ED4-9140-42FF44ECEEFB}" type="presOf" srcId="{2CD04C26-47C1-4BB9-9A81-30174C833E97}" destId="{4520C658-3724-4842-93A5-D3B490364271}" srcOrd="1" destOrd="0" presId="urn:microsoft.com/office/officeart/2005/8/layout/orgChart1"/>
    <dgm:cxn modelId="{E5C306AE-0EC0-4396-976E-762535F482AB}" type="presOf" srcId="{6739CB3D-EF8D-4208-BD46-5C67C94F4B48}" destId="{CF5E15C3-9967-4AF6-B702-9A5AAADE7F53}" srcOrd="0" destOrd="0" presId="urn:microsoft.com/office/officeart/2005/8/layout/orgChart1"/>
    <dgm:cxn modelId="{E7EB53B0-3626-4F0B-A177-5FBC0CE90695}" type="presOf" srcId="{9F377491-28F9-4735-9B6B-A8993AFEC506}" destId="{A0708B17-A24D-4770-9416-EEFF49237693}" srcOrd="0" destOrd="0" presId="urn:microsoft.com/office/officeart/2005/8/layout/orgChart1"/>
    <dgm:cxn modelId="{63A544B3-805D-4A09-9187-1B96CDD78CF5}" type="presOf" srcId="{F145C3B7-1045-4DB1-9F7F-876F8D74D9E4}" destId="{13AF6866-C244-4F4E-A6D1-2A21C11A20C1}" srcOrd="1" destOrd="0" presId="urn:microsoft.com/office/officeart/2005/8/layout/orgChart1"/>
    <dgm:cxn modelId="{64EFA3B4-9566-4751-8077-74EDD5837843}" srcId="{860071F8-0007-47A7-84DE-DDC0D2CF8085}" destId="{CD3063B7-6D9C-4553-AC89-0A5AB103EA7B}" srcOrd="1" destOrd="0" parTransId="{5E0B47DF-4006-451D-A802-D43BE776C5FA}" sibTransId="{D126B8FB-7563-4B1E-9219-F6934C748765}"/>
    <dgm:cxn modelId="{6F25E4B4-07EA-42A9-B920-99F8DD206338}" type="presOf" srcId="{5E4B24A6-5033-4DAD-B70F-09C634CEAC6A}" destId="{D7AF35BC-B459-40D9-9642-3B8A5E63D31D}" srcOrd="0" destOrd="0" presId="urn:microsoft.com/office/officeart/2005/8/layout/orgChart1"/>
    <dgm:cxn modelId="{18487BB5-1542-40D7-8068-A8F6399EB90E}" type="presOf" srcId="{545DCB32-DDBF-43D6-870B-08E00B4F947F}" destId="{61FC8ED9-CBA2-4AE0-B16E-22AC64AA6663}" srcOrd="0" destOrd="0" presId="urn:microsoft.com/office/officeart/2005/8/layout/orgChart1"/>
    <dgm:cxn modelId="{081FAAB7-28B6-4A39-A2D8-CE8EAC1FE880}" type="presOf" srcId="{4BC1755A-C3AF-4812-93BA-352979B38E06}" destId="{1FB43B24-7A1E-4A38-959B-B5A98FC2BCE3}" srcOrd="0" destOrd="0" presId="urn:microsoft.com/office/officeart/2005/8/layout/orgChart1"/>
    <dgm:cxn modelId="{428599B8-38F6-4961-AF6F-26FFA9271FE0}" type="presOf" srcId="{CD8A906B-C882-4DEF-A2AF-69CD0C3C6CC7}" destId="{1A85B3D7-ECE5-4B6A-A03C-D157B4FAEF60}" srcOrd="0" destOrd="0" presId="urn:microsoft.com/office/officeart/2005/8/layout/orgChart1"/>
    <dgm:cxn modelId="{09C49EB8-34B3-49CE-A251-B760B18B087A}" type="presOf" srcId="{5E4B24A6-5033-4DAD-B70F-09C634CEAC6A}" destId="{DA114E18-2595-453F-A5CC-260FD18B8248}" srcOrd="1" destOrd="0" presId="urn:microsoft.com/office/officeart/2005/8/layout/orgChart1"/>
    <dgm:cxn modelId="{A7A44FBA-72BD-4171-A955-6AB1FCBA701C}" type="presOf" srcId="{BED49398-5182-4B7C-ACDE-0FD7DF3D73EE}" destId="{46F3ABAC-EBBB-43F7-87F0-28CBF3331086}" srcOrd="0" destOrd="0" presId="urn:microsoft.com/office/officeart/2005/8/layout/orgChart1"/>
    <dgm:cxn modelId="{4E582DBE-14C4-4CBE-9D53-E279CC0EA70D}" srcId="{777B4759-5C52-4125-8440-60AF10318C41}" destId="{6739CB3D-EF8D-4208-BD46-5C67C94F4B48}" srcOrd="1" destOrd="0" parTransId="{C2042E61-B9FC-4894-B0C5-7AD846D3A364}" sibTransId="{24B9FA86-2BA9-44AF-B21D-DD096A83FC8C}"/>
    <dgm:cxn modelId="{13F3CFBE-0163-4523-B993-F682921F2908}" type="presOf" srcId="{2CD04C26-47C1-4BB9-9A81-30174C833E97}" destId="{871FF3F4-FD39-426A-A098-8C509A3BAFF1}" srcOrd="0" destOrd="0" presId="urn:microsoft.com/office/officeart/2005/8/layout/orgChart1"/>
    <dgm:cxn modelId="{A2FB2ABF-6077-4479-A52D-CDF3BE6A19E1}" type="presOf" srcId="{06D7D89B-D59F-4C90-871A-0B1EE2AC1362}" destId="{7DA50E42-36E3-44BF-A1A5-D28BE04C3C32}" srcOrd="0" destOrd="0" presId="urn:microsoft.com/office/officeart/2005/8/layout/orgChart1"/>
    <dgm:cxn modelId="{F1FA0BC1-CB36-4970-8694-ADC4BB268149}" srcId="{B18EBDAF-7AC6-46F8-B3AE-CBF80C0BE6F1}" destId="{0157BE5E-DF10-4F30-9976-BB0E791AC23E}" srcOrd="1" destOrd="0" parTransId="{4A966043-2BC1-4E5F-8057-5EBAB996040C}" sibTransId="{13B2F99A-039C-4F8E-AF79-C0AB16A86923}"/>
    <dgm:cxn modelId="{6C734DC2-23DA-4346-BACB-014463ABA0B7}" type="presOf" srcId="{777B4759-5C52-4125-8440-60AF10318C41}" destId="{31707047-23CA-487F-8C7C-DEAF2215EE9D}" srcOrd="0" destOrd="0" presId="urn:microsoft.com/office/officeart/2005/8/layout/orgChart1"/>
    <dgm:cxn modelId="{0F78D4C2-EFFD-4266-96AB-6FC4EA755859}" type="presOf" srcId="{DC0BCFAE-B07D-4E13-A189-98DA0C93DD45}" destId="{9C3C8F89-9769-47FA-B639-EA05AC007084}" srcOrd="0" destOrd="0" presId="urn:microsoft.com/office/officeart/2005/8/layout/orgChart1"/>
    <dgm:cxn modelId="{CED52BC3-F63A-4802-9263-8BB84CEF68A9}" type="presOf" srcId="{A6051DF3-1B55-4024-9A93-9666038A1E6A}" destId="{652F171F-79B3-44FD-B7E6-74C1143CDF69}" srcOrd="0" destOrd="0" presId="urn:microsoft.com/office/officeart/2005/8/layout/orgChart1"/>
    <dgm:cxn modelId="{219AF9C3-90DE-4EDF-BB9F-21F92569DB7A}" type="presOf" srcId="{CF5822FD-CBB2-460D-B215-8D0966F19EDC}" destId="{0FD8D303-198D-4F47-AF0E-C19A8E61BDB5}" srcOrd="1" destOrd="0" presId="urn:microsoft.com/office/officeart/2005/8/layout/orgChart1"/>
    <dgm:cxn modelId="{B8FC49C4-B811-46EF-8A21-BCFE8418A619}" srcId="{B18EBDAF-7AC6-46F8-B3AE-CBF80C0BE6F1}" destId="{4BC1755A-C3AF-4812-93BA-352979B38E06}" srcOrd="0" destOrd="0" parTransId="{BB1877FC-7825-4A64-9151-9207CB82BA5E}" sibTransId="{AC354976-7DED-449C-8EE9-BDB566FEC11E}"/>
    <dgm:cxn modelId="{3E25A3C6-820D-4E78-81FC-FD7199433C1C}" srcId="{A0D51FA2-9254-4FEA-A734-B1A6804581F5}" destId="{A2573D23-41AD-4543-9380-019DE1C69A9E}" srcOrd="2" destOrd="0" parTransId="{078CFF2B-E51F-487A-8AD7-1234D3C694B9}" sibTransId="{94CEC5BB-4D92-46A8-936A-1953E6A58DB5}"/>
    <dgm:cxn modelId="{FEF324C7-4306-47B5-A23B-36611549759F}" type="presOf" srcId="{CB90478E-017F-4FA4-AB74-C3AD2B46BF13}" destId="{D28825A3-2E16-4B2A-ACD4-97B8C4EE8F36}" srcOrd="0" destOrd="0" presId="urn:microsoft.com/office/officeart/2005/8/layout/orgChart1"/>
    <dgm:cxn modelId="{B2513AC7-2A1E-44A8-985D-A867253F5769}" srcId="{777B4759-5C52-4125-8440-60AF10318C41}" destId="{A0D51FA2-9254-4FEA-A734-B1A6804581F5}" srcOrd="2" destOrd="0" parTransId="{9274EED3-111C-436D-A5DE-CAB6EB01713C}" sibTransId="{35CE16C8-1B6E-4AAE-A2BE-7302C55CAE18}"/>
    <dgm:cxn modelId="{26F82EC8-788E-433D-AF85-45F0A32131CB}" type="presOf" srcId="{078CFF2B-E51F-487A-8AD7-1234D3C694B9}" destId="{A6C882E6-948E-4437-A824-F8D01AD0D67A}" srcOrd="0" destOrd="0" presId="urn:microsoft.com/office/officeart/2005/8/layout/orgChart1"/>
    <dgm:cxn modelId="{F91B64C9-2BB8-42ED-815E-9D86C2FC4572}" srcId="{6739CB3D-EF8D-4208-BD46-5C67C94F4B48}" destId="{F145C3B7-1045-4DB1-9F7F-876F8D74D9E4}" srcOrd="3" destOrd="0" parTransId="{0CFB73FF-4A0D-45EC-8113-20E577B2BC20}" sibTransId="{F50AB421-C03E-4386-9351-E7AFFDB04E17}"/>
    <dgm:cxn modelId="{D4FA3ECA-B940-407B-B905-CCF6D04A9E17}" type="presOf" srcId="{8EB3A2C4-23B1-4A7F-BE2C-2E412D86E06A}" destId="{BA946628-9CE6-436E-9078-2EBD28B96C8B}" srcOrd="0" destOrd="0" presId="urn:microsoft.com/office/officeart/2005/8/layout/orgChart1"/>
    <dgm:cxn modelId="{45A1EFCC-89E1-4685-9AC8-AED914834E3E}" type="presOf" srcId="{F145C3B7-1045-4DB1-9F7F-876F8D74D9E4}" destId="{622D0A9E-A0B2-4807-A5B4-8B0FA29CB471}" srcOrd="0" destOrd="0" presId="urn:microsoft.com/office/officeart/2005/8/layout/orgChart1"/>
    <dgm:cxn modelId="{DE19C3CE-0E59-4A75-B73C-6DE238CCAE97}" type="presOf" srcId="{1183F971-2D7D-4971-9246-B034D93F54F8}" destId="{FCB39EBB-DA10-49BE-B909-F2252B4CDDE9}" srcOrd="0" destOrd="0" presId="urn:microsoft.com/office/officeart/2005/8/layout/orgChart1"/>
    <dgm:cxn modelId="{CBC345D3-10A3-42D7-AE06-99DD93417606}" srcId="{B18EBDAF-7AC6-46F8-B3AE-CBF80C0BE6F1}" destId="{545DCB32-DDBF-43D6-870B-08E00B4F947F}" srcOrd="2" destOrd="0" parTransId="{4FBD63C7-AD32-4CD2-AE4A-B4DD901C6F90}" sibTransId="{8C19A17F-8D60-4AA3-84BF-F94761D71A06}"/>
    <dgm:cxn modelId="{FE8E24D8-B3C6-465A-B280-F38909E17A2C}" srcId="{BED49398-5182-4B7C-ACDE-0FD7DF3D73EE}" destId="{83660F3C-1C79-46CC-8405-13F42FFEC6FF}" srcOrd="2" destOrd="0" parTransId="{5B86FFF3-D2B8-409D-BE9F-AAD86DF63FB2}" sibTransId="{AFAFED66-F8E2-4C69-9634-80A3B3F509E0}"/>
    <dgm:cxn modelId="{A2D752D8-F4A6-46A8-9745-69AD4BB738E9}" type="presOf" srcId="{BB1877FC-7825-4A64-9151-9207CB82BA5E}" destId="{BF60C895-8919-462A-8E45-A945796A334B}" srcOrd="0" destOrd="0" presId="urn:microsoft.com/office/officeart/2005/8/layout/orgChart1"/>
    <dgm:cxn modelId="{5507E1DC-C392-431A-9425-0BEA3664E80B}" type="presOf" srcId="{BC5CDFDF-AEC6-4ECC-A3E1-19E4C23391E2}" destId="{98684E52-6DC8-4865-97C7-B6175DA68F26}" srcOrd="0" destOrd="0" presId="urn:microsoft.com/office/officeart/2005/8/layout/orgChart1"/>
    <dgm:cxn modelId="{024267DD-48C6-45A0-88EE-FF80E8E22CC7}" type="presOf" srcId="{860071F8-0007-47A7-84DE-DDC0D2CF8085}" destId="{7298C1C3-3F87-4339-ADCA-F6A9BB8611ED}" srcOrd="0" destOrd="0" presId="urn:microsoft.com/office/officeart/2005/8/layout/orgChart1"/>
    <dgm:cxn modelId="{F2E06BDE-FF49-4534-B4AC-CB7E04D8676E}" type="presOf" srcId="{9F377491-28F9-4735-9B6B-A8993AFEC506}" destId="{8DE0D58B-70AE-4DF7-8895-3602B9BB5D30}" srcOrd="1" destOrd="0" presId="urn:microsoft.com/office/officeart/2005/8/layout/orgChart1"/>
    <dgm:cxn modelId="{8832B2E0-6B6B-4563-8A50-2CD7EE3DE2C6}" srcId="{860071F8-0007-47A7-84DE-DDC0D2CF8085}" destId="{9F377491-28F9-4735-9B6B-A8993AFEC506}" srcOrd="2" destOrd="0" parTransId="{06D7D89B-D59F-4C90-871A-0B1EE2AC1362}" sibTransId="{02AE4D44-9371-4CCD-96E5-947291B17B73}"/>
    <dgm:cxn modelId="{9181E9E2-1EF1-4FEC-A82F-2667F2C4964B}" type="presOf" srcId="{D1E564C9-6197-4588-8CAD-86180E384C2F}" destId="{4F1EABC0-D932-429C-BD02-1953D1B8A26B}" srcOrd="1" destOrd="0" presId="urn:microsoft.com/office/officeart/2005/8/layout/orgChart1"/>
    <dgm:cxn modelId="{BBADFFE6-85D3-43A3-9188-8E1BE9A36296}" type="presOf" srcId="{138C6359-6BBB-4A2A-A26B-34F3F8AD82E0}" destId="{48647CD7-D8A9-4C53-A43D-CA7057E7D607}" srcOrd="1" destOrd="0" presId="urn:microsoft.com/office/officeart/2005/8/layout/orgChart1"/>
    <dgm:cxn modelId="{F7986DE7-91AB-4897-BF88-289943CC4253}" type="presOf" srcId="{4BC1755A-C3AF-4812-93BA-352979B38E06}" destId="{5821DEEE-DEDB-409D-B1AC-173A68B1C1E1}" srcOrd="1" destOrd="0" presId="urn:microsoft.com/office/officeart/2005/8/layout/orgChart1"/>
    <dgm:cxn modelId="{C3CC4EE7-A9F8-40DB-AE05-956DA90F41A8}" type="presOf" srcId="{860071F8-0007-47A7-84DE-DDC0D2CF8085}" destId="{CEEC7545-A46B-494B-8CA8-54FE2F23E5DA}" srcOrd="1" destOrd="0" presId="urn:microsoft.com/office/officeart/2005/8/layout/orgChart1"/>
    <dgm:cxn modelId="{90E573E7-71CC-492C-A790-1E2F26C0D6BA}" type="presOf" srcId="{83660F3C-1C79-46CC-8405-13F42FFEC6FF}" destId="{07069B19-9E89-4F83-8474-99BD3DB50593}" srcOrd="0" destOrd="0" presId="urn:microsoft.com/office/officeart/2005/8/layout/orgChart1"/>
    <dgm:cxn modelId="{BE75A2E8-FB1D-40BF-A659-7D381DD8489D}" type="presOf" srcId="{00316B0B-3743-408E-99FB-E170888D4A40}" destId="{A1CC4ED1-85A1-41D6-9F59-53EF71B52DD0}" srcOrd="0" destOrd="0" presId="urn:microsoft.com/office/officeart/2005/8/layout/orgChart1"/>
    <dgm:cxn modelId="{EB6420EA-A92E-4FB0-AD04-9CD6FCC77C63}" type="presOf" srcId="{868ACC5A-DFA2-418D-A2BD-E10E1089F8DC}" destId="{4B871881-420B-4ED1-A938-F820E011E392}" srcOrd="0" destOrd="0" presId="urn:microsoft.com/office/officeart/2005/8/layout/orgChart1"/>
    <dgm:cxn modelId="{0540C4EC-C485-4778-8A06-52A3AF52D1E7}" type="presOf" srcId="{DA8C2CB6-CC74-402E-9207-69BA7295FCF9}" destId="{3349C256-C8D7-4B9A-ACD9-EBA4DB7CF8FC}" srcOrd="0" destOrd="0" presId="urn:microsoft.com/office/officeart/2005/8/layout/orgChart1"/>
    <dgm:cxn modelId="{9A682DED-470F-470F-A6CF-58D2895F40A4}" srcId="{1183F971-2D7D-4971-9246-B034D93F54F8}" destId="{BED49398-5182-4B7C-ACDE-0FD7DF3D73EE}" srcOrd="0" destOrd="0" parTransId="{BB4119E5-3024-4B6F-88EC-A5F63E30C9BD}" sibTransId="{F0560CF7-629A-4D39-8F82-E80B4C91EC99}"/>
    <dgm:cxn modelId="{1A96BCEE-3F3B-4D32-BDF1-A91D089A8985}" srcId="{A0D51FA2-9254-4FEA-A734-B1A6804581F5}" destId="{43FB48B7-0D54-4F49-BC56-526E8AF64B6A}" srcOrd="1" destOrd="0" parTransId="{1EF335AE-7FE6-47DD-97A0-21B8AD9C8DE4}" sibTransId="{32FC0A56-B90D-4859-B0A6-0CEA94DAE513}"/>
    <dgm:cxn modelId="{6EF5A5F5-170E-4FDA-8079-7FFDC48ACE85}" type="presOf" srcId="{138C6359-6BBB-4A2A-A26B-34F3F8AD82E0}" destId="{A7464271-5BC3-4850-9D4E-4EFB8AFE189A}" srcOrd="0" destOrd="0" presId="urn:microsoft.com/office/officeart/2005/8/layout/orgChart1"/>
    <dgm:cxn modelId="{04B898F9-4B1F-416C-B7CA-0D5722EAD7FA}" type="presOf" srcId="{D0DCFEAF-0FB3-4FCA-A115-680B93EC44F1}" destId="{20E797CD-CB58-4A9D-AC5D-E5E72F0A61D4}" srcOrd="1" destOrd="0" presId="urn:microsoft.com/office/officeart/2005/8/layout/orgChart1"/>
    <dgm:cxn modelId="{41C421FA-7C16-4242-9A5B-68C43A945032}" type="presOf" srcId="{BB074837-63E1-442D-B055-D5FEBA9E0092}" destId="{D9D4514B-1D0B-472E-990A-E96DB3E19F19}" srcOrd="0" destOrd="0" presId="urn:microsoft.com/office/officeart/2005/8/layout/orgChart1"/>
    <dgm:cxn modelId="{40CECCFA-8986-4A6D-A752-1CF81275D7CA}" type="presOf" srcId="{8385F116-A4C3-4654-B04E-ABE9AF2AFAA5}" destId="{1276EBCC-A21C-4173-94D6-40618B815613}" srcOrd="0" destOrd="0" presId="urn:microsoft.com/office/officeart/2005/8/layout/orgChart1"/>
    <dgm:cxn modelId="{A5E53EFF-0A70-4238-A1A1-6804361FEEB4}" type="presOf" srcId="{1759399E-BCEF-424C-8430-DB295E259B0E}" destId="{C67FA74C-649A-4C69-9543-B6A42099E782}" srcOrd="1" destOrd="0" presId="urn:microsoft.com/office/officeart/2005/8/layout/orgChart1"/>
    <dgm:cxn modelId="{638869FF-8FB5-4104-B827-13436556FAFA}" srcId="{A0D51FA2-9254-4FEA-A734-B1A6804581F5}" destId="{02BFFEC7-9ED6-4419-B122-BB48900DD6DB}" srcOrd="0" destOrd="0" parTransId="{CB90478E-017F-4FA4-AB74-C3AD2B46BF13}" sibTransId="{D6AE3DDF-F9CC-4DF5-8447-C956110617EA}"/>
    <dgm:cxn modelId="{4508D18D-D568-4A6C-9D91-38781165B8B9}" type="presParOf" srcId="{8914390C-FDE9-46F3-B1A5-B97083620D3A}" destId="{B6FFB632-90D7-4930-B3A2-37A4625286F0}" srcOrd="0" destOrd="0" presId="urn:microsoft.com/office/officeart/2005/8/layout/orgChart1"/>
    <dgm:cxn modelId="{E2CBDAE7-088C-4BC0-B398-3698767015B0}" type="presParOf" srcId="{B6FFB632-90D7-4930-B3A2-37A4625286F0}" destId="{20A24F1D-0C59-402C-8F46-325BBE3284B7}" srcOrd="0" destOrd="0" presId="urn:microsoft.com/office/officeart/2005/8/layout/orgChart1"/>
    <dgm:cxn modelId="{1DAD251E-D05C-4EA0-92B7-A74C808751B1}" type="presParOf" srcId="{20A24F1D-0C59-402C-8F46-325BBE3284B7}" destId="{D3B82915-0A5D-4D30-B686-050DFFE82ACD}" srcOrd="0" destOrd="0" presId="urn:microsoft.com/office/officeart/2005/8/layout/orgChart1"/>
    <dgm:cxn modelId="{1132093B-6896-41D5-ACDD-E32E7B155809}" type="presParOf" srcId="{20A24F1D-0C59-402C-8F46-325BBE3284B7}" destId="{16A86465-1999-4758-B4E4-9E7EAB254E4E}" srcOrd="1" destOrd="0" presId="urn:microsoft.com/office/officeart/2005/8/layout/orgChart1"/>
    <dgm:cxn modelId="{5B61017C-5B2E-44B7-91FD-A04E1AAA9D2A}" type="presParOf" srcId="{B6FFB632-90D7-4930-B3A2-37A4625286F0}" destId="{C30F0BC6-F1BB-4B9A-91E1-7420D85F0B88}" srcOrd="1" destOrd="0" presId="urn:microsoft.com/office/officeart/2005/8/layout/orgChart1"/>
    <dgm:cxn modelId="{D8EA6F4B-48B4-45CB-AE1A-AB2B02A34B88}" type="presParOf" srcId="{C30F0BC6-F1BB-4B9A-91E1-7420D85F0B88}" destId="{8188F54F-0431-4C9E-9235-7A368E26A6E9}" srcOrd="0" destOrd="0" presId="urn:microsoft.com/office/officeart/2005/8/layout/orgChart1"/>
    <dgm:cxn modelId="{DAD69CD4-C9D1-4FCB-902A-E155C4EE99AF}" type="presParOf" srcId="{C30F0BC6-F1BB-4B9A-91E1-7420D85F0B88}" destId="{7F7478B8-8555-4B96-9352-731B37D9C3D4}" srcOrd="1" destOrd="0" presId="urn:microsoft.com/office/officeart/2005/8/layout/orgChart1"/>
    <dgm:cxn modelId="{BB1B78F7-6530-4777-833C-D2EA1818AA84}" type="presParOf" srcId="{7F7478B8-8555-4B96-9352-731B37D9C3D4}" destId="{84AB98BE-E075-4967-86E1-0B9B1C12FFBF}" srcOrd="0" destOrd="0" presId="urn:microsoft.com/office/officeart/2005/8/layout/orgChart1"/>
    <dgm:cxn modelId="{8ECD93E8-DF18-4E3C-A38D-9CB344493135}" type="presParOf" srcId="{84AB98BE-E075-4967-86E1-0B9B1C12FFBF}" destId="{FCB39EBB-DA10-49BE-B909-F2252B4CDDE9}" srcOrd="0" destOrd="0" presId="urn:microsoft.com/office/officeart/2005/8/layout/orgChart1"/>
    <dgm:cxn modelId="{89B5B425-98DC-465F-BA15-A3FF80FEEA30}" type="presParOf" srcId="{84AB98BE-E075-4967-86E1-0B9B1C12FFBF}" destId="{FA56628F-4383-4410-9A7C-12592EBA814F}" srcOrd="1" destOrd="0" presId="urn:microsoft.com/office/officeart/2005/8/layout/orgChart1"/>
    <dgm:cxn modelId="{01CD54FC-A26F-4F66-9B97-07F5AD738566}" type="presParOf" srcId="{7F7478B8-8555-4B96-9352-731B37D9C3D4}" destId="{CB1E5B8E-371E-43E4-803C-6D0D30300844}" srcOrd="1" destOrd="0" presId="urn:microsoft.com/office/officeart/2005/8/layout/orgChart1"/>
    <dgm:cxn modelId="{281E573A-6F32-4E94-B9F2-2ACB017FEB72}" type="presParOf" srcId="{CB1E5B8E-371E-43E4-803C-6D0D30300844}" destId="{569C396F-EC5F-421E-9633-5AC51EDE4835}" srcOrd="0" destOrd="0" presId="urn:microsoft.com/office/officeart/2005/8/layout/orgChart1"/>
    <dgm:cxn modelId="{EE6D918F-426E-430C-B50E-8313391162BF}" type="presParOf" srcId="{CB1E5B8E-371E-43E4-803C-6D0D30300844}" destId="{CED2BE10-860A-490A-AD88-0101019B8B9E}" srcOrd="1" destOrd="0" presId="urn:microsoft.com/office/officeart/2005/8/layout/orgChart1"/>
    <dgm:cxn modelId="{4C657080-BAA3-44D8-9C37-B21A8D586B3D}" type="presParOf" srcId="{CED2BE10-860A-490A-AD88-0101019B8B9E}" destId="{82738888-C175-42CE-B29C-2D3F29630F65}" srcOrd="0" destOrd="0" presId="urn:microsoft.com/office/officeart/2005/8/layout/orgChart1"/>
    <dgm:cxn modelId="{E43A2920-6666-469D-8226-FD4782DD1F9F}" type="presParOf" srcId="{82738888-C175-42CE-B29C-2D3F29630F65}" destId="{46F3ABAC-EBBB-43F7-87F0-28CBF3331086}" srcOrd="0" destOrd="0" presId="urn:microsoft.com/office/officeart/2005/8/layout/orgChart1"/>
    <dgm:cxn modelId="{0DA114B9-DA42-4028-AF22-793FAF0FB498}" type="presParOf" srcId="{82738888-C175-42CE-B29C-2D3F29630F65}" destId="{681759A3-53C7-476E-B4C9-7C82D1991A6B}" srcOrd="1" destOrd="0" presId="urn:microsoft.com/office/officeart/2005/8/layout/orgChart1"/>
    <dgm:cxn modelId="{8605E1C1-B2FA-4ADB-86FD-50DB4DEF1A17}" type="presParOf" srcId="{CED2BE10-860A-490A-AD88-0101019B8B9E}" destId="{314D6258-DA1F-4229-9AFE-700049E34300}" srcOrd="1" destOrd="0" presId="urn:microsoft.com/office/officeart/2005/8/layout/orgChart1"/>
    <dgm:cxn modelId="{D6FF5C72-DEF3-486B-8D94-AAB16A2F3ECB}" type="presParOf" srcId="{314D6258-DA1F-4229-9AFE-700049E34300}" destId="{8DCFBF2C-1BBC-4CC1-BF44-55966D719EAC}" srcOrd="0" destOrd="0" presId="urn:microsoft.com/office/officeart/2005/8/layout/orgChart1"/>
    <dgm:cxn modelId="{E9F9DD5C-FD0F-4D36-9545-A072874FDFD1}" type="presParOf" srcId="{314D6258-DA1F-4229-9AFE-700049E34300}" destId="{D2128FCD-25F9-42B1-81F0-13BFB0801B0F}" srcOrd="1" destOrd="0" presId="urn:microsoft.com/office/officeart/2005/8/layout/orgChart1"/>
    <dgm:cxn modelId="{1837646B-5449-4EFF-A87E-CD49D2BC21CE}" type="presParOf" srcId="{D2128FCD-25F9-42B1-81F0-13BFB0801B0F}" destId="{025AC336-C255-40CA-A064-881C65D7DBE1}" srcOrd="0" destOrd="0" presId="urn:microsoft.com/office/officeart/2005/8/layout/orgChart1"/>
    <dgm:cxn modelId="{C56FF9B4-1E12-40A5-84BB-7A3B568F9A2E}" type="presParOf" srcId="{025AC336-C255-40CA-A064-881C65D7DBE1}" destId="{090C63B7-01CA-4012-A1D4-1309955FBCBD}" srcOrd="0" destOrd="0" presId="urn:microsoft.com/office/officeart/2005/8/layout/orgChart1"/>
    <dgm:cxn modelId="{FC0FEAB1-2FBC-45F8-AE53-250BD3889368}" type="presParOf" srcId="{025AC336-C255-40CA-A064-881C65D7DBE1}" destId="{3EC430C8-0DCB-4DAB-B1C7-BC317A9E8A01}" srcOrd="1" destOrd="0" presId="urn:microsoft.com/office/officeart/2005/8/layout/orgChart1"/>
    <dgm:cxn modelId="{8E628458-1ABD-471E-A552-4AEC8856B30D}" type="presParOf" srcId="{D2128FCD-25F9-42B1-81F0-13BFB0801B0F}" destId="{12D8FBE4-4D35-4436-B3EA-3C0AFBF16BB4}" srcOrd="1" destOrd="0" presId="urn:microsoft.com/office/officeart/2005/8/layout/orgChart1"/>
    <dgm:cxn modelId="{346CCD1F-5EAA-4FBD-8BF9-A0984BECF3FC}" type="presParOf" srcId="{D2128FCD-25F9-42B1-81F0-13BFB0801B0F}" destId="{F11ABBAE-C84B-4EE0-9FE4-27291F5FE576}" srcOrd="2" destOrd="0" presId="urn:microsoft.com/office/officeart/2005/8/layout/orgChart1"/>
    <dgm:cxn modelId="{9EE69A58-2FA3-4A9F-9F1A-BA96A1CAA0F5}" type="presParOf" srcId="{314D6258-DA1F-4229-9AFE-700049E34300}" destId="{D9D4514B-1D0B-472E-990A-E96DB3E19F19}" srcOrd="2" destOrd="0" presId="urn:microsoft.com/office/officeart/2005/8/layout/orgChart1"/>
    <dgm:cxn modelId="{CBADEE73-076D-4E70-9C01-CCC048D3CD7C}" type="presParOf" srcId="{314D6258-DA1F-4229-9AFE-700049E34300}" destId="{F85F9444-3E54-41F9-AE44-743F6FDA152F}" srcOrd="3" destOrd="0" presId="urn:microsoft.com/office/officeart/2005/8/layout/orgChart1"/>
    <dgm:cxn modelId="{C0B519DE-4F07-465F-A001-FFD2DD52DC60}" type="presParOf" srcId="{F85F9444-3E54-41F9-AE44-743F6FDA152F}" destId="{51BEC975-A78D-449F-AD8C-7B678D430B98}" srcOrd="0" destOrd="0" presId="urn:microsoft.com/office/officeart/2005/8/layout/orgChart1"/>
    <dgm:cxn modelId="{AA5AA7EB-057C-4859-89FC-55C46F4ABB8B}" type="presParOf" srcId="{51BEC975-A78D-449F-AD8C-7B678D430B98}" destId="{118752F4-93E6-4255-8DE7-6BBAFFA82A77}" srcOrd="0" destOrd="0" presId="urn:microsoft.com/office/officeart/2005/8/layout/orgChart1"/>
    <dgm:cxn modelId="{BFEE52DB-B647-4979-88CC-55640E080040}" type="presParOf" srcId="{51BEC975-A78D-449F-AD8C-7B678D430B98}" destId="{8E2AA381-361C-403B-B014-D8347E9E9BBA}" srcOrd="1" destOrd="0" presId="urn:microsoft.com/office/officeart/2005/8/layout/orgChart1"/>
    <dgm:cxn modelId="{CC46E05D-2C70-4479-802D-4ABEFBD20990}" type="presParOf" srcId="{F85F9444-3E54-41F9-AE44-743F6FDA152F}" destId="{72F15495-A644-4C08-84B3-85E91D7AB7C2}" srcOrd="1" destOrd="0" presId="urn:microsoft.com/office/officeart/2005/8/layout/orgChart1"/>
    <dgm:cxn modelId="{E2BAFB1A-8B67-4C43-9C4D-55D19796F429}" type="presParOf" srcId="{F85F9444-3E54-41F9-AE44-743F6FDA152F}" destId="{DBC6917E-8810-4CC3-BDC2-8072C02E84C5}" srcOrd="2" destOrd="0" presId="urn:microsoft.com/office/officeart/2005/8/layout/orgChart1"/>
    <dgm:cxn modelId="{CBB53154-7756-4B76-B142-E90B77CDB8F8}" type="presParOf" srcId="{314D6258-DA1F-4229-9AFE-700049E34300}" destId="{F2646125-27E0-4E97-BC22-35B58B17B976}" srcOrd="4" destOrd="0" presId="urn:microsoft.com/office/officeart/2005/8/layout/orgChart1"/>
    <dgm:cxn modelId="{72595E5B-6200-4072-AF6B-040EF1BF7AF9}" type="presParOf" srcId="{314D6258-DA1F-4229-9AFE-700049E34300}" destId="{3AD1DBEE-FBE0-40E6-B42D-DEA76C32F923}" srcOrd="5" destOrd="0" presId="urn:microsoft.com/office/officeart/2005/8/layout/orgChart1"/>
    <dgm:cxn modelId="{92EFDFEF-A7A9-40FB-9150-9A9B6DEB8843}" type="presParOf" srcId="{3AD1DBEE-FBE0-40E6-B42D-DEA76C32F923}" destId="{EC1A9C15-4BFE-4F14-B310-68D528030F97}" srcOrd="0" destOrd="0" presId="urn:microsoft.com/office/officeart/2005/8/layout/orgChart1"/>
    <dgm:cxn modelId="{2C7093BA-94D2-4867-879B-FF739596F716}" type="presParOf" srcId="{EC1A9C15-4BFE-4F14-B310-68D528030F97}" destId="{07069B19-9E89-4F83-8474-99BD3DB50593}" srcOrd="0" destOrd="0" presId="urn:microsoft.com/office/officeart/2005/8/layout/orgChart1"/>
    <dgm:cxn modelId="{668C0BAE-1BC4-43CD-9A07-88CC959516D3}" type="presParOf" srcId="{EC1A9C15-4BFE-4F14-B310-68D528030F97}" destId="{6A79BBC9-3796-4F58-B99A-CB21DDCCDA98}" srcOrd="1" destOrd="0" presId="urn:microsoft.com/office/officeart/2005/8/layout/orgChart1"/>
    <dgm:cxn modelId="{C24C37DC-6B34-485F-87DC-C6F6BF78A3B3}" type="presParOf" srcId="{3AD1DBEE-FBE0-40E6-B42D-DEA76C32F923}" destId="{E5D2BE02-EF6A-4A45-932B-8200AE755549}" srcOrd="1" destOrd="0" presId="urn:microsoft.com/office/officeart/2005/8/layout/orgChart1"/>
    <dgm:cxn modelId="{0DC789A6-1895-4233-AFBC-1DF5F9B5790F}" type="presParOf" srcId="{3AD1DBEE-FBE0-40E6-B42D-DEA76C32F923}" destId="{F5C690F4-68D2-42F1-A5DF-1143238F0EA0}" srcOrd="2" destOrd="0" presId="urn:microsoft.com/office/officeart/2005/8/layout/orgChart1"/>
    <dgm:cxn modelId="{8E589282-ADE5-4314-85DE-E0E48AD063A8}" type="presParOf" srcId="{CED2BE10-860A-490A-AD88-0101019B8B9E}" destId="{1790AA65-A8D2-48BD-8347-8B70C82BE5B1}" srcOrd="2" destOrd="0" presId="urn:microsoft.com/office/officeart/2005/8/layout/orgChart1"/>
    <dgm:cxn modelId="{5661F11A-1596-4992-9509-522F554A3A1B}" type="presParOf" srcId="{CB1E5B8E-371E-43E4-803C-6D0D30300844}" destId="{4B871881-420B-4ED1-A938-F820E011E392}" srcOrd="2" destOrd="0" presId="urn:microsoft.com/office/officeart/2005/8/layout/orgChart1"/>
    <dgm:cxn modelId="{0CA6F32E-61B1-42EA-9594-734E81379E97}" type="presParOf" srcId="{CB1E5B8E-371E-43E4-803C-6D0D30300844}" destId="{8DBA084F-E1F0-481C-9A9B-27663FFE20EF}" srcOrd="3" destOrd="0" presId="urn:microsoft.com/office/officeart/2005/8/layout/orgChart1"/>
    <dgm:cxn modelId="{C4F87B2C-9708-4B1A-88EB-46C30F8485AA}" type="presParOf" srcId="{8DBA084F-E1F0-481C-9A9B-27663FFE20EF}" destId="{E177DEF6-15F6-47ED-B7F3-1B80FE42B66B}" srcOrd="0" destOrd="0" presId="urn:microsoft.com/office/officeart/2005/8/layout/orgChart1"/>
    <dgm:cxn modelId="{A9488579-56CE-48DA-BDAB-BD2FE68CDCC6}" type="presParOf" srcId="{E177DEF6-15F6-47ED-B7F3-1B80FE42B66B}" destId="{7298C1C3-3F87-4339-ADCA-F6A9BB8611ED}" srcOrd="0" destOrd="0" presId="urn:microsoft.com/office/officeart/2005/8/layout/orgChart1"/>
    <dgm:cxn modelId="{C8B3E6B2-E8F6-4428-B8DD-14CC3F6EDC38}" type="presParOf" srcId="{E177DEF6-15F6-47ED-B7F3-1B80FE42B66B}" destId="{CEEC7545-A46B-494B-8CA8-54FE2F23E5DA}" srcOrd="1" destOrd="0" presId="urn:microsoft.com/office/officeart/2005/8/layout/orgChart1"/>
    <dgm:cxn modelId="{D36BC74E-CBC3-4396-9E4C-046F4B25E06A}" type="presParOf" srcId="{8DBA084F-E1F0-481C-9A9B-27663FFE20EF}" destId="{267618E3-1D7C-4DE6-80D0-DD3E1658908A}" srcOrd="1" destOrd="0" presId="urn:microsoft.com/office/officeart/2005/8/layout/orgChart1"/>
    <dgm:cxn modelId="{836A39BA-85B1-4B84-837F-25E93228652A}" type="presParOf" srcId="{267618E3-1D7C-4DE6-80D0-DD3E1658908A}" destId="{9C3C8F89-9769-47FA-B639-EA05AC007084}" srcOrd="0" destOrd="0" presId="urn:microsoft.com/office/officeart/2005/8/layout/orgChart1"/>
    <dgm:cxn modelId="{642D9F7B-FE6A-40FB-8A0A-7A391E274992}" type="presParOf" srcId="{267618E3-1D7C-4DE6-80D0-DD3E1658908A}" destId="{07B8BBE6-92D3-4C76-A40C-DAF0EB91E7BC}" srcOrd="1" destOrd="0" presId="urn:microsoft.com/office/officeart/2005/8/layout/orgChart1"/>
    <dgm:cxn modelId="{D500C2D8-CB36-4DE0-B158-72ED20A85157}" type="presParOf" srcId="{07B8BBE6-92D3-4C76-A40C-DAF0EB91E7BC}" destId="{AEAA0571-C8EC-4DB4-8229-A90B4AB10323}" srcOrd="0" destOrd="0" presId="urn:microsoft.com/office/officeart/2005/8/layout/orgChart1"/>
    <dgm:cxn modelId="{CBF29E43-B007-4F38-876C-D3088EB41B2E}" type="presParOf" srcId="{AEAA0571-C8EC-4DB4-8229-A90B4AB10323}" destId="{D6DACAC2-962D-4FF7-A7E1-7DD036FA8DBC}" srcOrd="0" destOrd="0" presId="urn:microsoft.com/office/officeart/2005/8/layout/orgChart1"/>
    <dgm:cxn modelId="{7838B259-D9AC-4266-9082-8853DB66749C}" type="presParOf" srcId="{AEAA0571-C8EC-4DB4-8229-A90B4AB10323}" destId="{C67FA74C-649A-4C69-9543-B6A42099E782}" srcOrd="1" destOrd="0" presId="urn:microsoft.com/office/officeart/2005/8/layout/orgChart1"/>
    <dgm:cxn modelId="{FDCB2065-5B79-4E56-9C35-73D01E0C7F3D}" type="presParOf" srcId="{07B8BBE6-92D3-4C76-A40C-DAF0EB91E7BC}" destId="{23852F72-D056-4E61-9658-28AD42EE78E7}" srcOrd="1" destOrd="0" presId="urn:microsoft.com/office/officeart/2005/8/layout/orgChart1"/>
    <dgm:cxn modelId="{9AD4C51E-51EE-4551-9D32-23F5ED557F45}" type="presParOf" srcId="{07B8BBE6-92D3-4C76-A40C-DAF0EB91E7BC}" destId="{24E13A5A-2A4E-49D3-87A1-0E09725F6CDD}" srcOrd="2" destOrd="0" presId="urn:microsoft.com/office/officeart/2005/8/layout/orgChart1"/>
    <dgm:cxn modelId="{304EC8CD-7227-4596-B57D-531FC20C5864}" type="presParOf" srcId="{267618E3-1D7C-4DE6-80D0-DD3E1658908A}" destId="{9B46461A-756F-4589-9F08-3F493564A867}" srcOrd="2" destOrd="0" presId="urn:microsoft.com/office/officeart/2005/8/layout/orgChart1"/>
    <dgm:cxn modelId="{96A5F9BD-6234-4F3E-BB61-5DDF43A100EB}" type="presParOf" srcId="{267618E3-1D7C-4DE6-80D0-DD3E1658908A}" destId="{5C81F6D2-62F9-45DF-8858-6E57CC3F872E}" srcOrd="3" destOrd="0" presId="urn:microsoft.com/office/officeart/2005/8/layout/orgChart1"/>
    <dgm:cxn modelId="{FA2F3CFC-32DE-4AED-ADF3-7AA8ED449036}" type="presParOf" srcId="{5C81F6D2-62F9-45DF-8858-6E57CC3F872E}" destId="{4691FAF2-E8B7-4470-A064-AB35F9B550E4}" srcOrd="0" destOrd="0" presId="urn:microsoft.com/office/officeart/2005/8/layout/orgChart1"/>
    <dgm:cxn modelId="{7615800E-CCE9-49BB-A529-70E6021089AF}" type="presParOf" srcId="{4691FAF2-E8B7-4470-A064-AB35F9B550E4}" destId="{DCFBA35A-EE83-4FC6-966A-62364781B52E}" srcOrd="0" destOrd="0" presId="urn:microsoft.com/office/officeart/2005/8/layout/orgChart1"/>
    <dgm:cxn modelId="{7B20EC68-752B-49AD-A873-56B0D364BB6A}" type="presParOf" srcId="{4691FAF2-E8B7-4470-A064-AB35F9B550E4}" destId="{54160ACF-87CB-40C7-B60D-F22782C29135}" srcOrd="1" destOrd="0" presId="urn:microsoft.com/office/officeart/2005/8/layout/orgChart1"/>
    <dgm:cxn modelId="{D25A0F14-A75D-40FA-AEAE-3BBB0294DF4C}" type="presParOf" srcId="{5C81F6D2-62F9-45DF-8858-6E57CC3F872E}" destId="{0C39A61A-3B3B-4854-A376-6ACCD0F81E4A}" srcOrd="1" destOrd="0" presId="urn:microsoft.com/office/officeart/2005/8/layout/orgChart1"/>
    <dgm:cxn modelId="{AF1C26AE-9EAD-4A5D-B3F6-A7C039E03AAA}" type="presParOf" srcId="{5C81F6D2-62F9-45DF-8858-6E57CC3F872E}" destId="{E8B148AB-6815-49B9-8ADF-09BCD50AD376}" srcOrd="2" destOrd="0" presId="urn:microsoft.com/office/officeart/2005/8/layout/orgChart1"/>
    <dgm:cxn modelId="{0FEBCE85-C843-494A-8261-322084E38A8B}" type="presParOf" srcId="{267618E3-1D7C-4DE6-80D0-DD3E1658908A}" destId="{7DA50E42-36E3-44BF-A1A5-D28BE04C3C32}" srcOrd="4" destOrd="0" presId="urn:microsoft.com/office/officeart/2005/8/layout/orgChart1"/>
    <dgm:cxn modelId="{D7A1F1C1-3FE0-45FF-9564-CF87AD0DEA6D}" type="presParOf" srcId="{267618E3-1D7C-4DE6-80D0-DD3E1658908A}" destId="{F2659AEA-A9CC-4028-9AB3-E7D02A65BD65}" srcOrd="5" destOrd="0" presId="urn:microsoft.com/office/officeart/2005/8/layout/orgChart1"/>
    <dgm:cxn modelId="{00D509F4-56BB-4DA2-A699-D76BFDA670AE}" type="presParOf" srcId="{F2659AEA-A9CC-4028-9AB3-E7D02A65BD65}" destId="{0964C11E-B436-4F48-B487-0E7EF0B72BEE}" srcOrd="0" destOrd="0" presId="urn:microsoft.com/office/officeart/2005/8/layout/orgChart1"/>
    <dgm:cxn modelId="{3B7DC4A4-DB0E-4217-A827-E596373DB7D7}" type="presParOf" srcId="{0964C11E-B436-4F48-B487-0E7EF0B72BEE}" destId="{A0708B17-A24D-4770-9416-EEFF49237693}" srcOrd="0" destOrd="0" presId="urn:microsoft.com/office/officeart/2005/8/layout/orgChart1"/>
    <dgm:cxn modelId="{A388B2AD-C1F5-4B54-B060-AE9308684F67}" type="presParOf" srcId="{0964C11E-B436-4F48-B487-0E7EF0B72BEE}" destId="{8DE0D58B-70AE-4DF7-8895-3602B9BB5D30}" srcOrd="1" destOrd="0" presId="urn:microsoft.com/office/officeart/2005/8/layout/orgChart1"/>
    <dgm:cxn modelId="{1710D954-6997-499B-A423-374DA11D0D63}" type="presParOf" srcId="{F2659AEA-A9CC-4028-9AB3-E7D02A65BD65}" destId="{C3FC3CDC-1868-4444-9D6D-3EC1F7592D12}" srcOrd="1" destOrd="0" presId="urn:microsoft.com/office/officeart/2005/8/layout/orgChart1"/>
    <dgm:cxn modelId="{8292F171-8CF9-422C-9EEB-D13657E784E2}" type="presParOf" srcId="{F2659AEA-A9CC-4028-9AB3-E7D02A65BD65}" destId="{8A14A66B-1CC5-4BEC-8A38-A272011BBE79}" srcOrd="2" destOrd="0" presId="urn:microsoft.com/office/officeart/2005/8/layout/orgChart1"/>
    <dgm:cxn modelId="{465E5056-5CC1-4BBE-B0F7-F7AC9975376A}" type="presParOf" srcId="{267618E3-1D7C-4DE6-80D0-DD3E1658908A}" destId="{98684E52-6DC8-4865-97C7-B6175DA68F26}" srcOrd="6" destOrd="0" presId="urn:microsoft.com/office/officeart/2005/8/layout/orgChart1"/>
    <dgm:cxn modelId="{57F8E115-F5D3-4C1B-8715-0DE2120AC781}" type="presParOf" srcId="{267618E3-1D7C-4DE6-80D0-DD3E1658908A}" destId="{BAB3ACAC-CFEF-4276-B748-B57A684E1BC3}" srcOrd="7" destOrd="0" presId="urn:microsoft.com/office/officeart/2005/8/layout/orgChart1"/>
    <dgm:cxn modelId="{962AE05F-F3C8-46FC-903E-5C7B8AC62512}" type="presParOf" srcId="{BAB3ACAC-CFEF-4276-B748-B57A684E1BC3}" destId="{4241ABC3-858A-4AF6-8269-1665489E3953}" srcOrd="0" destOrd="0" presId="urn:microsoft.com/office/officeart/2005/8/layout/orgChart1"/>
    <dgm:cxn modelId="{0B5E9DEC-FBE1-43B7-97BF-5EBEAA11465C}" type="presParOf" srcId="{4241ABC3-858A-4AF6-8269-1665489E3953}" destId="{652F171F-79B3-44FD-B7E6-74C1143CDF69}" srcOrd="0" destOrd="0" presId="urn:microsoft.com/office/officeart/2005/8/layout/orgChart1"/>
    <dgm:cxn modelId="{2CC6D50B-5827-4C96-9044-0D86EDDBC67E}" type="presParOf" srcId="{4241ABC3-858A-4AF6-8269-1665489E3953}" destId="{21EA4734-ED06-46FB-B035-95A01836BEA6}" srcOrd="1" destOrd="0" presId="urn:microsoft.com/office/officeart/2005/8/layout/orgChart1"/>
    <dgm:cxn modelId="{029CE66A-CFA8-402A-A4ED-695CD2A006B8}" type="presParOf" srcId="{BAB3ACAC-CFEF-4276-B748-B57A684E1BC3}" destId="{E9649E89-B6ED-4FE5-8154-AAFA84C8A78C}" srcOrd="1" destOrd="0" presId="urn:microsoft.com/office/officeart/2005/8/layout/orgChart1"/>
    <dgm:cxn modelId="{E4932F2F-FBB0-4FA5-A8B9-7E6EE2E9C785}" type="presParOf" srcId="{BAB3ACAC-CFEF-4276-B748-B57A684E1BC3}" destId="{751EBA57-A79B-4B3E-9842-44232AC1D2FE}" srcOrd="2" destOrd="0" presId="urn:microsoft.com/office/officeart/2005/8/layout/orgChart1"/>
    <dgm:cxn modelId="{6D7A5D33-B2EF-4073-A2AD-495ED4847174}" type="presParOf" srcId="{8DBA084F-E1F0-481C-9A9B-27663FFE20EF}" destId="{C91C8441-360A-4D0A-A10E-3B2CA156A094}" srcOrd="2" destOrd="0" presId="urn:microsoft.com/office/officeart/2005/8/layout/orgChart1"/>
    <dgm:cxn modelId="{13A47969-66C7-42C9-8E25-4E99DF0E85D7}" type="presParOf" srcId="{7F7478B8-8555-4B96-9352-731B37D9C3D4}" destId="{76505910-37ED-4BE1-A89A-0772FAC5CA7E}" srcOrd="2" destOrd="0" presId="urn:microsoft.com/office/officeart/2005/8/layout/orgChart1"/>
    <dgm:cxn modelId="{FB3398DE-8FDC-42C4-9A1F-D95E1F4B7333}" type="presParOf" srcId="{C30F0BC6-F1BB-4B9A-91E1-7420D85F0B88}" destId="{0D2C6937-AFE2-4C99-9302-83791367A047}" srcOrd="2" destOrd="0" presId="urn:microsoft.com/office/officeart/2005/8/layout/orgChart1"/>
    <dgm:cxn modelId="{C9B7190F-CD78-4506-8C28-11EC247E2DBD}" type="presParOf" srcId="{C30F0BC6-F1BB-4B9A-91E1-7420D85F0B88}" destId="{4082CA6C-1146-4F01-94C6-176D84B7D678}" srcOrd="3" destOrd="0" presId="urn:microsoft.com/office/officeart/2005/8/layout/orgChart1"/>
    <dgm:cxn modelId="{8AD1285D-F43E-4CC9-9CD3-385AA54A67A5}" type="presParOf" srcId="{4082CA6C-1146-4F01-94C6-176D84B7D678}" destId="{9D429E80-DB0C-4DDB-B03F-7F0453613EFA}" srcOrd="0" destOrd="0" presId="urn:microsoft.com/office/officeart/2005/8/layout/orgChart1"/>
    <dgm:cxn modelId="{EC2FDD8A-B6A4-4295-8471-AAA63C136F39}" type="presParOf" srcId="{9D429E80-DB0C-4DDB-B03F-7F0453613EFA}" destId="{6B9A5DBC-4750-4AD3-A8B6-AD39A918F2D3}" srcOrd="0" destOrd="0" presId="urn:microsoft.com/office/officeart/2005/8/layout/orgChart1"/>
    <dgm:cxn modelId="{D0AD900B-D581-45DA-BE75-901620DF8A32}" type="presParOf" srcId="{9D429E80-DB0C-4DDB-B03F-7F0453613EFA}" destId="{BB00AAB2-94FD-4A39-9F31-672F01FE27B2}" srcOrd="1" destOrd="0" presId="urn:microsoft.com/office/officeart/2005/8/layout/orgChart1"/>
    <dgm:cxn modelId="{7352DD9A-7AA9-4113-9B63-B20A15C03FE2}" type="presParOf" srcId="{4082CA6C-1146-4F01-94C6-176D84B7D678}" destId="{3F326E89-C14B-4BBF-8041-5103AFB9E214}" srcOrd="1" destOrd="0" presId="urn:microsoft.com/office/officeart/2005/8/layout/orgChart1"/>
    <dgm:cxn modelId="{DE7D371A-05AA-489E-A7B1-4A9DA67181C3}" type="presParOf" srcId="{3F326E89-C14B-4BBF-8041-5103AFB9E214}" destId="{A1CC4ED1-85A1-41D6-9F59-53EF71B52DD0}" srcOrd="0" destOrd="0" presId="urn:microsoft.com/office/officeart/2005/8/layout/orgChart1"/>
    <dgm:cxn modelId="{68F0FA24-4075-46C1-94F7-B866C3E4496F}" type="presParOf" srcId="{3F326E89-C14B-4BBF-8041-5103AFB9E214}" destId="{A988005E-A3BE-4679-91A0-4E2BCE3816F2}" srcOrd="1" destOrd="0" presId="urn:microsoft.com/office/officeart/2005/8/layout/orgChart1"/>
    <dgm:cxn modelId="{0367FE6D-290A-4B4F-B080-2862C1D2FF96}" type="presParOf" srcId="{A988005E-A3BE-4679-91A0-4E2BCE3816F2}" destId="{6C495047-813C-45F1-BB4F-C37F5D64266B}" srcOrd="0" destOrd="0" presId="urn:microsoft.com/office/officeart/2005/8/layout/orgChart1"/>
    <dgm:cxn modelId="{EFE821FA-376E-438E-BF55-52BFB57BE8FE}" type="presParOf" srcId="{6C495047-813C-45F1-BB4F-C37F5D64266B}" destId="{D7AF35BC-B459-40D9-9642-3B8A5E63D31D}" srcOrd="0" destOrd="0" presId="urn:microsoft.com/office/officeart/2005/8/layout/orgChart1"/>
    <dgm:cxn modelId="{D91125D4-AACE-4DE6-B98D-B80DE39E9B81}" type="presParOf" srcId="{6C495047-813C-45F1-BB4F-C37F5D64266B}" destId="{DA114E18-2595-453F-A5CC-260FD18B8248}" srcOrd="1" destOrd="0" presId="urn:microsoft.com/office/officeart/2005/8/layout/orgChart1"/>
    <dgm:cxn modelId="{9E4AD1C3-E5AD-4602-97A9-B07DFC5ADA32}" type="presParOf" srcId="{A988005E-A3BE-4679-91A0-4E2BCE3816F2}" destId="{E6497855-5834-4BF7-B7CC-8492111A07EC}" srcOrd="1" destOrd="0" presId="urn:microsoft.com/office/officeart/2005/8/layout/orgChart1"/>
    <dgm:cxn modelId="{8C8CD29E-BF9F-4B2A-8B98-4502538FEDF2}" type="presParOf" srcId="{A988005E-A3BE-4679-91A0-4E2BCE3816F2}" destId="{FEA5C42B-7801-40D0-84A2-553580110445}" srcOrd="2" destOrd="0" presId="urn:microsoft.com/office/officeart/2005/8/layout/orgChart1"/>
    <dgm:cxn modelId="{B9AE3218-ECA2-4C1B-932D-C8FF826F37C5}" type="presParOf" srcId="{4082CA6C-1146-4F01-94C6-176D84B7D678}" destId="{EC196790-963C-4019-8BAD-217A33759D83}" srcOrd="2" destOrd="0" presId="urn:microsoft.com/office/officeart/2005/8/layout/orgChart1"/>
    <dgm:cxn modelId="{4F41A750-6A1C-452B-9F86-549C982D9E09}" type="presParOf" srcId="{B6FFB632-90D7-4930-B3A2-37A4625286F0}" destId="{A0BE5178-CD70-4CCB-9FFE-EF074E337ED0}" srcOrd="2" destOrd="0" presId="urn:microsoft.com/office/officeart/2005/8/layout/orgChart1"/>
    <dgm:cxn modelId="{2346208C-E7F4-4F13-A554-49C1F0BBF0A1}" type="presParOf" srcId="{8914390C-FDE9-46F3-B1A5-B97083620D3A}" destId="{659AB66A-93D8-487E-A871-0434C964B3C6}" srcOrd="1" destOrd="0" presId="urn:microsoft.com/office/officeart/2005/8/layout/orgChart1"/>
    <dgm:cxn modelId="{3DC8DA51-589C-4ED8-BFE3-D7AD55A0C5CE}" type="presParOf" srcId="{659AB66A-93D8-487E-A871-0434C964B3C6}" destId="{D88886BC-68F9-46E0-AE00-1B7E0DC54BC2}" srcOrd="0" destOrd="0" presId="urn:microsoft.com/office/officeart/2005/8/layout/orgChart1"/>
    <dgm:cxn modelId="{BBB7D809-1B26-4578-B51A-B8717EC4C73D}" type="presParOf" srcId="{D88886BC-68F9-46E0-AE00-1B7E0DC54BC2}" destId="{31707047-23CA-487F-8C7C-DEAF2215EE9D}" srcOrd="0" destOrd="0" presId="urn:microsoft.com/office/officeart/2005/8/layout/orgChart1"/>
    <dgm:cxn modelId="{ABA1BE64-C918-44B1-8A82-011F8173E9CB}" type="presParOf" srcId="{D88886BC-68F9-46E0-AE00-1B7E0DC54BC2}" destId="{F19CBC9E-EFCB-4CFC-BAD8-D82F2F83B11A}" srcOrd="1" destOrd="0" presId="urn:microsoft.com/office/officeart/2005/8/layout/orgChart1"/>
    <dgm:cxn modelId="{A99F1D30-1A9F-43D6-B428-E7330A2C99B0}" type="presParOf" srcId="{659AB66A-93D8-487E-A871-0434C964B3C6}" destId="{358967CA-7156-4054-9666-0F07A9BA4E45}" srcOrd="1" destOrd="0" presId="urn:microsoft.com/office/officeart/2005/8/layout/orgChart1"/>
    <dgm:cxn modelId="{81F3598D-2CEA-43EA-89AD-FB4DD79BEAAD}" type="presParOf" srcId="{358967CA-7156-4054-9666-0F07A9BA4E45}" destId="{1A85B3D7-ECE5-4B6A-A03C-D157B4FAEF60}" srcOrd="0" destOrd="0" presId="urn:microsoft.com/office/officeart/2005/8/layout/orgChart1"/>
    <dgm:cxn modelId="{76C4A617-EDCC-4E3B-8E3A-BCE623E87AEE}" type="presParOf" srcId="{358967CA-7156-4054-9666-0F07A9BA4E45}" destId="{F4F488FD-3D2F-40C4-8852-517FA22DF7AE}" srcOrd="1" destOrd="0" presId="urn:microsoft.com/office/officeart/2005/8/layout/orgChart1"/>
    <dgm:cxn modelId="{D542DC2F-13C2-4628-B3F3-3C54887CA4CC}" type="presParOf" srcId="{F4F488FD-3D2F-40C4-8852-517FA22DF7AE}" destId="{2549BA84-383F-49BB-857C-51E25403631D}" srcOrd="0" destOrd="0" presId="urn:microsoft.com/office/officeart/2005/8/layout/orgChart1"/>
    <dgm:cxn modelId="{37A1C96E-3C0B-408E-8A92-123582DC351D}" type="presParOf" srcId="{2549BA84-383F-49BB-857C-51E25403631D}" destId="{D34B0115-0986-4B68-BE1F-1B5C04D28894}" srcOrd="0" destOrd="0" presId="urn:microsoft.com/office/officeart/2005/8/layout/orgChart1"/>
    <dgm:cxn modelId="{5B83C18B-3BEE-42FD-B0C9-2FFF7B2B2224}" type="presParOf" srcId="{2549BA84-383F-49BB-857C-51E25403631D}" destId="{32AB5050-D092-4F52-B5C1-EB8E2ABBC3AE}" srcOrd="1" destOrd="0" presId="urn:microsoft.com/office/officeart/2005/8/layout/orgChart1"/>
    <dgm:cxn modelId="{CA7EB479-7C05-4157-95F6-64DE48CDC976}" type="presParOf" srcId="{F4F488FD-3D2F-40C4-8852-517FA22DF7AE}" destId="{02640809-F51C-4BEF-9FDA-B84F13D560B6}" srcOrd="1" destOrd="0" presId="urn:microsoft.com/office/officeart/2005/8/layout/orgChart1"/>
    <dgm:cxn modelId="{A496D77E-6EB7-4504-8C25-9279AE05FF2B}" type="presParOf" srcId="{02640809-F51C-4BEF-9FDA-B84F13D560B6}" destId="{BF60C895-8919-462A-8E45-A945796A334B}" srcOrd="0" destOrd="0" presId="urn:microsoft.com/office/officeart/2005/8/layout/orgChart1"/>
    <dgm:cxn modelId="{728A0E68-2B23-40E1-9CFD-4F9E391BDA5C}" type="presParOf" srcId="{02640809-F51C-4BEF-9FDA-B84F13D560B6}" destId="{BCA5A85A-1A11-4E89-B9E5-2B2BE1A13E15}" srcOrd="1" destOrd="0" presId="urn:microsoft.com/office/officeart/2005/8/layout/orgChart1"/>
    <dgm:cxn modelId="{844DC965-6E16-4075-B2CF-E261FB153DE4}" type="presParOf" srcId="{BCA5A85A-1A11-4E89-B9E5-2B2BE1A13E15}" destId="{D3D7D614-EDCF-4680-96BF-68A28102EB3D}" srcOrd="0" destOrd="0" presId="urn:microsoft.com/office/officeart/2005/8/layout/orgChart1"/>
    <dgm:cxn modelId="{4E08C502-5C12-4242-B848-D7FA4A5A2F0D}" type="presParOf" srcId="{D3D7D614-EDCF-4680-96BF-68A28102EB3D}" destId="{1FB43B24-7A1E-4A38-959B-B5A98FC2BCE3}" srcOrd="0" destOrd="0" presId="urn:microsoft.com/office/officeart/2005/8/layout/orgChart1"/>
    <dgm:cxn modelId="{686E9E15-E94F-43A4-AB58-ABA9EB3DD0CB}" type="presParOf" srcId="{D3D7D614-EDCF-4680-96BF-68A28102EB3D}" destId="{5821DEEE-DEDB-409D-B1AC-173A68B1C1E1}" srcOrd="1" destOrd="0" presId="urn:microsoft.com/office/officeart/2005/8/layout/orgChart1"/>
    <dgm:cxn modelId="{0C4406F5-5B81-4A98-86E6-5FC9C2E70A48}" type="presParOf" srcId="{BCA5A85A-1A11-4E89-B9E5-2B2BE1A13E15}" destId="{CF374BB5-52EF-492A-A100-AE746B64EF0C}" srcOrd="1" destOrd="0" presId="urn:microsoft.com/office/officeart/2005/8/layout/orgChart1"/>
    <dgm:cxn modelId="{CDE25F1C-1144-4661-A721-E8A333D81C61}" type="presParOf" srcId="{BCA5A85A-1A11-4E89-B9E5-2B2BE1A13E15}" destId="{D09C75A7-1E8C-45BE-85E2-2F1A1549804C}" srcOrd="2" destOrd="0" presId="urn:microsoft.com/office/officeart/2005/8/layout/orgChart1"/>
    <dgm:cxn modelId="{792E4EE5-1E2E-4BF3-9DB6-E52A8E541D6A}" type="presParOf" srcId="{02640809-F51C-4BEF-9FDA-B84F13D560B6}" destId="{E9877D72-4E2E-47A2-836E-595EB904526D}" srcOrd="2" destOrd="0" presId="urn:microsoft.com/office/officeart/2005/8/layout/orgChart1"/>
    <dgm:cxn modelId="{500689A3-2649-4022-9CD0-90E174A9F2DD}" type="presParOf" srcId="{02640809-F51C-4BEF-9FDA-B84F13D560B6}" destId="{2FFB6EAA-B32F-4A15-977F-EC2CBCC4B2F7}" srcOrd="3" destOrd="0" presId="urn:microsoft.com/office/officeart/2005/8/layout/orgChart1"/>
    <dgm:cxn modelId="{AA4DF733-8BB6-4E8E-A953-E891A0788642}" type="presParOf" srcId="{2FFB6EAA-B32F-4A15-977F-EC2CBCC4B2F7}" destId="{77A9C049-5725-409A-9299-B50DA398C9B2}" srcOrd="0" destOrd="0" presId="urn:microsoft.com/office/officeart/2005/8/layout/orgChart1"/>
    <dgm:cxn modelId="{EEF93A47-3A53-4725-9E10-F8FBA6132F37}" type="presParOf" srcId="{77A9C049-5725-409A-9299-B50DA398C9B2}" destId="{F00563F7-7346-43B9-8128-7E21ABB1C6DF}" srcOrd="0" destOrd="0" presId="urn:microsoft.com/office/officeart/2005/8/layout/orgChart1"/>
    <dgm:cxn modelId="{00E1954A-7989-41EE-B71B-064B326CFD37}" type="presParOf" srcId="{77A9C049-5725-409A-9299-B50DA398C9B2}" destId="{F7AECC08-E070-4674-84C9-F126B8AF47E4}" srcOrd="1" destOrd="0" presId="urn:microsoft.com/office/officeart/2005/8/layout/orgChart1"/>
    <dgm:cxn modelId="{A1819A19-1207-4D82-9941-22EB7EE37FDB}" type="presParOf" srcId="{2FFB6EAA-B32F-4A15-977F-EC2CBCC4B2F7}" destId="{16A5CC00-5BFD-4E4D-B2D1-E87989922D69}" srcOrd="1" destOrd="0" presId="urn:microsoft.com/office/officeart/2005/8/layout/orgChart1"/>
    <dgm:cxn modelId="{BB87D415-E9C3-4C1F-8C47-B5C8F00C7689}" type="presParOf" srcId="{2FFB6EAA-B32F-4A15-977F-EC2CBCC4B2F7}" destId="{A47DA632-765A-44A4-B994-0E8343593BBE}" srcOrd="2" destOrd="0" presId="urn:microsoft.com/office/officeart/2005/8/layout/orgChart1"/>
    <dgm:cxn modelId="{00FE9DF1-9E95-4CEE-9CFA-8B913E61C185}" type="presParOf" srcId="{02640809-F51C-4BEF-9FDA-B84F13D560B6}" destId="{D6A4DDAC-A521-459A-B54F-4ABEEE040BCE}" srcOrd="4" destOrd="0" presId="urn:microsoft.com/office/officeart/2005/8/layout/orgChart1"/>
    <dgm:cxn modelId="{988DB5CF-86DF-4333-AE68-7A132059997B}" type="presParOf" srcId="{02640809-F51C-4BEF-9FDA-B84F13D560B6}" destId="{0633CC69-FBAF-4824-9034-BDF798D9B017}" srcOrd="5" destOrd="0" presId="urn:microsoft.com/office/officeart/2005/8/layout/orgChart1"/>
    <dgm:cxn modelId="{D8036761-CD3D-4095-ABBE-2866ECFA0946}" type="presParOf" srcId="{0633CC69-FBAF-4824-9034-BDF798D9B017}" destId="{26D99958-696A-44A9-9FFB-2E8906D2C8AC}" srcOrd="0" destOrd="0" presId="urn:microsoft.com/office/officeart/2005/8/layout/orgChart1"/>
    <dgm:cxn modelId="{219719FA-8BAA-47AB-8A77-132014025DA5}" type="presParOf" srcId="{26D99958-696A-44A9-9FFB-2E8906D2C8AC}" destId="{61FC8ED9-CBA2-4AE0-B16E-22AC64AA6663}" srcOrd="0" destOrd="0" presId="urn:microsoft.com/office/officeart/2005/8/layout/orgChart1"/>
    <dgm:cxn modelId="{3A1C3F74-32A0-4C39-B2C5-C3DF9B48778F}" type="presParOf" srcId="{26D99958-696A-44A9-9FFB-2E8906D2C8AC}" destId="{9A217109-437C-4ED1-9AA7-2D4242BBEB24}" srcOrd="1" destOrd="0" presId="urn:microsoft.com/office/officeart/2005/8/layout/orgChart1"/>
    <dgm:cxn modelId="{09853463-73A2-4639-9B80-8EB53A00E9BC}" type="presParOf" srcId="{0633CC69-FBAF-4824-9034-BDF798D9B017}" destId="{B0EEDAFB-1D2E-4AB8-A143-B1EFF60D758D}" srcOrd="1" destOrd="0" presId="urn:microsoft.com/office/officeart/2005/8/layout/orgChart1"/>
    <dgm:cxn modelId="{7662FD38-0E0D-4420-B385-DA3B035E8186}" type="presParOf" srcId="{0633CC69-FBAF-4824-9034-BDF798D9B017}" destId="{051481A7-5D85-4519-B41A-E341EFB1651B}" srcOrd="2" destOrd="0" presId="urn:microsoft.com/office/officeart/2005/8/layout/orgChart1"/>
    <dgm:cxn modelId="{77D701A6-C0A9-4C42-A8D0-24428DF20133}" type="presParOf" srcId="{F4F488FD-3D2F-40C4-8852-517FA22DF7AE}" destId="{9A8A515B-5564-40C9-AD34-B72F8DFA72D1}" srcOrd="2" destOrd="0" presId="urn:microsoft.com/office/officeart/2005/8/layout/orgChart1"/>
    <dgm:cxn modelId="{011E949F-9001-4146-A2E7-141CA1CD6618}" type="presParOf" srcId="{358967CA-7156-4054-9666-0F07A9BA4E45}" destId="{B5252BD3-D923-44B3-8106-1E25C70FF85F}" srcOrd="2" destOrd="0" presId="urn:microsoft.com/office/officeart/2005/8/layout/orgChart1"/>
    <dgm:cxn modelId="{EBF5C84B-28AC-4834-9875-E1FAD9B8C2D9}" type="presParOf" srcId="{358967CA-7156-4054-9666-0F07A9BA4E45}" destId="{A8525423-775A-4F2C-B2DE-CC05A8EA266D}" srcOrd="3" destOrd="0" presId="urn:microsoft.com/office/officeart/2005/8/layout/orgChart1"/>
    <dgm:cxn modelId="{3AE7C74F-BC73-4860-AEBC-53E125024D5F}" type="presParOf" srcId="{A8525423-775A-4F2C-B2DE-CC05A8EA266D}" destId="{052742A2-8CAA-43C2-97D4-59A02490926B}" srcOrd="0" destOrd="0" presId="urn:microsoft.com/office/officeart/2005/8/layout/orgChart1"/>
    <dgm:cxn modelId="{FE98EC9F-7CA1-45D6-AA27-F38EB0776CD2}" type="presParOf" srcId="{052742A2-8CAA-43C2-97D4-59A02490926B}" destId="{CF5E15C3-9967-4AF6-B702-9A5AAADE7F53}" srcOrd="0" destOrd="0" presId="urn:microsoft.com/office/officeart/2005/8/layout/orgChart1"/>
    <dgm:cxn modelId="{A7517E11-6D9D-4D67-9FCD-E8E2D90695FF}" type="presParOf" srcId="{052742A2-8CAA-43C2-97D4-59A02490926B}" destId="{BD496405-7EB2-42A6-A98E-CBF2A222D120}" srcOrd="1" destOrd="0" presId="urn:microsoft.com/office/officeart/2005/8/layout/orgChart1"/>
    <dgm:cxn modelId="{6FD72CB2-30BF-499A-B1F0-35BB77371048}" type="presParOf" srcId="{A8525423-775A-4F2C-B2DE-CC05A8EA266D}" destId="{18F64CFE-2995-4F1F-B67B-2C6C2021848B}" srcOrd="1" destOrd="0" presId="urn:microsoft.com/office/officeart/2005/8/layout/orgChart1"/>
    <dgm:cxn modelId="{4F0E6F58-A247-478E-9431-823A71033BCD}" type="presParOf" srcId="{18F64CFE-2995-4F1F-B67B-2C6C2021848B}" destId="{3349C256-C8D7-4B9A-ACD9-EBA4DB7CF8FC}" srcOrd="0" destOrd="0" presId="urn:microsoft.com/office/officeart/2005/8/layout/orgChart1"/>
    <dgm:cxn modelId="{43B46AFA-BA47-4B80-8364-0D2DBE3DA777}" type="presParOf" srcId="{18F64CFE-2995-4F1F-B67B-2C6C2021848B}" destId="{438DAF78-76CE-49EB-B50F-D70771432CEF}" srcOrd="1" destOrd="0" presId="urn:microsoft.com/office/officeart/2005/8/layout/orgChart1"/>
    <dgm:cxn modelId="{3CEAA9F1-EE6A-48C2-9020-89465A2CF466}" type="presParOf" srcId="{438DAF78-76CE-49EB-B50F-D70771432CEF}" destId="{D74D0C8C-D3BC-4B01-B425-AFAFC6DF8D96}" srcOrd="0" destOrd="0" presId="urn:microsoft.com/office/officeart/2005/8/layout/orgChart1"/>
    <dgm:cxn modelId="{B68D07AA-B8D1-47B4-B120-257D03269D62}" type="presParOf" srcId="{D74D0C8C-D3BC-4B01-B425-AFAFC6DF8D96}" destId="{871FF3F4-FD39-426A-A098-8C509A3BAFF1}" srcOrd="0" destOrd="0" presId="urn:microsoft.com/office/officeart/2005/8/layout/orgChart1"/>
    <dgm:cxn modelId="{162CA4BF-CFE0-4A38-AC03-035E5F493244}" type="presParOf" srcId="{D74D0C8C-D3BC-4B01-B425-AFAFC6DF8D96}" destId="{4520C658-3724-4842-93A5-D3B490364271}" srcOrd="1" destOrd="0" presId="urn:microsoft.com/office/officeart/2005/8/layout/orgChart1"/>
    <dgm:cxn modelId="{01B2152E-853E-4674-9B7A-DBBFBF152D51}" type="presParOf" srcId="{438DAF78-76CE-49EB-B50F-D70771432CEF}" destId="{306E47EF-0C3B-4A79-A02F-088CAAD17AF2}" srcOrd="1" destOrd="0" presId="urn:microsoft.com/office/officeart/2005/8/layout/orgChart1"/>
    <dgm:cxn modelId="{EAA5D19E-6356-459E-AD6E-352B55F5C9BF}" type="presParOf" srcId="{438DAF78-76CE-49EB-B50F-D70771432CEF}" destId="{032E5ED1-F5ED-4F19-9D0E-31DDF81A6A9B}" srcOrd="2" destOrd="0" presId="urn:microsoft.com/office/officeart/2005/8/layout/orgChart1"/>
    <dgm:cxn modelId="{518B8F3E-F5BE-4AD9-A9B5-BA78FE4A6358}" type="presParOf" srcId="{18F64CFE-2995-4F1F-B67B-2C6C2021848B}" destId="{BA946628-9CE6-436E-9078-2EBD28B96C8B}" srcOrd="2" destOrd="0" presId="urn:microsoft.com/office/officeart/2005/8/layout/orgChart1"/>
    <dgm:cxn modelId="{2D631533-CBBE-4950-AB0F-0F26087EE56C}" type="presParOf" srcId="{18F64CFE-2995-4F1F-B67B-2C6C2021848B}" destId="{C3CDDB23-AEE7-4EBF-8BF3-CE3D53818EE3}" srcOrd="3" destOrd="0" presId="urn:microsoft.com/office/officeart/2005/8/layout/orgChart1"/>
    <dgm:cxn modelId="{2992B773-92BA-43E1-8556-52485D6BB395}" type="presParOf" srcId="{C3CDDB23-AEE7-4EBF-8BF3-CE3D53818EE3}" destId="{7B55B118-8C54-497B-9B8F-8090F472EEEB}" srcOrd="0" destOrd="0" presId="urn:microsoft.com/office/officeart/2005/8/layout/orgChart1"/>
    <dgm:cxn modelId="{8155F8F5-F658-4A24-ABBC-9173ED412909}" type="presParOf" srcId="{7B55B118-8C54-497B-9B8F-8090F472EEEB}" destId="{8521DCBF-9428-4FCA-A899-ECC44955D642}" srcOrd="0" destOrd="0" presId="urn:microsoft.com/office/officeart/2005/8/layout/orgChart1"/>
    <dgm:cxn modelId="{008438B1-A61F-4E2A-A5C1-A2A94A5F4E80}" type="presParOf" srcId="{7B55B118-8C54-497B-9B8F-8090F472EEEB}" destId="{4F1EABC0-D932-429C-BD02-1953D1B8A26B}" srcOrd="1" destOrd="0" presId="urn:microsoft.com/office/officeart/2005/8/layout/orgChart1"/>
    <dgm:cxn modelId="{787ACF78-177F-4899-8035-9D8BB0920641}" type="presParOf" srcId="{C3CDDB23-AEE7-4EBF-8BF3-CE3D53818EE3}" destId="{FA8BD73F-150B-4AD3-BF81-1465C7CF6B01}" srcOrd="1" destOrd="0" presId="urn:microsoft.com/office/officeart/2005/8/layout/orgChart1"/>
    <dgm:cxn modelId="{4CD6AC08-0937-4489-A71E-9B7822237BF9}" type="presParOf" srcId="{C3CDDB23-AEE7-4EBF-8BF3-CE3D53818EE3}" destId="{79FA57BA-5F04-4EA4-9B86-66BF9A494FF9}" srcOrd="2" destOrd="0" presId="urn:microsoft.com/office/officeart/2005/8/layout/orgChart1"/>
    <dgm:cxn modelId="{46492464-2E74-4C84-8344-C9921786B19A}" type="presParOf" srcId="{18F64CFE-2995-4F1F-B67B-2C6C2021848B}" destId="{ABCDAF0B-52DF-4E08-9AAB-55976592B90D}" srcOrd="4" destOrd="0" presId="urn:microsoft.com/office/officeart/2005/8/layout/orgChart1"/>
    <dgm:cxn modelId="{EA7DF49F-32F9-4D82-A597-74E710D0E201}" type="presParOf" srcId="{18F64CFE-2995-4F1F-B67B-2C6C2021848B}" destId="{BD05B7A6-733D-4D19-B9F6-0CEF8C6C58AD}" srcOrd="5" destOrd="0" presId="urn:microsoft.com/office/officeart/2005/8/layout/orgChart1"/>
    <dgm:cxn modelId="{8F3A5C66-3A4E-48E6-80C2-82C231D2B80C}" type="presParOf" srcId="{BD05B7A6-733D-4D19-B9F6-0CEF8C6C58AD}" destId="{5CB6B2DD-53F1-4933-A098-6C4F08C58219}" srcOrd="0" destOrd="0" presId="urn:microsoft.com/office/officeart/2005/8/layout/orgChart1"/>
    <dgm:cxn modelId="{BFA4FBFF-1DA4-4148-AD01-EB9D60ACBC55}" type="presParOf" srcId="{5CB6B2DD-53F1-4933-A098-6C4F08C58219}" destId="{EB2E9AA3-1918-4F47-956C-DEC911A92844}" srcOrd="0" destOrd="0" presId="urn:microsoft.com/office/officeart/2005/8/layout/orgChart1"/>
    <dgm:cxn modelId="{CEE54358-7E12-4473-A13E-4217436488EF}" type="presParOf" srcId="{5CB6B2DD-53F1-4933-A098-6C4F08C58219}" destId="{100E53C9-C637-4ABE-91CE-9FA5053A2F16}" srcOrd="1" destOrd="0" presId="urn:microsoft.com/office/officeart/2005/8/layout/orgChart1"/>
    <dgm:cxn modelId="{BC4739D1-497E-4324-8A61-C9B1DD5D6A2E}" type="presParOf" srcId="{BD05B7A6-733D-4D19-B9F6-0CEF8C6C58AD}" destId="{41D45A1E-D5B1-40D5-B76D-CCF8D13DCE65}" srcOrd="1" destOrd="0" presId="urn:microsoft.com/office/officeart/2005/8/layout/orgChart1"/>
    <dgm:cxn modelId="{646CEFE8-3E9C-475D-AFBD-1B7B1B78827D}" type="presParOf" srcId="{BD05B7A6-733D-4D19-B9F6-0CEF8C6C58AD}" destId="{C19AA978-4522-4158-A23D-4BD17D23AD1C}" srcOrd="2" destOrd="0" presId="urn:microsoft.com/office/officeart/2005/8/layout/orgChart1"/>
    <dgm:cxn modelId="{25AD65E2-7945-4D07-A433-AB6074CA3915}" type="presParOf" srcId="{18F64CFE-2995-4F1F-B67B-2C6C2021848B}" destId="{A8A31060-4DE6-4B1E-B55A-BB218B0FDBCA}" srcOrd="6" destOrd="0" presId="urn:microsoft.com/office/officeart/2005/8/layout/orgChart1"/>
    <dgm:cxn modelId="{64DFF479-DB9D-4F0D-BB47-2C1C9519FD2B}" type="presParOf" srcId="{18F64CFE-2995-4F1F-B67B-2C6C2021848B}" destId="{58853970-6EAD-45FE-8325-683448B6AC4A}" srcOrd="7" destOrd="0" presId="urn:microsoft.com/office/officeart/2005/8/layout/orgChart1"/>
    <dgm:cxn modelId="{776BC1AE-A3D9-411B-A484-4D74A1F9E159}" type="presParOf" srcId="{58853970-6EAD-45FE-8325-683448B6AC4A}" destId="{494AD782-2955-46EF-859E-0734920206D9}" srcOrd="0" destOrd="0" presId="urn:microsoft.com/office/officeart/2005/8/layout/orgChart1"/>
    <dgm:cxn modelId="{695B2579-D5B6-454F-9163-90F718B7B230}" type="presParOf" srcId="{494AD782-2955-46EF-859E-0734920206D9}" destId="{622D0A9E-A0B2-4807-A5B4-8B0FA29CB471}" srcOrd="0" destOrd="0" presId="urn:microsoft.com/office/officeart/2005/8/layout/orgChart1"/>
    <dgm:cxn modelId="{2D0BD7D7-EAC0-4976-9309-587BB2473271}" type="presParOf" srcId="{494AD782-2955-46EF-859E-0734920206D9}" destId="{13AF6866-C244-4F4E-A6D1-2A21C11A20C1}" srcOrd="1" destOrd="0" presId="urn:microsoft.com/office/officeart/2005/8/layout/orgChart1"/>
    <dgm:cxn modelId="{86BC9E55-DFDA-4DD1-9EEF-FD76A909A939}" type="presParOf" srcId="{58853970-6EAD-45FE-8325-683448B6AC4A}" destId="{6B840B7D-0A5A-4919-8D6D-D53EC2BCA4DD}" srcOrd="1" destOrd="0" presId="urn:microsoft.com/office/officeart/2005/8/layout/orgChart1"/>
    <dgm:cxn modelId="{92EBFDDC-3590-4896-A911-D479B9E5BD30}" type="presParOf" srcId="{58853970-6EAD-45FE-8325-683448B6AC4A}" destId="{A78DD3FB-DDB6-4DC2-9514-125270A15E6E}" srcOrd="2" destOrd="0" presId="urn:microsoft.com/office/officeart/2005/8/layout/orgChart1"/>
    <dgm:cxn modelId="{DD7AE5E7-23AD-46F2-8F31-EB262EF3A8F9}" type="presParOf" srcId="{18F64CFE-2995-4F1F-B67B-2C6C2021848B}" destId="{F85296D7-2A20-4995-9312-6D1B51E880B4}" srcOrd="8" destOrd="0" presId="urn:microsoft.com/office/officeart/2005/8/layout/orgChart1"/>
    <dgm:cxn modelId="{475B5C34-C5FA-4570-81FE-2356E87836B6}" type="presParOf" srcId="{18F64CFE-2995-4F1F-B67B-2C6C2021848B}" destId="{8772E011-0B59-407C-A429-8FE0C116BD70}" srcOrd="9" destOrd="0" presId="urn:microsoft.com/office/officeart/2005/8/layout/orgChart1"/>
    <dgm:cxn modelId="{7AE980EF-F636-4E59-9E42-37D808AF36C6}" type="presParOf" srcId="{8772E011-0B59-407C-A429-8FE0C116BD70}" destId="{829BA811-3A05-464D-8B01-D9F9BB8F053D}" srcOrd="0" destOrd="0" presId="urn:microsoft.com/office/officeart/2005/8/layout/orgChart1"/>
    <dgm:cxn modelId="{99ABFD2A-D08B-464A-92DB-2C1F852EE603}" type="presParOf" srcId="{829BA811-3A05-464D-8B01-D9F9BB8F053D}" destId="{86B9FD38-3427-4F32-92D9-A00BB40B1049}" srcOrd="0" destOrd="0" presId="urn:microsoft.com/office/officeart/2005/8/layout/orgChart1"/>
    <dgm:cxn modelId="{3B62D1D0-F989-4A26-8F48-45566283A218}" type="presParOf" srcId="{829BA811-3A05-464D-8B01-D9F9BB8F053D}" destId="{0FD8D303-198D-4F47-AF0E-C19A8E61BDB5}" srcOrd="1" destOrd="0" presId="urn:microsoft.com/office/officeart/2005/8/layout/orgChart1"/>
    <dgm:cxn modelId="{4EC2F46C-109F-4226-AFB8-00E3B6224478}" type="presParOf" srcId="{8772E011-0B59-407C-A429-8FE0C116BD70}" destId="{92767B28-A77B-4E45-A3FB-9D3F473A50E8}" srcOrd="1" destOrd="0" presId="urn:microsoft.com/office/officeart/2005/8/layout/orgChart1"/>
    <dgm:cxn modelId="{215DC22C-5BEB-4AAE-8C8A-D18D62444B86}" type="presParOf" srcId="{8772E011-0B59-407C-A429-8FE0C116BD70}" destId="{A6FFD62A-FEE4-4F91-B89D-6C1FBE074D15}" srcOrd="2" destOrd="0" presId="urn:microsoft.com/office/officeart/2005/8/layout/orgChart1"/>
    <dgm:cxn modelId="{D0EF90C3-1A4A-4EB8-9C2D-6BD12BC3D6DF}" type="presParOf" srcId="{A8525423-775A-4F2C-B2DE-CC05A8EA266D}" destId="{64B9D246-8525-48EA-9F22-53F168A9CCDA}" srcOrd="2" destOrd="0" presId="urn:microsoft.com/office/officeart/2005/8/layout/orgChart1"/>
    <dgm:cxn modelId="{764A0BEE-C515-4963-9257-B7A62FC72F2E}" type="presParOf" srcId="{358967CA-7156-4054-9666-0F07A9BA4E45}" destId="{D2CA60D2-58B0-42E2-8AA1-D9239A8121E9}" srcOrd="4" destOrd="0" presId="urn:microsoft.com/office/officeart/2005/8/layout/orgChart1"/>
    <dgm:cxn modelId="{2D1B75E0-00B7-449A-AFA5-ED589BD115B7}" type="presParOf" srcId="{358967CA-7156-4054-9666-0F07A9BA4E45}" destId="{0689A545-FD24-4123-BC6F-F5ED1A1FB0A3}" srcOrd="5" destOrd="0" presId="urn:microsoft.com/office/officeart/2005/8/layout/orgChart1"/>
    <dgm:cxn modelId="{E549EABF-8F62-401B-8B1D-066E94CDBFD0}" type="presParOf" srcId="{0689A545-FD24-4123-BC6F-F5ED1A1FB0A3}" destId="{CCDA99FD-58FD-4786-A641-4D9DC3E02272}" srcOrd="0" destOrd="0" presId="urn:microsoft.com/office/officeart/2005/8/layout/orgChart1"/>
    <dgm:cxn modelId="{72BED160-3266-48BD-8A9E-28B1C1E04BE0}" type="presParOf" srcId="{CCDA99FD-58FD-4786-A641-4D9DC3E02272}" destId="{60E3A2B6-27FF-4C63-AB0B-3D3A7B626C2B}" srcOrd="0" destOrd="0" presId="urn:microsoft.com/office/officeart/2005/8/layout/orgChart1"/>
    <dgm:cxn modelId="{DF5F0640-CE32-4170-A521-B2FF5F36157F}" type="presParOf" srcId="{CCDA99FD-58FD-4786-A641-4D9DC3E02272}" destId="{D31FA7C5-FD90-4003-B8B3-448837E73F71}" srcOrd="1" destOrd="0" presId="urn:microsoft.com/office/officeart/2005/8/layout/orgChart1"/>
    <dgm:cxn modelId="{706AFBC0-E6E3-4786-83ED-1094528056DD}" type="presParOf" srcId="{0689A545-FD24-4123-BC6F-F5ED1A1FB0A3}" destId="{C47500DD-3646-4DEF-AB58-C84B3513ECEA}" srcOrd="1" destOrd="0" presId="urn:microsoft.com/office/officeart/2005/8/layout/orgChart1"/>
    <dgm:cxn modelId="{31A8D19B-856A-4E4F-9273-CFA060E9285F}" type="presParOf" srcId="{C47500DD-3646-4DEF-AB58-C84B3513ECEA}" destId="{D28825A3-2E16-4B2A-ACD4-97B8C4EE8F36}" srcOrd="0" destOrd="0" presId="urn:microsoft.com/office/officeart/2005/8/layout/orgChart1"/>
    <dgm:cxn modelId="{BDEAFF75-692C-4634-89D4-B03B0D9B1EE8}" type="presParOf" srcId="{C47500DD-3646-4DEF-AB58-C84B3513ECEA}" destId="{DA39F535-E363-436E-967B-FB95C9A33DB8}" srcOrd="1" destOrd="0" presId="urn:microsoft.com/office/officeart/2005/8/layout/orgChart1"/>
    <dgm:cxn modelId="{114CE134-C028-4AB0-8DFE-ED704B709ADB}" type="presParOf" srcId="{DA39F535-E363-436E-967B-FB95C9A33DB8}" destId="{5FE1BE41-8ECF-4752-BBDA-2AFF5E5EEB13}" srcOrd="0" destOrd="0" presId="urn:microsoft.com/office/officeart/2005/8/layout/orgChart1"/>
    <dgm:cxn modelId="{C5F857C5-BA45-4DDB-A3D0-B2F7591A1732}" type="presParOf" srcId="{5FE1BE41-8ECF-4752-BBDA-2AFF5E5EEB13}" destId="{AFF1258D-22F0-4210-AA12-620688912DBA}" srcOrd="0" destOrd="0" presId="urn:microsoft.com/office/officeart/2005/8/layout/orgChart1"/>
    <dgm:cxn modelId="{83226D51-3151-49E6-8DAC-3B1CD283F37A}" type="presParOf" srcId="{5FE1BE41-8ECF-4752-BBDA-2AFF5E5EEB13}" destId="{DAA1ACA0-327E-4223-BEE7-331064564E78}" srcOrd="1" destOrd="0" presId="urn:microsoft.com/office/officeart/2005/8/layout/orgChart1"/>
    <dgm:cxn modelId="{ED3BC235-8DF5-4746-9FA9-5D0FB001EA1E}" type="presParOf" srcId="{DA39F535-E363-436E-967B-FB95C9A33DB8}" destId="{64AA1DE4-2CE8-4B0C-AC81-B3ADABDC40CF}" srcOrd="1" destOrd="0" presId="urn:microsoft.com/office/officeart/2005/8/layout/orgChart1"/>
    <dgm:cxn modelId="{03052A72-8059-4528-9F11-3AE309DF8CD8}" type="presParOf" srcId="{DA39F535-E363-436E-967B-FB95C9A33DB8}" destId="{8004E1EB-8022-4E50-8A9A-7E23F5A9BC82}" srcOrd="2" destOrd="0" presId="urn:microsoft.com/office/officeart/2005/8/layout/orgChart1"/>
    <dgm:cxn modelId="{13239370-2359-48F2-891B-BE60C1B9E396}" type="presParOf" srcId="{C47500DD-3646-4DEF-AB58-C84B3513ECEA}" destId="{10BC8967-D3DE-419A-91F0-58899585F3D7}" srcOrd="2" destOrd="0" presId="urn:microsoft.com/office/officeart/2005/8/layout/orgChart1"/>
    <dgm:cxn modelId="{D42BCF0D-D115-479B-A641-52D364385DB8}" type="presParOf" srcId="{C47500DD-3646-4DEF-AB58-C84B3513ECEA}" destId="{F5D5A58A-7864-46CA-BBEF-C75DD3399F19}" srcOrd="3" destOrd="0" presId="urn:microsoft.com/office/officeart/2005/8/layout/orgChart1"/>
    <dgm:cxn modelId="{ACBB73F5-8C4B-4A22-AB78-D57A3B00BDB8}" type="presParOf" srcId="{F5D5A58A-7864-46CA-BBEF-C75DD3399F19}" destId="{5BB61042-B626-4978-B9A2-540AA55F08FF}" srcOrd="0" destOrd="0" presId="urn:microsoft.com/office/officeart/2005/8/layout/orgChart1"/>
    <dgm:cxn modelId="{E45A1021-D894-4F11-A264-FB11B8DF2D03}" type="presParOf" srcId="{5BB61042-B626-4978-B9A2-540AA55F08FF}" destId="{127F7EB9-7E0D-45DE-8BE1-D367523AB453}" srcOrd="0" destOrd="0" presId="urn:microsoft.com/office/officeart/2005/8/layout/orgChart1"/>
    <dgm:cxn modelId="{31A80CF6-D307-4298-925C-A2110FF545BE}" type="presParOf" srcId="{5BB61042-B626-4978-B9A2-540AA55F08FF}" destId="{B978AD9D-2921-46C0-AF24-FC6CA6F14244}" srcOrd="1" destOrd="0" presId="urn:microsoft.com/office/officeart/2005/8/layout/orgChart1"/>
    <dgm:cxn modelId="{D462D8A9-0169-4A61-B322-AC5D34FB808A}" type="presParOf" srcId="{F5D5A58A-7864-46CA-BBEF-C75DD3399F19}" destId="{F4D00752-F31D-49C6-ADD1-77302007C384}" srcOrd="1" destOrd="0" presId="urn:microsoft.com/office/officeart/2005/8/layout/orgChart1"/>
    <dgm:cxn modelId="{28448B87-61EA-48B2-8CD7-267BB8AAED04}" type="presParOf" srcId="{F5D5A58A-7864-46CA-BBEF-C75DD3399F19}" destId="{E00F563C-9327-46E0-8919-A82B02A5A0A9}" srcOrd="2" destOrd="0" presId="urn:microsoft.com/office/officeart/2005/8/layout/orgChart1"/>
    <dgm:cxn modelId="{EF96CEAE-922F-454F-B7A5-6F8906000EBC}" type="presParOf" srcId="{C47500DD-3646-4DEF-AB58-C84B3513ECEA}" destId="{A6C882E6-948E-4437-A824-F8D01AD0D67A}" srcOrd="4" destOrd="0" presId="urn:microsoft.com/office/officeart/2005/8/layout/orgChart1"/>
    <dgm:cxn modelId="{E93E0F76-6323-4FE9-9A15-6B322B488F38}" type="presParOf" srcId="{C47500DD-3646-4DEF-AB58-C84B3513ECEA}" destId="{405FC7E5-675E-4EC6-A753-B2CD5B21B81F}" srcOrd="5" destOrd="0" presId="urn:microsoft.com/office/officeart/2005/8/layout/orgChart1"/>
    <dgm:cxn modelId="{9F4F6F5E-A5BE-40EF-B2A3-6029EA0E3632}" type="presParOf" srcId="{405FC7E5-675E-4EC6-A753-B2CD5B21B81F}" destId="{CD43EE26-B39F-4E85-B5CA-3C84D342760B}" srcOrd="0" destOrd="0" presId="urn:microsoft.com/office/officeart/2005/8/layout/orgChart1"/>
    <dgm:cxn modelId="{1B83444B-6869-4E6C-A8C9-BF630E9E9BEF}" type="presParOf" srcId="{CD43EE26-B39F-4E85-B5CA-3C84D342760B}" destId="{B77CF7AF-DFCF-49E7-B2FE-DFF86CCD9410}" srcOrd="0" destOrd="0" presId="urn:microsoft.com/office/officeart/2005/8/layout/orgChart1"/>
    <dgm:cxn modelId="{CB579EB6-6C3D-4604-A8CD-ACA24600305D}" type="presParOf" srcId="{CD43EE26-B39F-4E85-B5CA-3C84D342760B}" destId="{7ED5A9F2-9DB7-465C-8FEA-BD6721FB8FCA}" srcOrd="1" destOrd="0" presId="urn:microsoft.com/office/officeart/2005/8/layout/orgChart1"/>
    <dgm:cxn modelId="{91A974DF-FFE4-435E-B58C-9E5287854E90}" type="presParOf" srcId="{405FC7E5-675E-4EC6-A753-B2CD5B21B81F}" destId="{41C79FBF-4D48-4647-8852-BF7A32BC5714}" srcOrd="1" destOrd="0" presId="urn:microsoft.com/office/officeart/2005/8/layout/orgChart1"/>
    <dgm:cxn modelId="{840A98B6-043F-478A-8B6D-198C578E93D2}" type="presParOf" srcId="{405FC7E5-675E-4EC6-A753-B2CD5B21B81F}" destId="{70B28220-BB24-4414-812A-2D85FC346DFF}" srcOrd="2" destOrd="0" presId="urn:microsoft.com/office/officeart/2005/8/layout/orgChart1"/>
    <dgm:cxn modelId="{79585391-6D7C-4D3F-ADAE-D86E6A88CB41}" type="presParOf" srcId="{C47500DD-3646-4DEF-AB58-C84B3513ECEA}" destId="{738E7EC9-1578-44F9-8EA9-5FE5C366FE69}" srcOrd="6" destOrd="0" presId="urn:microsoft.com/office/officeart/2005/8/layout/orgChart1"/>
    <dgm:cxn modelId="{39D0511B-EBC8-472F-A9B3-141EB4BE7950}" type="presParOf" srcId="{C47500DD-3646-4DEF-AB58-C84B3513ECEA}" destId="{07B0DCA2-1DF7-45E7-A4AA-D98FCFA6002D}" srcOrd="7" destOrd="0" presId="urn:microsoft.com/office/officeart/2005/8/layout/orgChart1"/>
    <dgm:cxn modelId="{276276D9-3172-4F64-91F1-886B51C5B374}" type="presParOf" srcId="{07B0DCA2-1DF7-45E7-A4AA-D98FCFA6002D}" destId="{AF6A3660-5414-48BC-8A2A-FC7EB2761B23}" srcOrd="0" destOrd="0" presId="urn:microsoft.com/office/officeart/2005/8/layout/orgChart1"/>
    <dgm:cxn modelId="{B77A5241-47BF-49AB-9867-725F78840FE9}" type="presParOf" srcId="{AF6A3660-5414-48BC-8A2A-FC7EB2761B23}" destId="{53D23B94-2EDC-43B0-889A-598D8D03DF65}" srcOrd="0" destOrd="0" presId="urn:microsoft.com/office/officeart/2005/8/layout/orgChart1"/>
    <dgm:cxn modelId="{A05374CA-6DA8-470C-B965-4BA024F3CE9B}" type="presParOf" srcId="{AF6A3660-5414-48BC-8A2A-FC7EB2761B23}" destId="{20E797CD-CB58-4A9D-AC5D-E5E72F0A61D4}" srcOrd="1" destOrd="0" presId="urn:microsoft.com/office/officeart/2005/8/layout/orgChart1"/>
    <dgm:cxn modelId="{1617A65A-5244-4ADD-8DA2-DD28902AFC4A}" type="presParOf" srcId="{07B0DCA2-1DF7-45E7-A4AA-D98FCFA6002D}" destId="{AD6AF11E-DC23-4325-B9DB-8405FE0D3210}" srcOrd="1" destOrd="0" presId="urn:microsoft.com/office/officeart/2005/8/layout/orgChart1"/>
    <dgm:cxn modelId="{AC77E50E-17D6-45AC-9854-663AAD12002E}" type="presParOf" srcId="{07B0DCA2-1DF7-45E7-A4AA-D98FCFA6002D}" destId="{1F73574A-8BD6-407B-A1CC-566A2B0CCE47}" srcOrd="2" destOrd="0" presId="urn:microsoft.com/office/officeart/2005/8/layout/orgChart1"/>
    <dgm:cxn modelId="{97246597-C71E-424C-B0AB-407F169478B4}" type="presParOf" srcId="{C47500DD-3646-4DEF-AB58-C84B3513ECEA}" destId="{1276EBCC-A21C-4173-94D6-40618B815613}" srcOrd="8" destOrd="0" presId="urn:microsoft.com/office/officeart/2005/8/layout/orgChart1"/>
    <dgm:cxn modelId="{CF324AB5-FCF2-4361-874D-AEC65C77FCB8}" type="presParOf" srcId="{C47500DD-3646-4DEF-AB58-C84B3513ECEA}" destId="{CF2D9528-B3B6-460A-A232-38AA204F50E5}" srcOrd="9" destOrd="0" presId="urn:microsoft.com/office/officeart/2005/8/layout/orgChart1"/>
    <dgm:cxn modelId="{4B1026A0-EE86-412D-82EB-4B10759545D1}" type="presParOf" srcId="{CF2D9528-B3B6-460A-A232-38AA204F50E5}" destId="{2D5A44B4-3727-4349-971E-4F95E3E331D9}" srcOrd="0" destOrd="0" presId="urn:microsoft.com/office/officeart/2005/8/layout/orgChart1"/>
    <dgm:cxn modelId="{5569A86A-7F93-401E-B8D1-811E76A90278}" type="presParOf" srcId="{2D5A44B4-3727-4349-971E-4F95E3E331D9}" destId="{A7464271-5BC3-4850-9D4E-4EFB8AFE189A}" srcOrd="0" destOrd="0" presId="urn:microsoft.com/office/officeart/2005/8/layout/orgChart1"/>
    <dgm:cxn modelId="{5F5DA68E-E6F5-4843-B93C-1448C3F341F6}" type="presParOf" srcId="{2D5A44B4-3727-4349-971E-4F95E3E331D9}" destId="{48647CD7-D8A9-4C53-A43D-CA7057E7D607}" srcOrd="1" destOrd="0" presId="urn:microsoft.com/office/officeart/2005/8/layout/orgChart1"/>
    <dgm:cxn modelId="{AC06B498-3D20-4C2F-818D-1F09C5303E89}" type="presParOf" srcId="{CF2D9528-B3B6-460A-A232-38AA204F50E5}" destId="{DFDD1327-9AF5-454C-982E-B8A89022A5CD}" srcOrd="1" destOrd="0" presId="urn:microsoft.com/office/officeart/2005/8/layout/orgChart1"/>
    <dgm:cxn modelId="{0BF273C5-C301-46AB-8C78-1BB09064560A}" type="presParOf" srcId="{CF2D9528-B3B6-460A-A232-38AA204F50E5}" destId="{210C616D-6DCB-40D4-A282-396F35B55EAF}" srcOrd="2" destOrd="0" presId="urn:microsoft.com/office/officeart/2005/8/layout/orgChart1"/>
    <dgm:cxn modelId="{DEECB53A-58F0-4242-8457-9AAE9F1CFFB1}" type="presParOf" srcId="{0689A545-FD24-4123-BC6F-F5ED1A1FB0A3}" destId="{ED11DB30-9AE9-4B52-AAD1-27E3A105552E}" srcOrd="2" destOrd="0" presId="urn:microsoft.com/office/officeart/2005/8/layout/orgChart1"/>
    <dgm:cxn modelId="{FCE37062-547B-498C-9FF9-539CE38E0AAE}" type="presParOf" srcId="{659AB66A-93D8-487E-A871-0434C964B3C6}" destId="{BC43486F-B9F7-4720-9724-CCB3FE7914A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6EBCC-A21C-4173-94D6-40618B815613}">
      <dsp:nvSpPr>
        <dsp:cNvPr id="0" name=""/>
        <dsp:cNvSpPr/>
      </dsp:nvSpPr>
      <dsp:spPr>
        <a:xfrm>
          <a:off x="7862545" y="1335543"/>
          <a:ext cx="165550" cy="3642118"/>
        </a:xfrm>
        <a:custGeom>
          <a:avLst/>
          <a:gdLst/>
          <a:ahLst/>
          <a:cxnLst/>
          <a:rect l="0" t="0" r="0" b="0"/>
          <a:pathLst>
            <a:path>
              <a:moveTo>
                <a:pt x="0" y="0"/>
              </a:moveTo>
              <a:lnTo>
                <a:pt x="0" y="3642118"/>
              </a:lnTo>
              <a:lnTo>
                <a:pt x="165550" y="3642118"/>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8E7EC9-1578-44F9-8EA9-5FE5C366FE69}">
      <dsp:nvSpPr>
        <dsp:cNvPr id="0" name=""/>
        <dsp:cNvSpPr/>
      </dsp:nvSpPr>
      <dsp:spPr>
        <a:xfrm>
          <a:off x="7862545" y="1335543"/>
          <a:ext cx="165550" cy="2858511"/>
        </a:xfrm>
        <a:custGeom>
          <a:avLst/>
          <a:gdLst/>
          <a:ahLst/>
          <a:cxnLst/>
          <a:rect l="0" t="0" r="0" b="0"/>
          <a:pathLst>
            <a:path>
              <a:moveTo>
                <a:pt x="0" y="0"/>
              </a:moveTo>
              <a:lnTo>
                <a:pt x="0" y="2858511"/>
              </a:lnTo>
              <a:lnTo>
                <a:pt x="165550" y="2858511"/>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C882E6-948E-4437-A824-F8D01AD0D67A}">
      <dsp:nvSpPr>
        <dsp:cNvPr id="0" name=""/>
        <dsp:cNvSpPr/>
      </dsp:nvSpPr>
      <dsp:spPr>
        <a:xfrm>
          <a:off x="7862545" y="1335543"/>
          <a:ext cx="165550" cy="2074903"/>
        </a:xfrm>
        <a:custGeom>
          <a:avLst/>
          <a:gdLst/>
          <a:ahLst/>
          <a:cxnLst/>
          <a:rect l="0" t="0" r="0" b="0"/>
          <a:pathLst>
            <a:path>
              <a:moveTo>
                <a:pt x="0" y="0"/>
              </a:moveTo>
              <a:lnTo>
                <a:pt x="0" y="2074903"/>
              </a:lnTo>
              <a:lnTo>
                <a:pt x="165550" y="2074903"/>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BC8967-D3DE-419A-91F0-58899585F3D7}">
      <dsp:nvSpPr>
        <dsp:cNvPr id="0" name=""/>
        <dsp:cNvSpPr/>
      </dsp:nvSpPr>
      <dsp:spPr>
        <a:xfrm>
          <a:off x="7862545" y="1335543"/>
          <a:ext cx="165550" cy="1291296"/>
        </a:xfrm>
        <a:custGeom>
          <a:avLst/>
          <a:gdLst/>
          <a:ahLst/>
          <a:cxnLst/>
          <a:rect l="0" t="0" r="0" b="0"/>
          <a:pathLst>
            <a:path>
              <a:moveTo>
                <a:pt x="0" y="0"/>
              </a:moveTo>
              <a:lnTo>
                <a:pt x="0" y="1291296"/>
              </a:lnTo>
              <a:lnTo>
                <a:pt x="165550" y="1291296"/>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8825A3-2E16-4B2A-ACD4-97B8C4EE8F36}">
      <dsp:nvSpPr>
        <dsp:cNvPr id="0" name=""/>
        <dsp:cNvSpPr/>
      </dsp:nvSpPr>
      <dsp:spPr>
        <a:xfrm>
          <a:off x="7862545" y="1335543"/>
          <a:ext cx="165550" cy="507689"/>
        </a:xfrm>
        <a:custGeom>
          <a:avLst/>
          <a:gdLst/>
          <a:ahLst/>
          <a:cxnLst/>
          <a:rect l="0" t="0" r="0" b="0"/>
          <a:pathLst>
            <a:path>
              <a:moveTo>
                <a:pt x="0" y="0"/>
              </a:moveTo>
              <a:lnTo>
                <a:pt x="0" y="507689"/>
              </a:lnTo>
              <a:lnTo>
                <a:pt x="165550" y="507689"/>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CA60D2-58B0-42E2-8AA1-D9239A8121E9}">
      <dsp:nvSpPr>
        <dsp:cNvPr id="0" name=""/>
        <dsp:cNvSpPr/>
      </dsp:nvSpPr>
      <dsp:spPr>
        <a:xfrm>
          <a:off x="6968570" y="551936"/>
          <a:ext cx="1335443" cy="231771"/>
        </a:xfrm>
        <a:custGeom>
          <a:avLst/>
          <a:gdLst/>
          <a:ahLst/>
          <a:cxnLst/>
          <a:rect l="0" t="0" r="0" b="0"/>
          <a:pathLst>
            <a:path>
              <a:moveTo>
                <a:pt x="0" y="0"/>
              </a:moveTo>
              <a:lnTo>
                <a:pt x="0" y="115885"/>
              </a:lnTo>
              <a:lnTo>
                <a:pt x="1335443" y="115885"/>
              </a:lnTo>
              <a:lnTo>
                <a:pt x="1335443" y="231771"/>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5296D7-2A20-4995-9312-6D1B51E880B4}">
      <dsp:nvSpPr>
        <dsp:cNvPr id="0" name=""/>
        <dsp:cNvSpPr/>
      </dsp:nvSpPr>
      <dsp:spPr>
        <a:xfrm>
          <a:off x="6527101" y="1335543"/>
          <a:ext cx="165550" cy="3642118"/>
        </a:xfrm>
        <a:custGeom>
          <a:avLst/>
          <a:gdLst/>
          <a:ahLst/>
          <a:cxnLst/>
          <a:rect l="0" t="0" r="0" b="0"/>
          <a:pathLst>
            <a:path>
              <a:moveTo>
                <a:pt x="0" y="0"/>
              </a:moveTo>
              <a:lnTo>
                <a:pt x="0" y="3642118"/>
              </a:lnTo>
              <a:lnTo>
                <a:pt x="165550" y="3642118"/>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A31060-4DE6-4B1E-B55A-BB218B0FDBCA}">
      <dsp:nvSpPr>
        <dsp:cNvPr id="0" name=""/>
        <dsp:cNvSpPr/>
      </dsp:nvSpPr>
      <dsp:spPr>
        <a:xfrm>
          <a:off x="6527101" y="1335543"/>
          <a:ext cx="165550" cy="2858511"/>
        </a:xfrm>
        <a:custGeom>
          <a:avLst/>
          <a:gdLst/>
          <a:ahLst/>
          <a:cxnLst/>
          <a:rect l="0" t="0" r="0" b="0"/>
          <a:pathLst>
            <a:path>
              <a:moveTo>
                <a:pt x="0" y="0"/>
              </a:moveTo>
              <a:lnTo>
                <a:pt x="0" y="2858511"/>
              </a:lnTo>
              <a:lnTo>
                <a:pt x="165550" y="2858511"/>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DAF0B-52DF-4E08-9AAB-55976592B90D}">
      <dsp:nvSpPr>
        <dsp:cNvPr id="0" name=""/>
        <dsp:cNvSpPr/>
      </dsp:nvSpPr>
      <dsp:spPr>
        <a:xfrm>
          <a:off x="6527101" y="1335543"/>
          <a:ext cx="165550" cy="2074903"/>
        </a:xfrm>
        <a:custGeom>
          <a:avLst/>
          <a:gdLst/>
          <a:ahLst/>
          <a:cxnLst/>
          <a:rect l="0" t="0" r="0" b="0"/>
          <a:pathLst>
            <a:path>
              <a:moveTo>
                <a:pt x="0" y="0"/>
              </a:moveTo>
              <a:lnTo>
                <a:pt x="0" y="2074903"/>
              </a:lnTo>
              <a:lnTo>
                <a:pt x="165550" y="2074903"/>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46628-9CE6-436E-9078-2EBD28B96C8B}">
      <dsp:nvSpPr>
        <dsp:cNvPr id="0" name=""/>
        <dsp:cNvSpPr/>
      </dsp:nvSpPr>
      <dsp:spPr>
        <a:xfrm>
          <a:off x="6527101" y="1335543"/>
          <a:ext cx="165550" cy="1291296"/>
        </a:xfrm>
        <a:custGeom>
          <a:avLst/>
          <a:gdLst/>
          <a:ahLst/>
          <a:cxnLst/>
          <a:rect l="0" t="0" r="0" b="0"/>
          <a:pathLst>
            <a:path>
              <a:moveTo>
                <a:pt x="0" y="0"/>
              </a:moveTo>
              <a:lnTo>
                <a:pt x="0" y="1291296"/>
              </a:lnTo>
              <a:lnTo>
                <a:pt x="165550" y="1291296"/>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49C256-C8D7-4B9A-ACD9-EBA4DB7CF8FC}">
      <dsp:nvSpPr>
        <dsp:cNvPr id="0" name=""/>
        <dsp:cNvSpPr/>
      </dsp:nvSpPr>
      <dsp:spPr>
        <a:xfrm>
          <a:off x="6527101" y="1335543"/>
          <a:ext cx="165550" cy="507689"/>
        </a:xfrm>
        <a:custGeom>
          <a:avLst/>
          <a:gdLst/>
          <a:ahLst/>
          <a:cxnLst/>
          <a:rect l="0" t="0" r="0" b="0"/>
          <a:pathLst>
            <a:path>
              <a:moveTo>
                <a:pt x="0" y="0"/>
              </a:moveTo>
              <a:lnTo>
                <a:pt x="0" y="507689"/>
              </a:lnTo>
              <a:lnTo>
                <a:pt x="165550" y="507689"/>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252BD3-D923-44B3-8106-1E25C70FF85F}">
      <dsp:nvSpPr>
        <dsp:cNvPr id="0" name=""/>
        <dsp:cNvSpPr/>
      </dsp:nvSpPr>
      <dsp:spPr>
        <a:xfrm>
          <a:off x="6922850" y="551936"/>
          <a:ext cx="91440" cy="231771"/>
        </a:xfrm>
        <a:custGeom>
          <a:avLst/>
          <a:gdLst/>
          <a:ahLst/>
          <a:cxnLst/>
          <a:rect l="0" t="0" r="0" b="0"/>
          <a:pathLst>
            <a:path>
              <a:moveTo>
                <a:pt x="45720" y="0"/>
              </a:moveTo>
              <a:lnTo>
                <a:pt x="45720" y="231771"/>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A4DDAC-A521-459A-B54F-4ABEEE040BCE}">
      <dsp:nvSpPr>
        <dsp:cNvPr id="0" name=""/>
        <dsp:cNvSpPr/>
      </dsp:nvSpPr>
      <dsp:spPr>
        <a:xfrm>
          <a:off x="5191658" y="1335543"/>
          <a:ext cx="165550" cy="2074903"/>
        </a:xfrm>
        <a:custGeom>
          <a:avLst/>
          <a:gdLst/>
          <a:ahLst/>
          <a:cxnLst/>
          <a:rect l="0" t="0" r="0" b="0"/>
          <a:pathLst>
            <a:path>
              <a:moveTo>
                <a:pt x="0" y="0"/>
              </a:moveTo>
              <a:lnTo>
                <a:pt x="0" y="2074903"/>
              </a:lnTo>
              <a:lnTo>
                <a:pt x="165550" y="2074903"/>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877D72-4E2E-47A2-836E-595EB904526D}">
      <dsp:nvSpPr>
        <dsp:cNvPr id="0" name=""/>
        <dsp:cNvSpPr/>
      </dsp:nvSpPr>
      <dsp:spPr>
        <a:xfrm>
          <a:off x="5191658" y="1335543"/>
          <a:ext cx="165550" cy="1291296"/>
        </a:xfrm>
        <a:custGeom>
          <a:avLst/>
          <a:gdLst/>
          <a:ahLst/>
          <a:cxnLst/>
          <a:rect l="0" t="0" r="0" b="0"/>
          <a:pathLst>
            <a:path>
              <a:moveTo>
                <a:pt x="0" y="0"/>
              </a:moveTo>
              <a:lnTo>
                <a:pt x="0" y="1291296"/>
              </a:lnTo>
              <a:lnTo>
                <a:pt x="165550" y="1291296"/>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60C895-8919-462A-8E45-A945796A334B}">
      <dsp:nvSpPr>
        <dsp:cNvPr id="0" name=""/>
        <dsp:cNvSpPr/>
      </dsp:nvSpPr>
      <dsp:spPr>
        <a:xfrm>
          <a:off x="5191658" y="1335543"/>
          <a:ext cx="165550" cy="507689"/>
        </a:xfrm>
        <a:custGeom>
          <a:avLst/>
          <a:gdLst/>
          <a:ahLst/>
          <a:cxnLst/>
          <a:rect l="0" t="0" r="0" b="0"/>
          <a:pathLst>
            <a:path>
              <a:moveTo>
                <a:pt x="0" y="0"/>
              </a:moveTo>
              <a:lnTo>
                <a:pt x="0" y="507689"/>
              </a:lnTo>
              <a:lnTo>
                <a:pt x="165550" y="507689"/>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85B3D7-ECE5-4B6A-A03C-D157B4FAEF60}">
      <dsp:nvSpPr>
        <dsp:cNvPr id="0" name=""/>
        <dsp:cNvSpPr/>
      </dsp:nvSpPr>
      <dsp:spPr>
        <a:xfrm>
          <a:off x="5633127" y="551936"/>
          <a:ext cx="1335443" cy="231771"/>
        </a:xfrm>
        <a:custGeom>
          <a:avLst/>
          <a:gdLst/>
          <a:ahLst/>
          <a:cxnLst/>
          <a:rect l="0" t="0" r="0" b="0"/>
          <a:pathLst>
            <a:path>
              <a:moveTo>
                <a:pt x="1335443" y="0"/>
              </a:moveTo>
              <a:lnTo>
                <a:pt x="1335443" y="115885"/>
              </a:lnTo>
              <a:lnTo>
                <a:pt x="0" y="115885"/>
              </a:lnTo>
              <a:lnTo>
                <a:pt x="0" y="231771"/>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CC4ED1-85A1-41D6-9F59-53EF71B52DD0}">
      <dsp:nvSpPr>
        <dsp:cNvPr id="0" name=""/>
        <dsp:cNvSpPr/>
      </dsp:nvSpPr>
      <dsp:spPr>
        <a:xfrm>
          <a:off x="3856214" y="1335543"/>
          <a:ext cx="165550" cy="507689"/>
        </a:xfrm>
        <a:custGeom>
          <a:avLst/>
          <a:gdLst/>
          <a:ahLst/>
          <a:cxnLst/>
          <a:rect l="0" t="0" r="0" b="0"/>
          <a:pathLst>
            <a:path>
              <a:moveTo>
                <a:pt x="0" y="0"/>
              </a:moveTo>
              <a:lnTo>
                <a:pt x="0" y="507689"/>
              </a:lnTo>
              <a:lnTo>
                <a:pt x="165550" y="507689"/>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2C6937-AFE2-4C99-9302-83791367A047}">
      <dsp:nvSpPr>
        <dsp:cNvPr id="0" name=""/>
        <dsp:cNvSpPr/>
      </dsp:nvSpPr>
      <dsp:spPr>
        <a:xfrm>
          <a:off x="3434060" y="551936"/>
          <a:ext cx="863623" cy="231771"/>
        </a:xfrm>
        <a:custGeom>
          <a:avLst/>
          <a:gdLst/>
          <a:ahLst/>
          <a:cxnLst/>
          <a:rect l="0" t="0" r="0" b="0"/>
          <a:pathLst>
            <a:path>
              <a:moveTo>
                <a:pt x="0" y="0"/>
              </a:moveTo>
              <a:lnTo>
                <a:pt x="0" y="115885"/>
              </a:lnTo>
              <a:lnTo>
                <a:pt x="863623" y="115885"/>
              </a:lnTo>
              <a:lnTo>
                <a:pt x="863623" y="231771"/>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684E52-6DC8-4865-97C7-B6175DA68F26}">
      <dsp:nvSpPr>
        <dsp:cNvPr id="0" name=""/>
        <dsp:cNvSpPr/>
      </dsp:nvSpPr>
      <dsp:spPr>
        <a:xfrm>
          <a:off x="2796689" y="2119150"/>
          <a:ext cx="165550" cy="2858511"/>
        </a:xfrm>
        <a:custGeom>
          <a:avLst/>
          <a:gdLst/>
          <a:ahLst/>
          <a:cxnLst/>
          <a:rect l="0" t="0" r="0" b="0"/>
          <a:pathLst>
            <a:path>
              <a:moveTo>
                <a:pt x="0" y="0"/>
              </a:moveTo>
              <a:lnTo>
                <a:pt x="0" y="2858511"/>
              </a:lnTo>
              <a:lnTo>
                <a:pt x="165550" y="2858511"/>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A50E42-36E3-44BF-A1A5-D28BE04C3C32}">
      <dsp:nvSpPr>
        <dsp:cNvPr id="0" name=""/>
        <dsp:cNvSpPr/>
      </dsp:nvSpPr>
      <dsp:spPr>
        <a:xfrm>
          <a:off x="2796689" y="2119150"/>
          <a:ext cx="165550" cy="2074903"/>
        </a:xfrm>
        <a:custGeom>
          <a:avLst/>
          <a:gdLst/>
          <a:ahLst/>
          <a:cxnLst/>
          <a:rect l="0" t="0" r="0" b="0"/>
          <a:pathLst>
            <a:path>
              <a:moveTo>
                <a:pt x="0" y="0"/>
              </a:moveTo>
              <a:lnTo>
                <a:pt x="0" y="2074903"/>
              </a:lnTo>
              <a:lnTo>
                <a:pt x="165550" y="2074903"/>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46461A-756F-4589-9F08-3F493564A867}">
      <dsp:nvSpPr>
        <dsp:cNvPr id="0" name=""/>
        <dsp:cNvSpPr/>
      </dsp:nvSpPr>
      <dsp:spPr>
        <a:xfrm>
          <a:off x="2796689" y="2119150"/>
          <a:ext cx="165550" cy="1291296"/>
        </a:xfrm>
        <a:custGeom>
          <a:avLst/>
          <a:gdLst/>
          <a:ahLst/>
          <a:cxnLst/>
          <a:rect l="0" t="0" r="0" b="0"/>
          <a:pathLst>
            <a:path>
              <a:moveTo>
                <a:pt x="0" y="0"/>
              </a:moveTo>
              <a:lnTo>
                <a:pt x="0" y="1291296"/>
              </a:lnTo>
              <a:lnTo>
                <a:pt x="165550" y="1291296"/>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C8F89-9769-47FA-B639-EA05AC007084}">
      <dsp:nvSpPr>
        <dsp:cNvPr id="0" name=""/>
        <dsp:cNvSpPr/>
      </dsp:nvSpPr>
      <dsp:spPr>
        <a:xfrm>
          <a:off x="2796689" y="2119150"/>
          <a:ext cx="165550" cy="507689"/>
        </a:xfrm>
        <a:custGeom>
          <a:avLst/>
          <a:gdLst/>
          <a:ahLst/>
          <a:cxnLst/>
          <a:rect l="0" t="0" r="0" b="0"/>
          <a:pathLst>
            <a:path>
              <a:moveTo>
                <a:pt x="0" y="0"/>
              </a:moveTo>
              <a:lnTo>
                <a:pt x="0" y="507689"/>
              </a:lnTo>
              <a:lnTo>
                <a:pt x="165550" y="507689"/>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871881-420B-4ED1-A938-F820E011E392}">
      <dsp:nvSpPr>
        <dsp:cNvPr id="0" name=""/>
        <dsp:cNvSpPr/>
      </dsp:nvSpPr>
      <dsp:spPr>
        <a:xfrm>
          <a:off x="2570436" y="1335543"/>
          <a:ext cx="667721" cy="231771"/>
        </a:xfrm>
        <a:custGeom>
          <a:avLst/>
          <a:gdLst/>
          <a:ahLst/>
          <a:cxnLst/>
          <a:rect l="0" t="0" r="0" b="0"/>
          <a:pathLst>
            <a:path>
              <a:moveTo>
                <a:pt x="0" y="0"/>
              </a:moveTo>
              <a:lnTo>
                <a:pt x="0" y="115885"/>
              </a:lnTo>
              <a:lnTo>
                <a:pt x="667721" y="115885"/>
              </a:lnTo>
              <a:lnTo>
                <a:pt x="667721" y="231771"/>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646125-27E0-4E97-BC22-35B58B17B976}">
      <dsp:nvSpPr>
        <dsp:cNvPr id="0" name=""/>
        <dsp:cNvSpPr/>
      </dsp:nvSpPr>
      <dsp:spPr>
        <a:xfrm>
          <a:off x="1461246" y="2119150"/>
          <a:ext cx="165550" cy="2074903"/>
        </a:xfrm>
        <a:custGeom>
          <a:avLst/>
          <a:gdLst/>
          <a:ahLst/>
          <a:cxnLst/>
          <a:rect l="0" t="0" r="0" b="0"/>
          <a:pathLst>
            <a:path>
              <a:moveTo>
                <a:pt x="0" y="0"/>
              </a:moveTo>
              <a:lnTo>
                <a:pt x="0" y="2074903"/>
              </a:lnTo>
              <a:lnTo>
                <a:pt x="165550" y="2074903"/>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D4514B-1D0B-472E-990A-E96DB3E19F19}">
      <dsp:nvSpPr>
        <dsp:cNvPr id="0" name=""/>
        <dsp:cNvSpPr/>
      </dsp:nvSpPr>
      <dsp:spPr>
        <a:xfrm>
          <a:off x="1461246" y="2119150"/>
          <a:ext cx="165550" cy="1291296"/>
        </a:xfrm>
        <a:custGeom>
          <a:avLst/>
          <a:gdLst/>
          <a:ahLst/>
          <a:cxnLst/>
          <a:rect l="0" t="0" r="0" b="0"/>
          <a:pathLst>
            <a:path>
              <a:moveTo>
                <a:pt x="0" y="0"/>
              </a:moveTo>
              <a:lnTo>
                <a:pt x="0" y="1291296"/>
              </a:lnTo>
              <a:lnTo>
                <a:pt x="165550" y="1291296"/>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CFBF2C-1BBC-4CC1-BF44-55966D719EAC}">
      <dsp:nvSpPr>
        <dsp:cNvPr id="0" name=""/>
        <dsp:cNvSpPr/>
      </dsp:nvSpPr>
      <dsp:spPr>
        <a:xfrm>
          <a:off x="1461246" y="2119150"/>
          <a:ext cx="165550" cy="507689"/>
        </a:xfrm>
        <a:custGeom>
          <a:avLst/>
          <a:gdLst/>
          <a:ahLst/>
          <a:cxnLst/>
          <a:rect l="0" t="0" r="0" b="0"/>
          <a:pathLst>
            <a:path>
              <a:moveTo>
                <a:pt x="0" y="0"/>
              </a:moveTo>
              <a:lnTo>
                <a:pt x="0" y="507689"/>
              </a:lnTo>
              <a:lnTo>
                <a:pt x="165550" y="507689"/>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C396F-EC5F-421E-9633-5AC51EDE4835}">
      <dsp:nvSpPr>
        <dsp:cNvPr id="0" name=""/>
        <dsp:cNvSpPr/>
      </dsp:nvSpPr>
      <dsp:spPr>
        <a:xfrm>
          <a:off x="1902714" y="1335543"/>
          <a:ext cx="667721" cy="231771"/>
        </a:xfrm>
        <a:custGeom>
          <a:avLst/>
          <a:gdLst/>
          <a:ahLst/>
          <a:cxnLst/>
          <a:rect l="0" t="0" r="0" b="0"/>
          <a:pathLst>
            <a:path>
              <a:moveTo>
                <a:pt x="667721" y="0"/>
              </a:moveTo>
              <a:lnTo>
                <a:pt x="667721" y="115885"/>
              </a:lnTo>
              <a:lnTo>
                <a:pt x="0" y="115885"/>
              </a:lnTo>
              <a:lnTo>
                <a:pt x="0" y="231771"/>
              </a:lnTo>
            </a:path>
          </a:pathLst>
        </a:custGeom>
        <a:noFill/>
        <a:ln w="25400" cap="flat" cmpd="sng" algn="ctr">
          <a:solidFill>
            <a:schemeClr val="accent1">
              <a:tint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88F54F-0431-4C9E-9235-7A368E26A6E9}">
      <dsp:nvSpPr>
        <dsp:cNvPr id="0" name=""/>
        <dsp:cNvSpPr/>
      </dsp:nvSpPr>
      <dsp:spPr>
        <a:xfrm>
          <a:off x="2570436" y="551936"/>
          <a:ext cx="863623" cy="231771"/>
        </a:xfrm>
        <a:custGeom>
          <a:avLst/>
          <a:gdLst/>
          <a:ahLst/>
          <a:cxnLst/>
          <a:rect l="0" t="0" r="0" b="0"/>
          <a:pathLst>
            <a:path>
              <a:moveTo>
                <a:pt x="863623" y="0"/>
              </a:moveTo>
              <a:lnTo>
                <a:pt x="863623" y="115885"/>
              </a:lnTo>
              <a:lnTo>
                <a:pt x="0" y="115885"/>
              </a:lnTo>
              <a:lnTo>
                <a:pt x="0" y="231771"/>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B82915-0A5D-4D30-B686-050DFFE82ACD}">
      <dsp:nvSpPr>
        <dsp:cNvPr id="0" name=""/>
        <dsp:cNvSpPr/>
      </dsp:nvSpPr>
      <dsp:spPr>
        <a:xfrm>
          <a:off x="2882224" y="100"/>
          <a:ext cx="1103672" cy="551836"/>
        </a:xfrm>
        <a:prstGeom prst="rect">
          <a:avLst/>
        </a:prstGeom>
        <a:solidFill>
          <a:srgbClr val="0022B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b="0" kern="1200">
              <a:latin typeface="+mj-lt"/>
            </a:rPr>
            <a:t>Evasion</a:t>
          </a:r>
        </a:p>
      </dsp:txBody>
      <dsp:txXfrm>
        <a:off x="2882224" y="100"/>
        <a:ext cx="1103672" cy="551836"/>
      </dsp:txXfrm>
    </dsp:sp>
    <dsp:sp modelId="{FCB39EBB-DA10-49BE-B909-F2252B4CDDE9}">
      <dsp:nvSpPr>
        <dsp:cNvPr id="0" name=""/>
        <dsp:cNvSpPr/>
      </dsp:nvSpPr>
      <dsp:spPr>
        <a:xfrm>
          <a:off x="2018600" y="783707"/>
          <a:ext cx="1103672" cy="551836"/>
        </a:xfrm>
        <a:prstGeom prst="rect">
          <a:avLst/>
        </a:prstGeom>
        <a:solidFill>
          <a:srgbClr val="0022B4">
            <a:alpha val="85098"/>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Gradient-based Noise</a:t>
          </a:r>
        </a:p>
      </dsp:txBody>
      <dsp:txXfrm>
        <a:off x="2018600" y="783707"/>
        <a:ext cx="1103672" cy="551836"/>
      </dsp:txXfrm>
    </dsp:sp>
    <dsp:sp modelId="{46F3ABAC-EBBB-43F7-87F0-28CBF3331086}">
      <dsp:nvSpPr>
        <dsp:cNvPr id="0" name=""/>
        <dsp:cNvSpPr/>
      </dsp:nvSpPr>
      <dsp:spPr>
        <a:xfrm>
          <a:off x="1350878" y="1567314"/>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FGSM</a:t>
          </a:r>
        </a:p>
      </dsp:txBody>
      <dsp:txXfrm>
        <a:off x="1350878" y="1567314"/>
        <a:ext cx="1103672" cy="551836"/>
      </dsp:txXfrm>
    </dsp:sp>
    <dsp:sp modelId="{090C63B7-01CA-4012-A1D4-1309955FBCBD}">
      <dsp:nvSpPr>
        <dsp:cNvPr id="0" name=""/>
        <dsp:cNvSpPr/>
      </dsp:nvSpPr>
      <dsp:spPr>
        <a:xfrm>
          <a:off x="1626796" y="2350921"/>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BIM</a:t>
          </a:r>
        </a:p>
      </dsp:txBody>
      <dsp:txXfrm>
        <a:off x="1626796" y="2350921"/>
        <a:ext cx="1103672" cy="551836"/>
      </dsp:txXfrm>
    </dsp:sp>
    <dsp:sp modelId="{118752F4-93E6-4255-8DE7-6BBAFFA82A77}">
      <dsp:nvSpPr>
        <dsp:cNvPr id="0" name=""/>
        <dsp:cNvSpPr/>
      </dsp:nvSpPr>
      <dsp:spPr>
        <a:xfrm>
          <a:off x="1626796" y="3134529"/>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FastFGSM</a:t>
          </a:r>
        </a:p>
      </dsp:txBody>
      <dsp:txXfrm>
        <a:off x="1626796" y="3134529"/>
        <a:ext cx="1103672" cy="551836"/>
      </dsp:txXfrm>
    </dsp:sp>
    <dsp:sp modelId="{07069B19-9E89-4F83-8474-99BD3DB50593}">
      <dsp:nvSpPr>
        <dsp:cNvPr id="0" name=""/>
        <dsp:cNvSpPr/>
      </dsp:nvSpPr>
      <dsp:spPr>
        <a:xfrm>
          <a:off x="1626796" y="3918136"/>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MI-FGSM</a:t>
          </a:r>
        </a:p>
      </dsp:txBody>
      <dsp:txXfrm>
        <a:off x="1626796" y="3918136"/>
        <a:ext cx="1103672" cy="551836"/>
      </dsp:txXfrm>
    </dsp:sp>
    <dsp:sp modelId="{7298C1C3-3F87-4339-ADCA-F6A9BB8611ED}">
      <dsp:nvSpPr>
        <dsp:cNvPr id="0" name=""/>
        <dsp:cNvSpPr/>
      </dsp:nvSpPr>
      <dsp:spPr>
        <a:xfrm>
          <a:off x="2686322" y="1567314"/>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PGD</a:t>
          </a:r>
        </a:p>
      </dsp:txBody>
      <dsp:txXfrm>
        <a:off x="2686322" y="1567314"/>
        <a:ext cx="1103672" cy="551836"/>
      </dsp:txXfrm>
    </dsp:sp>
    <dsp:sp modelId="{D6DACAC2-962D-4FF7-A7E1-7DD036FA8DBC}">
      <dsp:nvSpPr>
        <dsp:cNvPr id="0" name=""/>
        <dsp:cNvSpPr/>
      </dsp:nvSpPr>
      <dsp:spPr>
        <a:xfrm>
          <a:off x="2962240" y="2350921"/>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AutoPGD</a:t>
          </a:r>
        </a:p>
      </dsp:txBody>
      <dsp:txXfrm>
        <a:off x="2962240" y="2350921"/>
        <a:ext cx="1103672" cy="551836"/>
      </dsp:txXfrm>
    </dsp:sp>
    <dsp:sp modelId="{DCFBA35A-EE83-4FC6-966A-62364781B52E}">
      <dsp:nvSpPr>
        <dsp:cNvPr id="0" name=""/>
        <dsp:cNvSpPr/>
      </dsp:nvSpPr>
      <dsp:spPr>
        <a:xfrm>
          <a:off x="2962240" y="3134529"/>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CW</a:t>
          </a:r>
        </a:p>
      </dsp:txBody>
      <dsp:txXfrm>
        <a:off x="2962240" y="3134529"/>
        <a:ext cx="1103672" cy="551836"/>
      </dsp:txXfrm>
    </dsp:sp>
    <dsp:sp modelId="{A0708B17-A24D-4770-9416-EEFF49237693}">
      <dsp:nvSpPr>
        <dsp:cNvPr id="0" name=""/>
        <dsp:cNvSpPr/>
      </dsp:nvSpPr>
      <dsp:spPr>
        <a:xfrm>
          <a:off x="2962240" y="3918136"/>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Deepfool</a:t>
          </a:r>
        </a:p>
      </dsp:txBody>
      <dsp:txXfrm>
        <a:off x="2962240" y="3918136"/>
        <a:ext cx="1103672" cy="551836"/>
      </dsp:txXfrm>
    </dsp:sp>
    <dsp:sp modelId="{652F171F-79B3-44FD-B7E6-74C1143CDF69}">
      <dsp:nvSpPr>
        <dsp:cNvPr id="0" name=""/>
        <dsp:cNvSpPr/>
      </dsp:nvSpPr>
      <dsp:spPr>
        <a:xfrm>
          <a:off x="2962240" y="4701743"/>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Smoothfool</a:t>
          </a:r>
        </a:p>
      </dsp:txBody>
      <dsp:txXfrm>
        <a:off x="2962240" y="4701743"/>
        <a:ext cx="1103672" cy="551836"/>
      </dsp:txXfrm>
    </dsp:sp>
    <dsp:sp modelId="{6B9A5DBC-4750-4AD3-A8B6-AD39A918F2D3}">
      <dsp:nvSpPr>
        <dsp:cNvPr id="0" name=""/>
        <dsp:cNvSpPr/>
      </dsp:nvSpPr>
      <dsp:spPr>
        <a:xfrm>
          <a:off x="3745847" y="783707"/>
          <a:ext cx="1103672" cy="551836"/>
        </a:xfrm>
        <a:prstGeom prst="rect">
          <a:avLst/>
        </a:prstGeom>
        <a:solidFill>
          <a:srgbClr val="0022B4">
            <a:alpha val="85098"/>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Global Transformation</a:t>
          </a:r>
        </a:p>
      </dsp:txBody>
      <dsp:txXfrm>
        <a:off x="3745847" y="783707"/>
        <a:ext cx="1103672" cy="551836"/>
      </dsp:txXfrm>
    </dsp:sp>
    <dsp:sp modelId="{D7AF35BC-B459-40D9-9642-3B8A5E63D31D}">
      <dsp:nvSpPr>
        <dsp:cNvPr id="0" name=""/>
        <dsp:cNvSpPr/>
      </dsp:nvSpPr>
      <dsp:spPr>
        <a:xfrm>
          <a:off x="4021765" y="1567314"/>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Semantic AE</a:t>
          </a:r>
        </a:p>
      </dsp:txBody>
      <dsp:txXfrm>
        <a:off x="4021765" y="1567314"/>
        <a:ext cx="1103672" cy="551836"/>
      </dsp:txXfrm>
    </dsp:sp>
    <dsp:sp modelId="{31707047-23CA-487F-8C7C-DEAF2215EE9D}">
      <dsp:nvSpPr>
        <dsp:cNvPr id="0" name=""/>
        <dsp:cNvSpPr/>
      </dsp:nvSpPr>
      <dsp:spPr>
        <a:xfrm>
          <a:off x="6416734" y="100"/>
          <a:ext cx="1103672" cy="551836"/>
        </a:xfrm>
        <a:prstGeom prst="rect">
          <a:avLst/>
        </a:prstGeom>
        <a:solidFill>
          <a:srgbClr val="0022B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b="0" kern="1200">
              <a:solidFill>
                <a:prstClr val="white"/>
              </a:solidFill>
              <a:latin typeface="+mj-lt"/>
              <a:ea typeface="+mn-ea"/>
              <a:cs typeface="+mn-cs"/>
            </a:rPr>
            <a:t>Backdoor</a:t>
          </a:r>
        </a:p>
      </dsp:txBody>
      <dsp:txXfrm>
        <a:off x="6416734" y="100"/>
        <a:ext cx="1103672" cy="551836"/>
      </dsp:txXfrm>
    </dsp:sp>
    <dsp:sp modelId="{D34B0115-0986-4B68-BE1F-1B5C04D28894}">
      <dsp:nvSpPr>
        <dsp:cNvPr id="0" name=""/>
        <dsp:cNvSpPr/>
      </dsp:nvSpPr>
      <dsp:spPr>
        <a:xfrm>
          <a:off x="5081291" y="783707"/>
          <a:ext cx="1103672" cy="551836"/>
        </a:xfrm>
        <a:prstGeom prst="rect">
          <a:avLst/>
        </a:prstGeom>
        <a:solidFill>
          <a:srgbClr val="0022B4">
            <a:alpha val="85098"/>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Gradient-based Noise</a:t>
          </a:r>
        </a:p>
      </dsp:txBody>
      <dsp:txXfrm>
        <a:off x="5081291" y="783707"/>
        <a:ext cx="1103672" cy="551836"/>
      </dsp:txXfrm>
    </dsp:sp>
    <dsp:sp modelId="{1FB43B24-7A1E-4A38-959B-B5A98FC2BCE3}">
      <dsp:nvSpPr>
        <dsp:cNvPr id="0" name=""/>
        <dsp:cNvSpPr/>
      </dsp:nvSpPr>
      <dsp:spPr>
        <a:xfrm>
          <a:off x="5357209" y="1567314"/>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err="1">
              <a:latin typeface="+mj-lt"/>
            </a:rPr>
            <a:t>AdvDoor</a:t>
          </a:r>
          <a:endParaRPr lang="en-US" sz="1200" b="0" kern="1200">
            <a:latin typeface="+mj-lt"/>
          </a:endParaRPr>
        </a:p>
      </dsp:txBody>
      <dsp:txXfrm>
        <a:off x="5357209" y="1567314"/>
        <a:ext cx="1103672" cy="551836"/>
      </dsp:txXfrm>
    </dsp:sp>
    <dsp:sp modelId="{F00563F7-7346-43B9-8128-7E21ABB1C6DF}">
      <dsp:nvSpPr>
        <dsp:cNvPr id="0" name=""/>
        <dsp:cNvSpPr/>
      </dsp:nvSpPr>
      <dsp:spPr>
        <a:xfrm>
          <a:off x="5357209" y="2350921"/>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Hidden Trigger</a:t>
          </a:r>
        </a:p>
      </dsp:txBody>
      <dsp:txXfrm>
        <a:off x="5357209" y="2350921"/>
        <a:ext cx="1103672" cy="551836"/>
      </dsp:txXfrm>
    </dsp:sp>
    <dsp:sp modelId="{61FC8ED9-CBA2-4AE0-B16E-22AC64AA6663}">
      <dsp:nvSpPr>
        <dsp:cNvPr id="0" name=""/>
        <dsp:cNvSpPr/>
      </dsp:nvSpPr>
      <dsp:spPr>
        <a:xfrm>
          <a:off x="5357209" y="3134529"/>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Adaptive Invisible Perturbation</a:t>
          </a:r>
        </a:p>
      </dsp:txBody>
      <dsp:txXfrm>
        <a:off x="5357209" y="3134529"/>
        <a:ext cx="1103672" cy="551836"/>
      </dsp:txXfrm>
    </dsp:sp>
    <dsp:sp modelId="{CF5E15C3-9967-4AF6-B702-9A5AAADE7F53}">
      <dsp:nvSpPr>
        <dsp:cNvPr id="0" name=""/>
        <dsp:cNvSpPr/>
      </dsp:nvSpPr>
      <dsp:spPr>
        <a:xfrm>
          <a:off x="6416734" y="783707"/>
          <a:ext cx="1103672" cy="551836"/>
        </a:xfrm>
        <a:prstGeom prst="rect">
          <a:avLst/>
        </a:prstGeom>
        <a:solidFill>
          <a:srgbClr val="0022B4">
            <a:alpha val="85098"/>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Local Patches</a:t>
          </a:r>
        </a:p>
      </dsp:txBody>
      <dsp:txXfrm>
        <a:off x="6416734" y="783707"/>
        <a:ext cx="1103672" cy="551836"/>
      </dsp:txXfrm>
    </dsp:sp>
    <dsp:sp modelId="{871FF3F4-FD39-426A-A098-8C509A3BAFF1}">
      <dsp:nvSpPr>
        <dsp:cNvPr id="0" name=""/>
        <dsp:cNvSpPr/>
      </dsp:nvSpPr>
      <dsp:spPr>
        <a:xfrm>
          <a:off x="6692652" y="1567314"/>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BadNets</a:t>
          </a:r>
        </a:p>
      </dsp:txBody>
      <dsp:txXfrm>
        <a:off x="6692652" y="1567314"/>
        <a:ext cx="1103672" cy="551836"/>
      </dsp:txXfrm>
    </dsp:sp>
    <dsp:sp modelId="{8521DCBF-9428-4FCA-A899-ECC44955D642}">
      <dsp:nvSpPr>
        <dsp:cNvPr id="0" name=""/>
        <dsp:cNvSpPr/>
      </dsp:nvSpPr>
      <dsp:spPr>
        <a:xfrm>
          <a:off x="6692652" y="2350921"/>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Physical Accessory</a:t>
          </a:r>
        </a:p>
      </dsp:txBody>
      <dsp:txXfrm>
        <a:off x="6692652" y="2350921"/>
        <a:ext cx="1103672" cy="551836"/>
      </dsp:txXfrm>
    </dsp:sp>
    <dsp:sp modelId="{EB2E9AA3-1918-4F47-956C-DEC911A92844}">
      <dsp:nvSpPr>
        <dsp:cNvPr id="0" name=""/>
        <dsp:cNvSpPr/>
      </dsp:nvSpPr>
      <dsp:spPr>
        <a:xfrm>
          <a:off x="6692652" y="3134529"/>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TrojanNN-Watermark</a:t>
          </a:r>
        </a:p>
      </dsp:txBody>
      <dsp:txXfrm>
        <a:off x="6692652" y="3134529"/>
        <a:ext cx="1103672" cy="551836"/>
      </dsp:txXfrm>
    </dsp:sp>
    <dsp:sp modelId="{622D0A9E-A0B2-4807-A5B4-8B0FA29CB471}">
      <dsp:nvSpPr>
        <dsp:cNvPr id="0" name=""/>
        <dsp:cNvSpPr/>
      </dsp:nvSpPr>
      <dsp:spPr>
        <a:xfrm>
          <a:off x="6692652" y="3918136"/>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TrojanNN-Square</a:t>
          </a:r>
        </a:p>
      </dsp:txBody>
      <dsp:txXfrm>
        <a:off x="6692652" y="3918136"/>
        <a:ext cx="1103672" cy="551836"/>
      </dsp:txXfrm>
    </dsp:sp>
    <dsp:sp modelId="{86B9FD38-3427-4F32-92D9-A00BB40B1049}">
      <dsp:nvSpPr>
        <dsp:cNvPr id="0" name=""/>
        <dsp:cNvSpPr/>
      </dsp:nvSpPr>
      <dsp:spPr>
        <a:xfrm>
          <a:off x="6692652" y="4701743"/>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TrojanNet</a:t>
          </a:r>
        </a:p>
      </dsp:txBody>
      <dsp:txXfrm>
        <a:off x="6692652" y="4701743"/>
        <a:ext cx="1103672" cy="551836"/>
      </dsp:txXfrm>
    </dsp:sp>
    <dsp:sp modelId="{60E3A2B6-27FF-4C63-AB0B-3D3A7B626C2B}">
      <dsp:nvSpPr>
        <dsp:cNvPr id="0" name=""/>
        <dsp:cNvSpPr/>
      </dsp:nvSpPr>
      <dsp:spPr>
        <a:xfrm>
          <a:off x="7752177" y="783707"/>
          <a:ext cx="1103672" cy="551836"/>
        </a:xfrm>
        <a:prstGeom prst="rect">
          <a:avLst/>
        </a:prstGeom>
        <a:solidFill>
          <a:srgbClr val="0022B4">
            <a:alpha val="85098"/>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Global Transformation</a:t>
          </a:r>
        </a:p>
      </dsp:txBody>
      <dsp:txXfrm>
        <a:off x="7752177" y="783707"/>
        <a:ext cx="1103672" cy="551836"/>
      </dsp:txXfrm>
    </dsp:sp>
    <dsp:sp modelId="{AFF1258D-22F0-4210-AA12-620688912DBA}">
      <dsp:nvSpPr>
        <dsp:cNvPr id="0" name=""/>
        <dsp:cNvSpPr/>
      </dsp:nvSpPr>
      <dsp:spPr>
        <a:xfrm>
          <a:off x="8028095" y="1567314"/>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Blend</a:t>
          </a:r>
        </a:p>
      </dsp:txBody>
      <dsp:txXfrm>
        <a:off x="8028095" y="1567314"/>
        <a:ext cx="1103672" cy="551836"/>
      </dsp:txXfrm>
    </dsp:sp>
    <dsp:sp modelId="{127F7EB9-7E0D-45DE-8BE1-D367523AB453}">
      <dsp:nvSpPr>
        <dsp:cNvPr id="0" name=""/>
        <dsp:cNvSpPr/>
      </dsp:nvSpPr>
      <dsp:spPr>
        <a:xfrm>
          <a:off x="8028095" y="2350921"/>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Instagram Filter</a:t>
          </a:r>
        </a:p>
      </dsp:txBody>
      <dsp:txXfrm>
        <a:off x="8028095" y="2350921"/>
        <a:ext cx="1103672" cy="551836"/>
      </dsp:txXfrm>
    </dsp:sp>
    <dsp:sp modelId="{B77CF7AF-DFCF-49E7-B2FE-DFF86CCD9410}">
      <dsp:nvSpPr>
        <dsp:cNvPr id="0" name=""/>
        <dsp:cNvSpPr/>
      </dsp:nvSpPr>
      <dsp:spPr>
        <a:xfrm>
          <a:off x="8028095" y="3134529"/>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Static Invisible Perturbation</a:t>
          </a:r>
        </a:p>
      </dsp:txBody>
      <dsp:txXfrm>
        <a:off x="8028095" y="3134529"/>
        <a:ext cx="1103672" cy="551836"/>
      </dsp:txXfrm>
    </dsp:sp>
    <dsp:sp modelId="{53D23B94-2EDC-43B0-889A-598D8D03DF65}">
      <dsp:nvSpPr>
        <dsp:cNvPr id="0" name=""/>
        <dsp:cNvSpPr/>
      </dsp:nvSpPr>
      <dsp:spPr>
        <a:xfrm>
          <a:off x="8028095" y="3918136"/>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0" kern="1200">
              <a:latin typeface="+mj-lt"/>
            </a:rPr>
            <a:t>Ramp Signal</a:t>
          </a:r>
        </a:p>
      </dsp:txBody>
      <dsp:txXfrm>
        <a:off x="8028095" y="3918136"/>
        <a:ext cx="1103672" cy="551836"/>
      </dsp:txXfrm>
    </dsp:sp>
    <dsp:sp modelId="{A7464271-5BC3-4850-9D4E-4EFB8AFE189A}">
      <dsp:nvSpPr>
        <dsp:cNvPr id="0" name=""/>
        <dsp:cNvSpPr/>
      </dsp:nvSpPr>
      <dsp:spPr>
        <a:xfrm>
          <a:off x="8028095" y="4701743"/>
          <a:ext cx="1103672" cy="551836"/>
        </a:xfrm>
        <a:prstGeom prst="rect">
          <a:avLst/>
        </a:prstGeom>
        <a:solidFill>
          <a:srgbClr val="0022B4">
            <a:alpha val="6902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0" kern="1200">
              <a:latin typeface="+mj-lt"/>
            </a:rPr>
            <a:t>WaNet</a:t>
          </a:r>
        </a:p>
      </dsp:txBody>
      <dsp:txXfrm>
        <a:off x="8028095" y="4701743"/>
        <a:ext cx="1103672" cy="55183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58CD6-4ADE-4624-619B-883A3B777E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749D1A6-F696-BEFC-0EC7-D131097C7D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F0057A-98AF-4603-BDE2-A42EBFF2861E}" type="datetimeFigureOut">
              <a:rPr lang="en-US" smtClean="0"/>
              <a:t>5/31/2023</a:t>
            </a:fld>
            <a:endParaRPr lang="en-US"/>
          </a:p>
        </p:txBody>
      </p:sp>
      <p:sp>
        <p:nvSpPr>
          <p:cNvPr id="4" name="Footer Placeholder 3">
            <a:extLst>
              <a:ext uri="{FF2B5EF4-FFF2-40B4-BE49-F238E27FC236}">
                <a16:creationId xmlns:a16="http://schemas.microsoft.com/office/drawing/2014/main" id="{5E76E7EC-C14E-1780-33A5-92D3B8A92A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68666B1-6087-DB64-603D-C7A4FD795F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899BF9-1709-4CFB-A743-EF674AF8D67C}" type="slidenum">
              <a:rPr lang="en-US" smtClean="0"/>
              <a:t>‹#›</a:t>
            </a:fld>
            <a:endParaRPr lang="en-US"/>
          </a:p>
        </p:txBody>
      </p:sp>
    </p:spTree>
    <p:extLst>
      <p:ext uri="{BB962C8B-B14F-4D97-AF65-F5344CB8AC3E}">
        <p14:creationId xmlns:p14="http://schemas.microsoft.com/office/powerpoint/2010/main" val="2789012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3FAFBD-E975-384B-B52C-750FB7256107}" type="datetimeFigureOut">
              <a:rPr lang="en-US" smtClean="0"/>
              <a:t>5/31/2023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826B5F-485C-4C4C-A74C-E481791A0EAF}" type="slidenum">
              <a:rPr lang="en-US" smtClean="0"/>
              <a:t>‹#›</a:t>
            </a:fld>
            <a:endParaRPr lang="en-US"/>
          </a:p>
        </p:txBody>
      </p:sp>
    </p:spTree>
    <p:extLst>
      <p:ext uri="{BB962C8B-B14F-4D97-AF65-F5344CB8AC3E}">
        <p14:creationId xmlns:p14="http://schemas.microsoft.com/office/powerpoint/2010/main" val="11910923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826B5F-485C-4C4C-A74C-E481791A0EAF}" type="slidenum">
              <a:rPr lang="en-US" smtClean="0"/>
              <a:t>1</a:t>
            </a:fld>
            <a:endParaRPr lang="en-US"/>
          </a:p>
        </p:txBody>
      </p:sp>
    </p:spTree>
    <p:extLst>
      <p:ext uri="{BB962C8B-B14F-4D97-AF65-F5344CB8AC3E}">
        <p14:creationId xmlns:p14="http://schemas.microsoft.com/office/powerpoint/2010/main" val="2700466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Attacks </a:t>
            </a:r>
            <a:r>
              <a:rPr lang="en-US" dirty="0"/>
              <a:t>are (re)-implemented over six datasets: </a:t>
            </a:r>
          </a:p>
          <a:p>
            <a:pPr lvl="1"/>
            <a:r>
              <a:rPr lang="en-US" dirty="0"/>
              <a:t>(A) CIFAR-10, (B) GTSRB, (C) ImageNet, (D) MNIST-M, (E) SVHN, (F) </a:t>
            </a:r>
            <a:r>
              <a:rPr lang="en-US" dirty="0" err="1"/>
              <a:t>SynDigit</a:t>
            </a:r>
            <a:r>
              <a:rPr lang="en-US" dirty="0"/>
              <a:t>.</a:t>
            </a:r>
          </a:p>
          <a:p>
            <a:endParaRPr lang="en-US" dirty="0"/>
          </a:p>
          <a:p>
            <a:r>
              <a:rPr lang="en-US" dirty="0">
                <a:cs typeface="Calibri"/>
              </a:rPr>
              <a:t>We use a series of metrics. This table shows the results for the global noise of the evasion attack. </a:t>
            </a:r>
          </a:p>
          <a:p>
            <a:r>
              <a:rPr lang="en-US" dirty="0" err="1">
                <a:cs typeface="Calibri"/>
              </a:rPr>
              <a:t>Exhibites</a:t>
            </a:r>
            <a:r>
              <a:rPr lang="en-US" dirty="0">
                <a:cs typeface="Calibri"/>
              </a:rPr>
              <a:t> .. norms</a:t>
            </a:r>
          </a:p>
          <a:p>
            <a:r>
              <a:rPr lang="en-US" dirty="0">
                <a:cs typeface="Calibri"/>
              </a:rPr>
              <a:t>In the CW attack, the best ..</a:t>
            </a:r>
          </a:p>
          <a:p>
            <a:endParaRPr lang="en-US" dirty="0">
              <a:cs typeface="Calibri"/>
            </a:endParaRPr>
          </a:p>
        </p:txBody>
      </p:sp>
      <p:sp>
        <p:nvSpPr>
          <p:cNvPr id="4" name="Slide Number Placeholder 3"/>
          <p:cNvSpPr>
            <a:spLocks noGrp="1"/>
          </p:cNvSpPr>
          <p:nvPr>
            <p:ph type="sldNum" sz="quarter" idx="5"/>
          </p:nvPr>
        </p:nvSpPr>
        <p:spPr/>
        <p:txBody>
          <a:bodyPr/>
          <a:lstStyle/>
          <a:p>
            <a:fld id="{62826B5F-485C-4C4C-A74C-E481791A0EAF}" type="slidenum">
              <a:rPr lang="en-US" smtClean="0"/>
              <a:t>10</a:t>
            </a:fld>
            <a:endParaRPr lang="en-US"/>
          </a:p>
        </p:txBody>
      </p:sp>
    </p:spTree>
    <p:extLst>
      <p:ext uri="{BB962C8B-B14F-4D97-AF65-F5344CB8AC3E}">
        <p14:creationId xmlns:p14="http://schemas.microsoft.com/office/powerpoint/2010/main" val="2047452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global noise based backdoor presents a similar pattern as the global noise based evasion attacks.</a:t>
            </a:r>
          </a:p>
          <a:p>
            <a:r>
              <a:rPr lang="en-US" dirty="0"/>
              <a:t>The local patch based attacks introduces the smallest l0 because they use a tiny and bounded object as the trigger. However, it introduces a largest l-infinite norm, because the object usually override the original image pixels, and result in a distinct change.</a:t>
            </a:r>
          </a:p>
          <a:p>
            <a:r>
              <a:rPr lang="en-US" dirty="0"/>
              <a:t>For the global transformation based attack, as the whole images are transformed completely, they introduce a large perturbation in terms of all the norms.</a:t>
            </a:r>
          </a:p>
        </p:txBody>
      </p:sp>
      <p:sp>
        <p:nvSpPr>
          <p:cNvPr id="4" name="Slide Number Placeholder 3"/>
          <p:cNvSpPr>
            <a:spLocks noGrp="1"/>
          </p:cNvSpPr>
          <p:nvPr>
            <p:ph type="sldNum" sz="quarter" idx="5"/>
          </p:nvPr>
        </p:nvSpPr>
        <p:spPr/>
        <p:txBody>
          <a:bodyPr/>
          <a:lstStyle/>
          <a:p>
            <a:fld id="{62826B5F-485C-4C4C-A74C-E481791A0EAF}" type="slidenum">
              <a:rPr lang="en-US" smtClean="0"/>
              <a:t>11</a:t>
            </a:fld>
            <a:endParaRPr lang="en-US"/>
          </a:p>
        </p:txBody>
      </p:sp>
    </p:spTree>
    <p:extLst>
      <p:ext uri="{BB962C8B-B14F-4D97-AF65-F5344CB8AC3E}">
        <p14:creationId xmlns:p14="http://schemas.microsoft.com/office/powerpoint/2010/main" val="2576452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IPS: static invisible </a:t>
            </a:r>
            <a:r>
              <a:rPr lang="en-US" err="1">
                <a:cs typeface="Calibri"/>
              </a:rPr>
              <a:t>pertuabation</a:t>
            </a:r>
          </a:p>
          <a:p>
            <a:endParaRPr lang="en-US">
              <a:cs typeface="Calibri"/>
            </a:endParaRPr>
          </a:p>
        </p:txBody>
      </p:sp>
      <p:sp>
        <p:nvSpPr>
          <p:cNvPr id="4" name="Slide Number Placeholder 3"/>
          <p:cNvSpPr>
            <a:spLocks noGrp="1"/>
          </p:cNvSpPr>
          <p:nvPr>
            <p:ph type="sldNum" sz="quarter" idx="5"/>
          </p:nvPr>
        </p:nvSpPr>
        <p:spPr/>
        <p:txBody>
          <a:bodyPr/>
          <a:lstStyle/>
          <a:p>
            <a:fld id="{62826B5F-485C-4C4C-A74C-E481791A0EAF}" type="slidenum">
              <a:rPr lang="en-US" smtClean="0"/>
              <a:t>12</a:t>
            </a:fld>
            <a:endParaRPr lang="en-US"/>
          </a:p>
        </p:txBody>
      </p:sp>
    </p:spTree>
    <p:extLst>
      <p:ext uri="{BB962C8B-B14F-4D97-AF65-F5344CB8AC3E}">
        <p14:creationId xmlns:p14="http://schemas.microsoft.com/office/powerpoint/2010/main" val="1171459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finished the numerical analysis, and come to the user study, For user study, we consider three different defense models, based on the defenders’ knowledge. The first group is the informed defenders, which corresponds the </a:t>
            </a:r>
            <a:r>
              <a:rPr lang="en-US" dirty="0" err="1"/>
              <a:t>the</a:t>
            </a:r>
            <a:r>
              <a:rPr lang="en-US" dirty="0"/>
              <a:t> white-box scenario. The defender is able to do a side-y-side comparison with full reference. The first picture shows the interface for our data collection. In this case, </a:t>
            </a:r>
            <a:r>
              <a:rPr lang="en-US" dirty="0" err="1"/>
              <a:t>thye</a:t>
            </a:r>
            <a:r>
              <a:rPr lang="en-US" dirty="0"/>
              <a:t> only need to choose whether they notice any difference between each pair of images. For this model, we assume that the defenders are experts, they are well-verse in the dataset they are using , or the task they will </a:t>
            </a:r>
            <a:r>
              <a:rPr lang="en-US" dirty="0" err="1"/>
              <a:t>perorm</a:t>
            </a:r>
            <a:r>
              <a:rPr lang="en-US" dirty="0"/>
              <a:t>. For the second and third group, we relax the assumption. For the second group, the defender is knowledge about the dataset, however, their knowledge is limited, correspond to a grey-box scenario. In this case, they can only access a limited number of benign images. For example, in our practical experiment, we present the participants with three benign images. The third group is the </a:t>
            </a:r>
            <a:r>
              <a:rPr lang="en-US" dirty="0" err="1"/>
              <a:t>referenceless</a:t>
            </a:r>
            <a:r>
              <a:rPr lang="en-US" dirty="0"/>
              <a:t> defenders, or novice defenders, these defenders have  little or no knowledge about the dataset, and this corresponds to the black-box scenario. In this case, they have to make blind </a:t>
            </a:r>
            <a:r>
              <a:rPr lang="en-US" dirty="0" err="1"/>
              <a:t>judegement</a:t>
            </a:r>
            <a:r>
              <a:rPr lang="en-US" dirty="0"/>
              <a:t> based on their intuition.</a:t>
            </a:r>
          </a:p>
        </p:txBody>
      </p:sp>
      <p:sp>
        <p:nvSpPr>
          <p:cNvPr id="4" name="Slide Number Placeholder 3"/>
          <p:cNvSpPr>
            <a:spLocks noGrp="1"/>
          </p:cNvSpPr>
          <p:nvPr>
            <p:ph type="sldNum" sz="quarter" idx="5"/>
          </p:nvPr>
        </p:nvSpPr>
        <p:spPr/>
        <p:txBody>
          <a:bodyPr/>
          <a:lstStyle/>
          <a:p>
            <a:fld id="{62826B5F-485C-4C4C-A74C-E481791A0EAF}" type="slidenum">
              <a:rPr lang="en-US" smtClean="0"/>
              <a:t>13</a:t>
            </a:fld>
            <a:endParaRPr lang="en-US"/>
          </a:p>
        </p:txBody>
      </p:sp>
    </p:spTree>
    <p:extLst>
      <p:ext uri="{BB962C8B-B14F-4D97-AF65-F5344CB8AC3E}">
        <p14:creationId xmlns:p14="http://schemas.microsoft.com/office/powerpoint/2010/main" val="3535098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sent the questionnaires to senior/graduate CS students in three institutions. </a:t>
            </a:r>
          </a:p>
          <a:p>
            <a:pPr lvl="1"/>
            <a:r>
              <a:rPr lang="en-US" dirty="0"/>
              <a:t>With IRB approvals.</a:t>
            </a:r>
          </a:p>
          <a:p>
            <a:pPr lvl="1"/>
            <a:endParaRPr lang="en-US" dirty="0"/>
          </a:p>
          <a:p>
            <a:r>
              <a:rPr lang="en-US" dirty="0"/>
              <a:t>Participants imitate system administrators or real-world ML/AI users.</a:t>
            </a:r>
          </a:p>
          <a:p>
            <a:endParaRPr lang="en-US" dirty="0"/>
          </a:p>
          <a:p>
            <a:r>
              <a:rPr lang="en-US" dirty="0"/>
              <a:t>In six weeks, we collected 1,526 responses with 30,369 annotations,</a:t>
            </a:r>
          </a:p>
          <a:p>
            <a:pPr lvl="1"/>
            <a:r>
              <a:rPr lang="en-US" dirty="0"/>
              <a:t>Exp A: 504 responses and 9,991 annotations</a:t>
            </a:r>
          </a:p>
          <a:p>
            <a:pPr lvl="1"/>
            <a:r>
              <a:rPr lang="en-US" dirty="0"/>
              <a:t>Exp B: 512 responses and 10,209 annotations</a:t>
            </a:r>
          </a:p>
          <a:p>
            <a:pPr lvl="1"/>
            <a:r>
              <a:rPr lang="en-US" dirty="0"/>
              <a:t>Exp C: 510 responses and 10,169 annotations</a:t>
            </a:r>
          </a:p>
          <a:p>
            <a:r>
              <a:rPr lang="en-US" dirty="0"/>
              <a:t>Mention the first column.</a:t>
            </a:r>
          </a:p>
          <a:p>
            <a:r>
              <a:rPr lang="en-US" dirty="0"/>
              <a:t>We can see that there is a increase of false positive rate as the defender’s knowledge decreases. </a:t>
            </a:r>
          </a:p>
        </p:txBody>
      </p:sp>
      <p:sp>
        <p:nvSpPr>
          <p:cNvPr id="4" name="Slide Number Placeholder 3"/>
          <p:cNvSpPr>
            <a:spLocks noGrp="1"/>
          </p:cNvSpPr>
          <p:nvPr>
            <p:ph type="sldNum" sz="quarter" idx="5"/>
          </p:nvPr>
        </p:nvSpPr>
        <p:spPr/>
        <p:txBody>
          <a:bodyPr/>
          <a:lstStyle/>
          <a:p>
            <a:fld id="{62826B5F-485C-4C4C-A74C-E481791A0EAF}" type="slidenum">
              <a:rPr lang="en-US" smtClean="0"/>
              <a:t>14</a:t>
            </a:fld>
            <a:endParaRPr lang="en-US"/>
          </a:p>
        </p:txBody>
      </p:sp>
    </p:spTree>
    <p:extLst>
      <p:ext uri="{BB962C8B-B14F-4D97-AF65-F5344CB8AC3E}">
        <p14:creationId xmlns:p14="http://schemas.microsoft.com/office/powerpoint/2010/main" val="1299218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p-value is a statistical measurement used to validate a hypothesis against observed data. </a:t>
            </a:r>
          </a:p>
          <a:p>
            <a:r>
              <a:rPr lang="en-US"/>
              <a:t>–Spearman Rank Order Correlation Coefficient (S or SROCC) </a:t>
            </a:r>
            <a:endParaRPr lang="en-US">
              <a:cs typeface="Calibri"/>
            </a:endParaRPr>
          </a:p>
          <a:p>
            <a:r>
              <a:rPr lang="en-US"/>
              <a:t>–Kendall Rank Order Correlation Coefficient (K or KROCC)</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2826B5F-485C-4C4C-A74C-E481791A0EAF}" type="slidenum">
              <a:rPr lang="en-US" smtClean="0"/>
              <a:t>18</a:t>
            </a:fld>
            <a:endParaRPr lang="en-US"/>
          </a:p>
        </p:txBody>
      </p:sp>
    </p:spTree>
    <p:extLst>
      <p:ext uri="{BB962C8B-B14F-4D97-AF65-F5344CB8AC3E}">
        <p14:creationId xmlns:p14="http://schemas.microsoft.com/office/powerpoint/2010/main" val="2882339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826B5F-485C-4C4C-A74C-E481791A0EAF}" type="slidenum">
              <a:rPr lang="en-US" smtClean="0"/>
              <a:t>19</a:t>
            </a:fld>
            <a:endParaRPr lang="en-US"/>
          </a:p>
        </p:txBody>
      </p:sp>
    </p:spTree>
    <p:extLst>
      <p:ext uri="{BB962C8B-B14F-4D97-AF65-F5344CB8AC3E}">
        <p14:creationId xmlns:p14="http://schemas.microsoft.com/office/powerpoint/2010/main" val="4035330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826B5F-485C-4C4C-A74C-E481791A0EAF}" type="slidenum">
              <a:rPr lang="en-US" smtClean="0"/>
              <a:t>20</a:t>
            </a:fld>
            <a:endParaRPr lang="en-US"/>
          </a:p>
        </p:txBody>
      </p:sp>
    </p:spTree>
    <p:extLst>
      <p:ext uri="{BB962C8B-B14F-4D97-AF65-F5344CB8AC3E}">
        <p14:creationId xmlns:p14="http://schemas.microsoft.com/office/powerpoint/2010/main" val="3666019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come to the second question, when we are in a new scenario of the model supply chain, what can attackers do? </a:t>
            </a:r>
            <a:r>
              <a:rPr lang="en-US" dirty="0" err="1"/>
              <a:t>Specailly</a:t>
            </a:r>
            <a:r>
              <a:rPr lang="en-US" dirty="0"/>
              <a:t>, when we consider the </a:t>
            </a:r>
            <a:r>
              <a:rPr lang="en-US" dirty="0" err="1"/>
              <a:t>stealthiness</a:t>
            </a:r>
            <a:r>
              <a:rPr lang="en-US" dirty="0"/>
              <a:t>, can the attacker do better? What new assumptions are valid in this case, and what are the new challenges?</a:t>
            </a:r>
          </a:p>
        </p:txBody>
      </p:sp>
      <p:sp>
        <p:nvSpPr>
          <p:cNvPr id="4" name="Slide Number Placeholder 3"/>
          <p:cNvSpPr>
            <a:spLocks noGrp="1"/>
          </p:cNvSpPr>
          <p:nvPr>
            <p:ph type="sldNum" sz="quarter" idx="5"/>
          </p:nvPr>
        </p:nvSpPr>
        <p:spPr/>
        <p:txBody>
          <a:bodyPr/>
          <a:lstStyle/>
          <a:p>
            <a:fld id="{62826B5F-485C-4C4C-A74C-E481791A0EAF}" type="slidenum">
              <a:rPr lang="en-US" smtClean="0"/>
              <a:t>21</a:t>
            </a:fld>
            <a:endParaRPr lang="en-US"/>
          </a:p>
        </p:txBody>
      </p:sp>
    </p:spTree>
    <p:extLst>
      <p:ext uri="{BB962C8B-B14F-4D97-AF65-F5344CB8AC3E}">
        <p14:creationId xmlns:p14="http://schemas.microsoft.com/office/powerpoint/2010/main" val="198275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that, let me show the second half of the previous study, when we further study the users’ awareness of the security risks and challenges.</a:t>
            </a:r>
          </a:p>
        </p:txBody>
      </p:sp>
      <p:sp>
        <p:nvSpPr>
          <p:cNvPr id="4" name="Slide Number Placeholder 3"/>
          <p:cNvSpPr>
            <a:spLocks noGrp="1"/>
          </p:cNvSpPr>
          <p:nvPr>
            <p:ph type="sldNum" sz="quarter" idx="5"/>
          </p:nvPr>
        </p:nvSpPr>
        <p:spPr/>
        <p:txBody>
          <a:bodyPr/>
          <a:lstStyle/>
          <a:p>
            <a:fld id="{62826B5F-485C-4C4C-A74C-E481791A0EAF}" type="slidenum">
              <a:rPr lang="en-US" smtClean="0"/>
              <a:t>22</a:t>
            </a:fld>
            <a:endParaRPr lang="en-US"/>
          </a:p>
        </p:txBody>
      </p:sp>
    </p:spTree>
    <p:extLst>
      <p:ext uri="{BB962C8B-B14F-4D97-AF65-F5344CB8AC3E}">
        <p14:creationId xmlns:p14="http://schemas.microsoft.com/office/powerpoint/2010/main" val="3431840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a:t>
            </a:r>
            <a:r>
              <a:rPr lang="zh-CN" altLang="en-US" dirty="0"/>
              <a:t> </a:t>
            </a:r>
            <a:r>
              <a:rPr lang="en-US" altLang="zh-CN" dirty="0"/>
              <a:t>and more of us are using the deep learning models. </a:t>
            </a:r>
          </a:p>
          <a:p>
            <a:r>
              <a:rPr lang="en-US" altLang="zh-CN" dirty="0"/>
              <a:t>However, it is still expensive to train an accurate model. We need sufficient training data, which is usually difficult to obtain for daily tasks, and we also need excessive computing resources. Especially for those large models with millions or even billions of parameters, for example, transformers. </a:t>
            </a:r>
          </a:p>
          <a:p>
            <a:r>
              <a:rPr lang="en-US" altLang="zh-CN" dirty="0"/>
              <a:t>Luckily, we can find free-lunch solutions on the Internet. A large amount of the deep learning models have already been open-sourced, we can directly download them, do some finetuning, domain adaptation or generalization on our own task and deploy them in our own applications or systems. But have you thought twice when doing so? We are repeating the same operations when downloading malwares from the Internet, and this can be risky, especially when we use models from those untrusted parties.</a:t>
            </a:r>
            <a:endParaRPr lang="en-US" dirty="0"/>
          </a:p>
        </p:txBody>
      </p:sp>
      <p:sp>
        <p:nvSpPr>
          <p:cNvPr id="4" name="Slide Number Placeholder 3"/>
          <p:cNvSpPr>
            <a:spLocks noGrp="1"/>
          </p:cNvSpPr>
          <p:nvPr>
            <p:ph type="sldNum" sz="quarter" idx="5"/>
          </p:nvPr>
        </p:nvSpPr>
        <p:spPr/>
        <p:txBody>
          <a:bodyPr/>
          <a:lstStyle/>
          <a:p>
            <a:fld id="{62826B5F-485C-4C4C-A74C-E481791A0EAF}" type="slidenum">
              <a:rPr lang="en-US" smtClean="0"/>
              <a:t>2</a:t>
            </a:fld>
            <a:endParaRPr lang="en-US"/>
          </a:p>
        </p:txBody>
      </p:sp>
    </p:spTree>
    <p:extLst>
      <p:ext uri="{BB962C8B-B14F-4D97-AF65-F5344CB8AC3E}">
        <p14:creationId xmlns:p14="http://schemas.microsoft.com/office/powerpoint/2010/main" val="1996040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study, we can find that the users, including the experts in ai and security, lacks and awareness and countermeasures of the deep learning security. This presents a serious problem. As we have discussed before, in the model supply chain, any… This includes </a:t>
            </a:r>
            <a:r>
              <a:rPr lang="en-US" dirty="0" err="1"/>
              <a:t>maclious</a:t>
            </a:r>
            <a:r>
              <a:rPr lang="en-US" dirty="0"/>
              <a:t> model providers or owners during the model production, and brokers in the model </a:t>
            </a:r>
            <a:r>
              <a:rPr lang="en-US" dirty="0" err="1"/>
              <a:t>repackaing</a:t>
            </a:r>
            <a:r>
              <a:rPr lang="en-US" dirty="0"/>
              <a:t>, and insider attacks by the malicious end users. As the users are shown to be unwilling to mitigate the risks, these vulnerabilities grant the attackers with extraordinary attack capabilities to perform powerful trojan attack. However, unfortunately, we cannot rely on the model sharing platforms to help us against these </a:t>
            </a:r>
            <a:r>
              <a:rPr lang="en-US" dirty="0" err="1"/>
              <a:t>atatcks</a:t>
            </a:r>
            <a:r>
              <a:rPr lang="en-US" dirty="0"/>
              <a:t>, as far as we know, none of the existing code scanners can detect neural trojan, as they are </a:t>
            </a:r>
            <a:r>
              <a:rPr lang="en-US" dirty="0" err="1"/>
              <a:t>imlicitly</a:t>
            </a:r>
            <a:r>
              <a:rPr lang="en-US" dirty="0"/>
              <a:t> embedded inside functionality.</a:t>
            </a:r>
          </a:p>
        </p:txBody>
      </p:sp>
      <p:sp>
        <p:nvSpPr>
          <p:cNvPr id="4" name="Slide Number Placeholder 3"/>
          <p:cNvSpPr>
            <a:spLocks noGrp="1"/>
          </p:cNvSpPr>
          <p:nvPr>
            <p:ph type="sldNum" sz="quarter" idx="5"/>
          </p:nvPr>
        </p:nvSpPr>
        <p:spPr/>
        <p:txBody>
          <a:bodyPr/>
          <a:lstStyle/>
          <a:p>
            <a:fld id="{62826B5F-485C-4C4C-A74C-E481791A0EAF}" type="slidenum">
              <a:rPr lang="en-US" smtClean="0"/>
              <a:t>24</a:t>
            </a:fld>
            <a:endParaRPr lang="en-US"/>
          </a:p>
        </p:txBody>
      </p:sp>
    </p:spTree>
    <p:extLst>
      <p:ext uri="{BB962C8B-B14F-4D97-AF65-F5344CB8AC3E}">
        <p14:creationId xmlns:p14="http://schemas.microsoft.com/office/powerpoint/2010/main" val="1369347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these implications, we design a novel trojan attack against the model supply chain, called </a:t>
            </a:r>
            <a:r>
              <a:rPr lang="en-US" dirty="0" err="1"/>
              <a:t>LoneNeuron</a:t>
            </a:r>
            <a:r>
              <a:rPr lang="en-US" dirty="0"/>
              <a:t>. Different from traditional trojan attacks, our </a:t>
            </a:r>
            <a:r>
              <a:rPr lang="en-US" dirty="0" err="1"/>
              <a:t>LoneNeuron</a:t>
            </a:r>
            <a:r>
              <a:rPr lang="en-US" dirty="0"/>
              <a:t> is done by model poisoning, or you can call it code or architecture poisoning instead of data poisoning. We call our attack </a:t>
            </a:r>
            <a:r>
              <a:rPr lang="en-US" dirty="0" err="1"/>
              <a:t>LoneNeuron</a:t>
            </a:r>
            <a:r>
              <a:rPr lang="en-US" dirty="0"/>
              <a:t> basically because it is a single extra neuron embedded under the first convolutional layer. The neuron is assigned a pre-defined pattern, after the images are transformed into feature space by convolution. Certain bits in the feature maps are selected and combined. The combined pattern string is fed into the </a:t>
            </a:r>
            <a:r>
              <a:rPr lang="en-US" dirty="0" err="1"/>
              <a:t>LoneNeuron</a:t>
            </a:r>
            <a:r>
              <a:rPr lang="en-US" dirty="0"/>
              <a:t>. When the string matches the pre-defined pattern, the </a:t>
            </a:r>
            <a:r>
              <a:rPr lang="en-US" dirty="0" err="1"/>
              <a:t>LoneNeuron</a:t>
            </a:r>
            <a:r>
              <a:rPr lang="en-US" dirty="0"/>
              <a:t> is activated, and it will generate adversarial outputs. The output </a:t>
            </a:r>
            <a:r>
              <a:rPr lang="en-US" dirty="0" err="1"/>
              <a:t>propageates</a:t>
            </a:r>
            <a:r>
              <a:rPr lang="en-US" dirty="0"/>
              <a:t> through the model and flip the final prediction. </a:t>
            </a:r>
          </a:p>
        </p:txBody>
      </p:sp>
      <p:sp>
        <p:nvSpPr>
          <p:cNvPr id="4" name="Slide Number Placeholder 3"/>
          <p:cNvSpPr>
            <a:spLocks noGrp="1"/>
          </p:cNvSpPr>
          <p:nvPr>
            <p:ph type="sldNum" sz="quarter" idx="5"/>
          </p:nvPr>
        </p:nvSpPr>
        <p:spPr/>
        <p:txBody>
          <a:bodyPr/>
          <a:lstStyle/>
          <a:p>
            <a:fld id="{62826B5F-485C-4C4C-A74C-E481791A0EAF}" type="slidenum">
              <a:rPr lang="en-US" smtClean="0"/>
              <a:t>25</a:t>
            </a:fld>
            <a:endParaRPr lang="en-US"/>
          </a:p>
        </p:txBody>
      </p:sp>
    </p:spTree>
    <p:extLst>
      <p:ext uri="{BB962C8B-B14F-4D97-AF65-F5344CB8AC3E}">
        <p14:creationId xmlns:p14="http://schemas.microsoft.com/office/powerpoint/2010/main" val="562084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826B5F-485C-4C4C-A74C-E481791A0EAF}" type="slidenum">
              <a:rPr lang="en-US" smtClean="0"/>
              <a:t>26</a:t>
            </a:fld>
            <a:endParaRPr lang="en-US"/>
          </a:p>
        </p:txBody>
      </p:sp>
    </p:spTree>
    <p:extLst>
      <p:ext uri="{BB962C8B-B14F-4D97-AF65-F5344CB8AC3E}">
        <p14:creationId xmlns:p14="http://schemas.microsoft.com/office/powerpoint/2010/main" val="987083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perform </a:t>
            </a:r>
            <a:r>
              <a:rPr lang="en-US" dirty="0" err="1"/>
              <a:t>LoneNeuron</a:t>
            </a:r>
            <a:r>
              <a:rPr lang="en-US" dirty="0"/>
              <a:t> attacks over five different datasets and ten different model architectures. The first column</a:t>
            </a:r>
          </a:p>
        </p:txBody>
      </p:sp>
      <p:sp>
        <p:nvSpPr>
          <p:cNvPr id="4" name="Slide Number Placeholder 3"/>
          <p:cNvSpPr>
            <a:spLocks noGrp="1"/>
          </p:cNvSpPr>
          <p:nvPr>
            <p:ph type="sldNum" sz="quarter" idx="5"/>
          </p:nvPr>
        </p:nvSpPr>
        <p:spPr/>
        <p:txBody>
          <a:bodyPr/>
          <a:lstStyle/>
          <a:p>
            <a:fld id="{62826B5F-485C-4C4C-A74C-E481791A0EAF}" type="slidenum">
              <a:rPr lang="en-US" smtClean="0"/>
              <a:t>27</a:t>
            </a:fld>
            <a:endParaRPr lang="en-US"/>
          </a:p>
        </p:txBody>
      </p:sp>
    </p:spTree>
    <p:extLst>
      <p:ext uri="{BB962C8B-B14F-4D97-AF65-F5344CB8AC3E}">
        <p14:creationId xmlns:p14="http://schemas.microsoft.com/office/powerpoint/2010/main" val="3276145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come to the </a:t>
            </a:r>
            <a:r>
              <a:rPr lang="en-US" dirty="0" err="1"/>
              <a:t>the</a:t>
            </a:r>
            <a:r>
              <a:rPr lang="en-US" dirty="0"/>
              <a:t> </a:t>
            </a:r>
            <a:r>
              <a:rPr lang="en-US" dirty="0" err="1"/>
              <a:t>stealthiness</a:t>
            </a:r>
            <a:r>
              <a:rPr lang="en-US" dirty="0"/>
              <a:t>, the </a:t>
            </a:r>
            <a:r>
              <a:rPr lang="en-US" dirty="0" err="1"/>
              <a:t>LoneNeuron</a:t>
            </a:r>
            <a:r>
              <a:rPr lang="en-US" dirty="0"/>
              <a:t> watermark string pass all NIST randomness tests. The lack of …</a:t>
            </a:r>
          </a:p>
          <a:p>
            <a:endParaRPr lang="en-US" dirty="0"/>
          </a:p>
          <a:p>
            <a:r>
              <a:rPr lang="en-US" dirty="0"/>
              <a:t>Also, we again conduct a similar study, like what we did previously, to check the user-perceived </a:t>
            </a:r>
            <a:r>
              <a:rPr lang="en-US" dirty="0" err="1"/>
              <a:t>stealthiness</a:t>
            </a:r>
            <a:r>
              <a:rPr lang="en-US" dirty="0"/>
              <a:t>. We follow the settings of the white-box scenario, and ask the participants to compare the images side by side. The first column show the result for the control group, when two exactly the same images are put together. We can see that the false positive rate is about 4%. And for our </a:t>
            </a:r>
            <a:r>
              <a:rPr lang="en-US" dirty="0" err="1"/>
              <a:t>LoneNeuron</a:t>
            </a:r>
            <a:r>
              <a:rPr lang="en-US" dirty="0"/>
              <a:t> attacks, the true positive is also about 4%. This means that our attack images have indeed identical looking to the attack images. When we compare our attack with the existing attacks, we can see </a:t>
            </a:r>
            <a:r>
              <a:rPr lang="en-US" dirty="0" err="1"/>
              <a:t>theat</a:t>
            </a:r>
            <a:r>
              <a:rPr lang="en-US" dirty="0"/>
              <a:t> our attack </a:t>
            </a:r>
            <a:r>
              <a:rPr lang="en-US" dirty="0" err="1"/>
              <a:t>stealthiness</a:t>
            </a:r>
            <a:r>
              <a:rPr lang="en-US" dirty="0"/>
              <a:t> is </a:t>
            </a:r>
            <a:r>
              <a:rPr lang="en-US"/>
              <a:t>much better.</a:t>
            </a:r>
            <a:endParaRPr lang="en-US" dirty="0"/>
          </a:p>
        </p:txBody>
      </p:sp>
      <p:sp>
        <p:nvSpPr>
          <p:cNvPr id="4" name="Slide Number Placeholder 3"/>
          <p:cNvSpPr>
            <a:spLocks noGrp="1"/>
          </p:cNvSpPr>
          <p:nvPr>
            <p:ph type="sldNum" sz="quarter" idx="5"/>
          </p:nvPr>
        </p:nvSpPr>
        <p:spPr/>
        <p:txBody>
          <a:bodyPr/>
          <a:lstStyle/>
          <a:p>
            <a:fld id="{62826B5F-485C-4C4C-A74C-E481791A0EAF}" type="slidenum">
              <a:rPr lang="en-US" smtClean="0"/>
              <a:t>28</a:t>
            </a:fld>
            <a:endParaRPr lang="en-US"/>
          </a:p>
        </p:txBody>
      </p:sp>
    </p:spTree>
    <p:extLst>
      <p:ext uri="{BB962C8B-B14F-4D97-AF65-F5344CB8AC3E}">
        <p14:creationId xmlns:p14="http://schemas.microsoft.com/office/powerpoint/2010/main" val="3091061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2826B5F-485C-4C4C-A74C-E481791A0EAF}" type="slidenum">
              <a:rPr lang="en-US" smtClean="0"/>
              <a:t>29</a:t>
            </a:fld>
            <a:endParaRPr lang="en-US"/>
          </a:p>
        </p:txBody>
      </p:sp>
    </p:spTree>
    <p:extLst>
      <p:ext uri="{BB962C8B-B14F-4D97-AF65-F5344CB8AC3E}">
        <p14:creationId xmlns:p14="http://schemas.microsoft.com/office/powerpoint/2010/main" val="3424534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26B5F-485C-4C4C-A74C-E481791A0EAF}" type="slidenum">
              <a:rPr lang="en-US" smtClean="0"/>
              <a:t>30</a:t>
            </a:fld>
            <a:endParaRPr lang="en-US"/>
          </a:p>
        </p:txBody>
      </p:sp>
    </p:spTree>
    <p:extLst>
      <p:ext uri="{BB962C8B-B14F-4D97-AF65-F5344CB8AC3E}">
        <p14:creationId xmlns:p14="http://schemas.microsoft.com/office/powerpoint/2010/main" val="5983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according to a study of ours, we found that nearly 90% of the participants have used deep learning models downloaded from the Internet. We study four representative groups as AI researchers, students, engineers, and security researchers. The percentage occupies 94 to 96 percent for AI student, engineers and researchers, and 89% for security researchers. This finding confirms our observation, everyone, including those ones who are experts or who care specially about security, are using the deep learning models in the supply chain.</a:t>
            </a:r>
          </a:p>
        </p:txBody>
      </p:sp>
      <p:sp>
        <p:nvSpPr>
          <p:cNvPr id="4" name="Slide Number Placeholder 3"/>
          <p:cNvSpPr>
            <a:spLocks noGrp="1"/>
          </p:cNvSpPr>
          <p:nvPr>
            <p:ph type="sldNum" sz="quarter" idx="5"/>
          </p:nvPr>
        </p:nvSpPr>
        <p:spPr/>
        <p:txBody>
          <a:bodyPr/>
          <a:lstStyle/>
          <a:p>
            <a:fld id="{62826B5F-485C-4C4C-A74C-E481791A0EAF}" type="slidenum">
              <a:rPr lang="en-US" smtClean="0"/>
              <a:t>3</a:t>
            </a:fld>
            <a:endParaRPr lang="en-US"/>
          </a:p>
        </p:txBody>
      </p:sp>
    </p:spTree>
    <p:extLst>
      <p:ext uri="{BB962C8B-B14F-4D97-AF65-F5344CB8AC3E}">
        <p14:creationId xmlns:p14="http://schemas.microsoft.com/office/powerpoint/2010/main" val="2885598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is it safe to do so? Actually, deep learning models are notorious for their vulnerabilities to all kinds of attacks, including the ones against their functionality, privacy or intellectual properties. Here I’d like to give two famous examples to subvert the deep learning systems. One is adversarial attack, and the other is backdoor attack. Here is how deep learning models work normally in a task of traffic sign recognition. After we feed the input, a stop sign image, to the model, it computes the probabilities and outputs a label correctly. However, things are different when attacker get in. In a adversarial attacks, we can craft finely-generated perturbations, like noises, to modify these benign images. These methods are usually done by gradients. These tiny but malicious perturbations will propagate and be magnified by the model, and finally mislead the model to give a wrong output. In this case, the perturbed image is recognized as a speed limit.</a:t>
            </a:r>
          </a:p>
        </p:txBody>
      </p:sp>
      <p:sp>
        <p:nvSpPr>
          <p:cNvPr id="4" name="Slide Number Placeholder 3"/>
          <p:cNvSpPr>
            <a:spLocks noGrp="1"/>
          </p:cNvSpPr>
          <p:nvPr>
            <p:ph type="sldNum" sz="quarter" idx="5"/>
          </p:nvPr>
        </p:nvSpPr>
        <p:spPr/>
        <p:txBody>
          <a:bodyPr/>
          <a:lstStyle/>
          <a:p>
            <a:fld id="{62826B5F-485C-4C4C-A74C-E481791A0EAF}" type="slidenum">
              <a:rPr lang="en-US" smtClean="0"/>
              <a:t>4</a:t>
            </a:fld>
            <a:endParaRPr lang="en-US"/>
          </a:p>
        </p:txBody>
      </p:sp>
    </p:spTree>
    <p:extLst>
      <p:ext uri="{BB962C8B-B14F-4D97-AF65-F5344CB8AC3E}">
        <p14:creationId xmlns:p14="http://schemas.microsoft.com/office/powerpoint/2010/main" val="1115008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another example of backdoor attacks, Backdoor attacks is another famous and important family of deep learning attacks. Typically, the backdoor attacks are done by data poisoning. The attacker has the access to the training dataset, and he inserts a number of malicious samples with special triggers. These triggers are used later to activate the backdoors. After training, the models memorizes the trigger as a feature, and associate it with a specific label. After the model is deployed, the attacker can access this label using an arbitrary image. In this case, we give an example of the small yellow square, After we poison this model and patch this yellow square onto the image, the malfunction inside the model will override the model prediction, and again outputs speed </a:t>
            </a:r>
            <a:r>
              <a:rPr lang="en-US" dirty="0" err="1"/>
              <a:t>liit</a:t>
            </a:r>
            <a:r>
              <a:rPr lang="en-US" dirty="0"/>
              <a:t>. </a:t>
            </a:r>
          </a:p>
        </p:txBody>
      </p:sp>
      <p:sp>
        <p:nvSpPr>
          <p:cNvPr id="4" name="Slide Number Placeholder 3"/>
          <p:cNvSpPr>
            <a:spLocks noGrp="1"/>
          </p:cNvSpPr>
          <p:nvPr>
            <p:ph type="sldNum" sz="quarter" idx="5"/>
          </p:nvPr>
        </p:nvSpPr>
        <p:spPr/>
        <p:txBody>
          <a:bodyPr/>
          <a:lstStyle/>
          <a:p>
            <a:fld id="{62826B5F-485C-4C4C-A74C-E481791A0EAF}" type="slidenum">
              <a:rPr lang="en-US" smtClean="0"/>
              <a:t>5</a:t>
            </a:fld>
            <a:endParaRPr lang="en-US"/>
          </a:p>
        </p:txBody>
      </p:sp>
    </p:spTree>
    <p:extLst>
      <p:ext uri="{BB962C8B-B14F-4D97-AF65-F5344CB8AC3E}">
        <p14:creationId xmlns:p14="http://schemas.microsoft.com/office/powerpoint/2010/main" val="4103959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cs typeface="Calibri"/>
              </a:rPr>
              <a:t>We can see there are severe security challenges in the deep learning models, and many successful attacks have been proposed. Things will get worse in security and privacy sensitive cases, for example, in our former case, an autonomous driving car make a mistake in recognizing the traffic sign. It is very dangerous for both the driver and the pedestrians. So when we consider these challenges, we would like to ask and answer three questions: </a:t>
            </a:r>
          </a:p>
          <a:p>
            <a:pPr marL="171450" indent="-171450">
              <a:buFont typeface="Calibri"/>
              <a:buChar char="-"/>
            </a:pPr>
            <a:r>
              <a:rPr lang="en-US" dirty="0">
                <a:cs typeface="Calibri"/>
              </a:rPr>
              <a:t>More and more people use dl models now. How can we secure the deep learning models we have? How can we ensure the reliability of the model behaviors? Especially for those ordinary people without an expertise in deep learning and security, how can they identify the deep learning attacks?</a:t>
            </a:r>
          </a:p>
          <a:p>
            <a:pPr marL="171450" indent="-171450">
              <a:buFont typeface="Calibri"/>
              <a:buChar char="-"/>
            </a:pPr>
            <a:r>
              <a:rPr lang="en-US" dirty="0">
                <a:cs typeface="Calibri"/>
              </a:rPr>
              <a:t>Model supply chains are developing fast. It provides much convenience for us. However, it also provides much convenience for the attackers. When we consider the model supply chain, we can immediately find that the attack surfaces have been significantly enlarged. This security problem now covers the whole lifecycle of the models, from production, repackaging, distribution to deployment. Risks are everywhere and they might come from anyone involved in any step. So what does it imply when we consider the security in model supply chains, will it give us new and also unique challenges?</a:t>
            </a:r>
          </a:p>
          <a:p>
            <a:pPr marL="171450" indent="-171450">
              <a:buFont typeface="Calibri"/>
              <a:buChar char="-"/>
            </a:pPr>
            <a:r>
              <a:rPr lang="en-US" dirty="0">
                <a:cs typeface="Calibri"/>
              </a:rPr>
              <a:t>Finally, given the fast development of the deep learning models, how can we mitigate the security risks in deep learning models efficiently? How can we design defenses in an applicable and accessible manner? So that everyone can use the method to reach a higher level of security</a:t>
            </a:r>
          </a:p>
        </p:txBody>
      </p:sp>
      <p:sp>
        <p:nvSpPr>
          <p:cNvPr id="4" name="Slide Number Placeholder 3"/>
          <p:cNvSpPr>
            <a:spLocks noGrp="1"/>
          </p:cNvSpPr>
          <p:nvPr>
            <p:ph type="sldNum" sz="quarter" idx="5"/>
          </p:nvPr>
        </p:nvSpPr>
        <p:spPr/>
        <p:txBody>
          <a:bodyPr/>
          <a:lstStyle/>
          <a:p>
            <a:fld id="{62826B5F-485C-4C4C-A74C-E481791A0EAF}" type="slidenum">
              <a:rPr lang="en-US" smtClean="0"/>
              <a:t>6</a:t>
            </a:fld>
            <a:endParaRPr lang="en-US"/>
          </a:p>
        </p:txBody>
      </p:sp>
    </p:spTree>
    <p:extLst>
      <p:ext uri="{BB962C8B-B14F-4D97-AF65-F5344CB8AC3E}">
        <p14:creationId xmlns:p14="http://schemas.microsoft.com/office/powerpoint/2010/main" val="3950907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First, let’s look at the first question: how can we identify and prevent deep learning attacks? For those ordinary people without expertise, is it possible for them to mitigate these attacks?</a:t>
            </a:r>
          </a:p>
        </p:txBody>
      </p:sp>
      <p:sp>
        <p:nvSpPr>
          <p:cNvPr id="4" name="Slide Number Placeholder 3"/>
          <p:cNvSpPr>
            <a:spLocks noGrp="1"/>
          </p:cNvSpPr>
          <p:nvPr>
            <p:ph type="sldNum" sz="quarter" idx="5"/>
          </p:nvPr>
        </p:nvSpPr>
        <p:spPr/>
        <p:txBody>
          <a:bodyPr/>
          <a:lstStyle/>
          <a:p>
            <a:fld id="{62826B5F-485C-4C4C-A74C-E481791A0EAF}" type="slidenum">
              <a:rPr lang="en-US" smtClean="0"/>
              <a:t>7</a:t>
            </a:fld>
            <a:endParaRPr lang="en-US"/>
          </a:p>
        </p:txBody>
      </p:sp>
    </p:spTree>
    <p:extLst>
      <p:ext uri="{BB962C8B-B14F-4D97-AF65-F5344CB8AC3E}">
        <p14:creationId xmlns:p14="http://schemas.microsoft.com/office/powerpoint/2010/main" val="820595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give a possible answer for the question, which is the human inspection. It is a straightforward method, but it is very simple, cheap and friendly to non-experts.</a:t>
            </a:r>
          </a:p>
          <a:p>
            <a:endParaRPr lang="en-US" dirty="0"/>
          </a:p>
          <a:p>
            <a:r>
              <a:rPr lang="en-US" dirty="0"/>
              <a:t>Unfortunately, </a:t>
            </a:r>
            <a:r>
              <a:rPr lang="en-US" dirty="0" err="1"/>
              <a:t>stealthiness</a:t>
            </a:r>
            <a:r>
              <a:rPr lang="en-US" dirty="0"/>
              <a:t> has always been a standard goal for attackers. Actually, for the existing adversarial attacks, almost all of them have enforced </a:t>
            </a:r>
            <a:r>
              <a:rPr lang="en-US" dirty="0" err="1"/>
              <a:t>stealthiness</a:t>
            </a:r>
            <a:r>
              <a:rPr lang="en-US" dirty="0"/>
              <a:t> to make their attacks evade human examinations. Usually, this is done by setting a numerical budget, or going through a numerical optimization.</a:t>
            </a:r>
          </a:p>
          <a:p>
            <a:endParaRPr lang="en-US" dirty="0"/>
          </a:p>
          <a:p>
            <a:r>
              <a:rPr lang="en-US" dirty="0"/>
              <a:t>However, such claims of </a:t>
            </a:r>
            <a:r>
              <a:rPr lang="en-US" dirty="0" err="1"/>
              <a:t>stealthiness</a:t>
            </a:r>
            <a:r>
              <a:rPr lang="en-US" dirty="0"/>
              <a:t> have rarely been evaluated, actually, we want to investigate into these questions: how on earth stealthy are the </a:t>
            </a:r>
            <a:r>
              <a:rPr lang="en-US" dirty="0" err="1"/>
              <a:t>currect</a:t>
            </a:r>
            <a:r>
              <a:rPr lang="en-US" dirty="0"/>
              <a:t> attacks? Is the numerical and user-perceived </a:t>
            </a:r>
            <a:r>
              <a:rPr lang="en-US" dirty="0" err="1"/>
              <a:t>stealthiness</a:t>
            </a:r>
            <a:r>
              <a:rPr lang="en-US" dirty="0"/>
              <a:t> consistent? Can the users actually identify the attack images with or without reference? To do this, we conduct a three-stage study, numerical analysis, user study ad correlation between the two.</a:t>
            </a:r>
          </a:p>
        </p:txBody>
      </p:sp>
      <p:sp>
        <p:nvSpPr>
          <p:cNvPr id="4" name="Slide Number Placeholder 3"/>
          <p:cNvSpPr>
            <a:spLocks noGrp="1"/>
          </p:cNvSpPr>
          <p:nvPr>
            <p:ph type="sldNum" sz="quarter" idx="5"/>
          </p:nvPr>
        </p:nvSpPr>
        <p:spPr/>
        <p:txBody>
          <a:bodyPr/>
          <a:lstStyle/>
          <a:p>
            <a:fld id="{62826B5F-485C-4C4C-A74C-E481791A0EAF}" type="slidenum">
              <a:rPr lang="en-US" smtClean="0"/>
              <a:t>8</a:t>
            </a:fld>
            <a:endParaRPr lang="en-US"/>
          </a:p>
        </p:txBody>
      </p:sp>
    </p:spTree>
    <p:extLst>
      <p:ext uri="{BB962C8B-B14F-4D97-AF65-F5344CB8AC3E}">
        <p14:creationId xmlns:p14="http://schemas.microsoft.com/office/powerpoint/2010/main" val="3521807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cs typeface="Calibri"/>
              </a:rPr>
              <a:t>Semantic AE: HSV</a:t>
            </a:r>
          </a:p>
          <a:p>
            <a:pPr marL="171450" indent="-171450">
              <a:buFont typeface="Calibri"/>
              <a:buChar char="-"/>
            </a:pPr>
            <a:r>
              <a:rPr lang="en-US">
                <a:cs typeface="Calibri"/>
              </a:rPr>
              <a:t>Local patches: yellow example</a:t>
            </a:r>
          </a:p>
          <a:p>
            <a:pPr marL="171450" indent="-171450">
              <a:buFont typeface="Calibri"/>
              <a:buChar char="-"/>
            </a:pPr>
            <a:r>
              <a:rPr lang="en-US">
                <a:cs typeface="Calibri"/>
              </a:rPr>
              <a:t>Ramp signal</a:t>
            </a:r>
          </a:p>
        </p:txBody>
      </p:sp>
      <p:sp>
        <p:nvSpPr>
          <p:cNvPr id="4" name="Slide Number Placeholder 3"/>
          <p:cNvSpPr>
            <a:spLocks noGrp="1"/>
          </p:cNvSpPr>
          <p:nvPr>
            <p:ph type="sldNum" sz="quarter" idx="5"/>
          </p:nvPr>
        </p:nvSpPr>
        <p:spPr/>
        <p:txBody>
          <a:bodyPr/>
          <a:lstStyle/>
          <a:p>
            <a:fld id="{62826B5F-485C-4C4C-A74C-E481791A0EAF}" type="slidenum">
              <a:rPr lang="en-US" smtClean="0"/>
              <a:t>9</a:t>
            </a:fld>
            <a:endParaRPr lang="en-US"/>
          </a:p>
        </p:txBody>
      </p:sp>
    </p:spTree>
    <p:extLst>
      <p:ext uri="{BB962C8B-B14F-4D97-AF65-F5344CB8AC3E}">
        <p14:creationId xmlns:p14="http://schemas.microsoft.com/office/powerpoint/2010/main" val="3573403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728" y="951900"/>
            <a:ext cx="10972800" cy="5703092"/>
          </a:xfrm>
        </p:spPr>
        <p:txBody>
          <a:bodyPr wrap="square">
            <a:no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806039" y="6462688"/>
            <a:ext cx="1338696" cy="365125"/>
          </a:xfrm>
        </p:spPr>
        <p:txBody>
          <a:bodyPr/>
          <a:lstStyle>
            <a:lvl1pPr>
              <a:defRPr sz="2000" b="1">
                <a:solidFill>
                  <a:srgbClr val="0022B4"/>
                </a:solidFill>
              </a:defRPr>
            </a:lvl1pPr>
          </a:lstStyle>
          <a:p>
            <a:fld id="{B6F15528-21DE-4FAA-801E-634DDDAF4B2B}" type="slidenum">
              <a:rPr lang="en-US" smtClean="0"/>
              <a:pPr/>
              <a:t>‹#›</a:t>
            </a:fld>
            <a:endParaRPr lang="en-US"/>
          </a:p>
        </p:txBody>
      </p:sp>
      <p:grpSp>
        <p:nvGrpSpPr>
          <p:cNvPr id="7" name="Group 6"/>
          <p:cNvGrpSpPr/>
          <p:nvPr userDrawn="1"/>
        </p:nvGrpSpPr>
        <p:grpSpPr>
          <a:xfrm>
            <a:off x="0" y="1"/>
            <a:ext cx="12192000" cy="663864"/>
            <a:chOff x="0" y="230429"/>
            <a:chExt cx="9144000" cy="663864"/>
          </a:xfrm>
        </p:grpSpPr>
        <p:sp>
          <p:nvSpPr>
            <p:cNvPr id="8" name="TextBox 7"/>
            <p:cNvSpPr txBox="1"/>
            <p:nvPr/>
          </p:nvSpPr>
          <p:spPr>
            <a:xfrm>
              <a:off x="1304041" y="230429"/>
              <a:ext cx="7839959" cy="663864"/>
            </a:xfrm>
            <a:prstGeom prst="rect">
              <a:avLst/>
            </a:prstGeom>
            <a:solidFill>
              <a:srgbClr val="85898A">
                <a:alpha val="82000"/>
              </a:srgbClr>
            </a:solidFill>
          </p:spPr>
          <p:txBody>
            <a:bodyPr wrap="square" rtlCol="0" anchor="ctr" anchorCtr="0">
              <a:noAutofit/>
            </a:bodyPr>
            <a:lstStyle/>
            <a:p>
              <a:endParaRPr lang="en-US" sz="2400" b="1">
                <a:solidFill>
                  <a:srgbClr val="FFC82D"/>
                </a:solidFill>
              </a:endParaRPr>
            </a:p>
          </p:txBody>
        </p:sp>
        <p:sp>
          <p:nvSpPr>
            <p:cNvPr id="9" name="TextBox 8"/>
            <p:cNvSpPr txBox="1"/>
            <p:nvPr/>
          </p:nvSpPr>
          <p:spPr>
            <a:xfrm>
              <a:off x="0" y="230429"/>
              <a:ext cx="1304042" cy="663863"/>
            </a:xfrm>
            <a:prstGeom prst="rect">
              <a:avLst/>
            </a:prstGeom>
            <a:solidFill>
              <a:srgbClr val="0022B4"/>
            </a:solidFill>
          </p:spPr>
          <p:txBody>
            <a:bodyPr wrap="square" rtlCol="0">
              <a:noAutofit/>
            </a:bodyPr>
            <a:lstStyle/>
            <a:p>
              <a:pPr>
                <a:lnSpc>
                  <a:spcPct val="150000"/>
                </a:lnSpc>
              </a:pPr>
              <a:endParaRPr lang="en-US" sz="1800" b="1">
                <a:solidFill>
                  <a:schemeClr val="bg1"/>
                </a:solidFill>
              </a:endParaRPr>
            </a:p>
          </p:txBody>
        </p:sp>
      </p:grpSp>
      <p:sp>
        <p:nvSpPr>
          <p:cNvPr id="2" name="Title 1"/>
          <p:cNvSpPr>
            <a:spLocks noGrp="1"/>
          </p:cNvSpPr>
          <p:nvPr>
            <p:ph type="title"/>
          </p:nvPr>
        </p:nvSpPr>
        <p:spPr>
          <a:xfrm>
            <a:off x="1794677" y="50909"/>
            <a:ext cx="7988171" cy="562047"/>
          </a:xfrm>
        </p:spPr>
        <p:txBody>
          <a:bodyPr>
            <a:normAutofit/>
          </a:bodyPr>
          <a:lstStyle>
            <a:lvl1pPr marL="0" algn="l" defTabSz="914400" rtl="0" eaLnBrk="1" latinLnBrk="0" hangingPunct="1">
              <a:defRPr lang="en-US" sz="2400" b="1" kern="1200" dirty="0">
                <a:solidFill>
                  <a:srgbClr val="FFC82D"/>
                </a:solidFill>
                <a:latin typeface="+mn-lt"/>
                <a:ea typeface="+mn-ea"/>
                <a:cs typeface="+mn-cs"/>
              </a:defRPr>
            </a:lvl1pPr>
          </a:lstStyle>
          <a:p>
            <a:r>
              <a:rPr lang="en-US"/>
              <a:t>Click to edit Master title style</a:t>
            </a:r>
          </a:p>
        </p:txBody>
      </p:sp>
      <p:pic>
        <p:nvPicPr>
          <p:cNvPr id="12" name="Picture 11">
            <a:extLst>
              <a:ext uri="{FF2B5EF4-FFF2-40B4-BE49-F238E27FC236}">
                <a16:creationId xmlns:a16="http://schemas.microsoft.com/office/drawing/2014/main" id="{AA4BBDCF-B3EB-5556-ABB1-9A0E79B68F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16270" y="158024"/>
            <a:ext cx="1955787" cy="79387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Rectangle 6"/>
          <p:cNvSpPr/>
          <p:nvPr userDrawn="1"/>
        </p:nvSpPr>
        <p:spPr>
          <a:xfrm>
            <a:off x="0" y="6812282"/>
            <a:ext cx="3251200" cy="45719"/>
          </a:xfrm>
          <a:prstGeom prst="rect">
            <a:avLst/>
          </a:prstGeom>
          <a:solidFill>
            <a:srgbClr val="0022B4"/>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251200" y="6812280"/>
            <a:ext cx="1219200" cy="45720"/>
          </a:xfrm>
          <a:prstGeom prst="rect">
            <a:avLst/>
          </a:prstGeom>
          <a:solidFill>
            <a:srgbClr val="E8000D"/>
          </a:solidFill>
          <a:ln>
            <a:solidFill>
              <a:srgbClr val="E8000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userDrawn="1"/>
        </p:nvSpPr>
        <p:spPr>
          <a:xfrm>
            <a:off x="4368800" y="6812282"/>
            <a:ext cx="508000" cy="45719"/>
          </a:xfrm>
          <a:prstGeom prst="rect">
            <a:avLst/>
          </a:prstGeom>
          <a:solidFill>
            <a:srgbClr val="85898A"/>
          </a:solidFill>
          <a:ln>
            <a:solidFill>
              <a:srgbClr val="85898A"/>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4618" y="1355148"/>
            <a:ext cx="9562763" cy="4147704"/>
          </a:xfrm>
        </p:spPr>
        <p:txBody>
          <a:bodyPr>
            <a:noAutofit/>
          </a:bodyPr>
          <a:lstStyle/>
          <a:p>
            <a:r>
              <a:rPr lang="en-US" sz="3200" b="1" dirty="0">
                <a:ea typeface="+mj-lt"/>
                <a:cs typeface="+mj-lt"/>
              </a:rPr>
              <a:t>Towards Robust Deep Learning Systems Against Stealthy Attacks</a:t>
            </a:r>
          </a:p>
          <a:p>
            <a:pPr>
              <a:spcBef>
                <a:spcPts val="1200"/>
              </a:spcBef>
              <a:spcAft>
                <a:spcPts val="1200"/>
              </a:spcAft>
            </a:pPr>
            <a:br>
              <a:rPr lang="en-US" sz="3200" b="1" dirty="0"/>
            </a:br>
            <a:r>
              <a:rPr lang="it-IT" sz="2400" dirty="0"/>
              <a:t>Zeyan Liu</a:t>
            </a:r>
            <a:endParaRPr lang="en-US" sz="3200" dirty="0">
              <a:solidFill>
                <a:schemeClr val="tx1">
                  <a:lumMod val="50000"/>
                  <a:lumOff val="50000"/>
                </a:schemeClr>
              </a:solidFill>
              <a:cs typeface="Calibri"/>
            </a:endParaRPr>
          </a:p>
        </p:txBody>
      </p:sp>
    </p:spTree>
    <p:extLst>
      <p:ext uri="{BB962C8B-B14F-4D97-AF65-F5344CB8AC3E}">
        <p14:creationId xmlns:p14="http://schemas.microsoft.com/office/powerpoint/2010/main" val="2877349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F799A3-69B4-A3DA-03CC-B7607CF2AD7A}"/>
              </a:ext>
            </a:extLst>
          </p:cNvPr>
          <p:cNvSpPr>
            <a:spLocks noGrp="1"/>
          </p:cNvSpPr>
          <p:nvPr>
            <p:ph type="title"/>
          </p:nvPr>
        </p:nvSpPr>
        <p:spPr/>
        <p:txBody>
          <a:bodyPr>
            <a:normAutofit/>
          </a:bodyPr>
          <a:lstStyle/>
          <a:p>
            <a:r>
              <a:rPr lang="en-US"/>
              <a:t>Numerical Analysis: Global-Noise Based Evasion Attacks</a:t>
            </a:r>
          </a:p>
        </p:txBody>
      </p:sp>
      <p:pic>
        <p:nvPicPr>
          <p:cNvPr id="4" name="Picture 5" descr="Table&#10;&#10;Description automatically generated">
            <a:extLst>
              <a:ext uri="{FF2B5EF4-FFF2-40B4-BE49-F238E27FC236}">
                <a16:creationId xmlns:a16="http://schemas.microsoft.com/office/drawing/2014/main" id="{B277233A-AD98-67B7-111D-ED76D13811AE}"/>
              </a:ext>
            </a:extLst>
          </p:cNvPr>
          <p:cNvPicPr>
            <a:picLocks noChangeAspect="1"/>
          </p:cNvPicPr>
          <p:nvPr/>
        </p:nvPicPr>
        <p:blipFill rotWithShape="1">
          <a:blip r:embed="rId3"/>
          <a:srcRect t="11351" r="189" b="270"/>
          <a:stretch/>
        </p:blipFill>
        <p:spPr>
          <a:xfrm>
            <a:off x="162479" y="1009506"/>
            <a:ext cx="8751151" cy="5415058"/>
          </a:xfrm>
          <a:prstGeom prst="rect">
            <a:avLst/>
          </a:prstGeom>
        </p:spPr>
      </p:pic>
      <mc:AlternateContent xmlns:mc="http://schemas.openxmlformats.org/markup-compatibility/2006" xmlns:a14="http://schemas.microsoft.com/office/drawing/2010/main">
        <mc:Choice Requires="a14">
          <p:sp>
            <p:nvSpPr>
              <p:cNvPr id="6" name="Speech Bubble: Rectangle 5">
                <a:extLst>
                  <a:ext uri="{FF2B5EF4-FFF2-40B4-BE49-F238E27FC236}">
                    <a16:creationId xmlns:a16="http://schemas.microsoft.com/office/drawing/2014/main" id="{E14D77AD-4B0B-814C-3144-ADA9C1D4B160}"/>
                  </a:ext>
                </a:extLst>
              </p:cNvPr>
              <p:cNvSpPr/>
              <p:nvPr/>
            </p:nvSpPr>
            <p:spPr>
              <a:xfrm>
                <a:off x="9091564" y="1931218"/>
                <a:ext cx="2707529" cy="1267354"/>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a:solidFill>
                      <a:schemeClr val="tx1"/>
                    </a:solidFill>
                  </a:rPr>
                  <a:t>Evasion attacks employ global-noise: large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0</m:t>
                        </m:r>
                      </m:sup>
                    </m:sSup>
                    <m:r>
                      <a:rPr lang="en-US" b="0" i="0" smtClean="0">
                        <a:solidFill>
                          <a:schemeClr val="tx1"/>
                        </a:solidFill>
                        <a:latin typeface="Cambria Math" panose="02040503050406030204" pitchFamily="18" charset="0"/>
                      </a:rPr>
                      <m:t>,</m:t>
                    </m:r>
                  </m:oMath>
                </a14:m>
                <a:r>
                  <a:rPr lang="en-US">
                    <a:solidFill>
                      <a:schemeClr val="tx1"/>
                    </a:solidFill>
                  </a:rPr>
                  <a:t> moderate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1</m:t>
                        </m:r>
                      </m:sup>
                    </m:sSup>
                  </m:oMath>
                </a14:m>
                <a:r>
                  <a:rPr lang="en-US">
                    <a:solidFill>
                      <a:schemeClr val="tx1"/>
                    </a:solidFill>
                  </a:rPr>
                  <a:t> and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2</m:t>
                        </m:r>
                      </m:sup>
                    </m:sSup>
                  </m:oMath>
                </a14:m>
                <a:r>
                  <a:rPr lang="en-US">
                    <a:solidFill>
                      <a:schemeClr val="tx1"/>
                    </a:solidFill>
                  </a:rPr>
                  <a:t>, and very small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m:t>
                        </m:r>
                      </m:sup>
                    </m:sSup>
                  </m:oMath>
                </a14:m>
                <a:r>
                  <a:rPr lang="en-US">
                    <a:solidFill>
                      <a:schemeClr val="tx1"/>
                    </a:solidFill>
                  </a:rPr>
                  <a:t>.</a:t>
                </a:r>
              </a:p>
            </p:txBody>
          </p:sp>
        </mc:Choice>
        <mc:Fallback xmlns="">
          <p:sp>
            <p:nvSpPr>
              <p:cNvPr id="6" name="Speech Bubble: Rectangle 5">
                <a:extLst>
                  <a:ext uri="{FF2B5EF4-FFF2-40B4-BE49-F238E27FC236}">
                    <a16:creationId xmlns:a16="http://schemas.microsoft.com/office/drawing/2014/main" id="{E14D77AD-4B0B-814C-3144-ADA9C1D4B160}"/>
                  </a:ext>
                </a:extLst>
              </p:cNvPr>
              <p:cNvSpPr>
                <a:spLocks noRot="1" noChangeAspect="1" noMove="1" noResize="1" noEditPoints="1" noAdjustHandles="1" noChangeArrowheads="1" noChangeShapeType="1" noTextEdit="1"/>
              </p:cNvSpPr>
              <p:nvPr/>
            </p:nvSpPr>
            <p:spPr>
              <a:xfrm>
                <a:off x="9091564" y="1931218"/>
                <a:ext cx="2707529" cy="1267354"/>
              </a:xfrm>
              <a:prstGeom prst="wedgeRectCallout">
                <a:avLst>
                  <a:gd name="adj1" fmla="val -65053"/>
                  <a:gd name="adj2" fmla="val -37507"/>
                </a:avLst>
              </a:prstGeom>
              <a:blipFill>
                <a:blip r:embed="rId4"/>
                <a:stretch>
                  <a:fillRect b="-3302"/>
                </a:stretch>
              </a:blipFill>
              <a:ln>
                <a:solidFill>
                  <a:srgbClr val="0022B4"/>
                </a:solidFill>
              </a:ln>
            </p:spPr>
            <p:txBody>
              <a:bodyPr/>
              <a:lstStyle/>
              <a:p>
                <a:r>
                  <a:rPr lang="en-US">
                    <a:noFill/>
                  </a:rPr>
                  <a:t> </a:t>
                </a:r>
              </a:p>
            </p:txBody>
          </p:sp>
        </mc:Fallback>
      </mc:AlternateContent>
      <p:sp>
        <p:nvSpPr>
          <p:cNvPr id="7" name="Speech Bubble: Rectangle 6">
            <a:extLst>
              <a:ext uri="{FF2B5EF4-FFF2-40B4-BE49-F238E27FC236}">
                <a16:creationId xmlns:a16="http://schemas.microsoft.com/office/drawing/2014/main" id="{8E14EC31-D122-F861-14E9-6A0E828EDC19}"/>
              </a:ext>
            </a:extLst>
          </p:cNvPr>
          <p:cNvSpPr/>
          <p:nvPr/>
        </p:nvSpPr>
        <p:spPr>
          <a:xfrm>
            <a:off x="9091564" y="3544214"/>
            <a:ext cx="2707529" cy="979319"/>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err="1">
                <a:solidFill>
                  <a:schemeClr val="tx1"/>
                </a:solidFill>
              </a:rPr>
              <a:t>Carlini</a:t>
            </a:r>
            <a:r>
              <a:rPr lang="en-US">
                <a:solidFill>
                  <a:schemeClr val="tx1"/>
                </a:solidFill>
              </a:rPr>
              <a:t>-Wagner (CW) attack: best in almost every metric. </a:t>
            </a:r>
          </a:p>
        </p:txBody>
      </p:sp>
      <p:sp>
        <p:nvSpPr>
          <p:cNvPr id="8" name="Speech Bubble: Rectangle 7">
            <a:extLst>
              <a:ext uri="{FF2B5EF4-FFF2-40B4-BE49-F238E27FC236}">
                <a16:creationId xmlns:a16="http://schemas.microsoft.com/office/drawing/2014/main" id="{83C3D997-D412-C50B-4418-A91B87DC5A21}"/>
              </a:ext>
            </a:extLst>
          </p:cNvPr>
          <p:cNvSpPr/>
          <p:nvPr/>
        </p:nvSpPr>
        <p:spPr>
          <a:xfrm>
            <a:off x="9091563" y="4869175"/>
            <a:ext cx="2707529" cy="1267354"/>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a:solidFill>
                  <a:schemeClr val="tx1"/>
                </a:solidFill>
              </a:rPr>
              <a:t>All evasion attacks show similar patterns across all metrics.</a:t>
            </a:r>
          </a:p>
        </p:txBody>
      </p:sp>
      <p:sp>
        <p:nvSpPr>
          <p:cNvPr id="12" name="Slide Number Placeholder 11">
            <a:extLst>
              <a:ext uri="{FF2B5EF4-FFF2-40B4-BE49-F238E27FC236}">
                <a16:creationId xmlns:a16="http://schemas.microsoft.com/office/drawing/2014/main" id="{9C3DFF28-5720-D685-D2C5-3859031FA1EB}"/>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87075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F799A3-69B4-A3DA-03CC-B7607CF2AD7A}"/>
              </a:ext>
            </a:extLst>
          </p:cNvPr>
          <p:cNvSpPr>
            <a:spLocks noGrp="1"/>
          </p:cNvSpPr>
          <p:nvPr>
            <p:ph type="title"/>
          </p:nvPr>
        </p:nvSpPr>
        <p:spPr/>
        <p:txBody>
          <a:bodyPr>
            <a:normAutofit/>
          </a:bodyPr>
          <a:lstStyle/>
          <a:p>
            <a:r>
              <a:rPr lang="en-US"/>
              <a:t>Numerical Analysis: Backdoor Attacks and SAE</a:t>
            </a:r>
          </a:p>
        </p:txBody>
      </p:sp>
      <p:pic>
        <p:nvPicPr>
          <p:cNvPr id="5" name="Picture 5" descr="Table&#10;&#10;Description automatically generated">
            <a:extLst>
              <a:ext uri="{FF2B5EF4-FFF2-40B4-BE49-F238E27FC236}">
                <a16:creationId xmlns:a16="http://schemas.microsoft.com/office/drawing/2014/main" id="{E0894FE9-DDBA-082E-6D60-E0D5342438D0}"/>
              </a:ext>
            </a:extLst>
          </p:cNvPr>
          <p:cNvPicPr>
            <a:picLocks noChangeAspect="1"/>
          </p:cNvPicPr>
          <p:nvPr/>
        </p:nvPicPr>
        <p:blipFill rotWithShape="1">
          <a:blip r:embed="rId3"/>
          <a:srcRect t="9115" r="187"/>
          <a:stretch/>
        </p:blipFill>
        <p:spPr>
          <a:xfrm>
            <a:off x="450514" y="1009506"/>
            <a:ext cx="8583443" cy="5453854"/>
          </a:xfrm>
          <a:prstGeom prst="rect">
            <a:avLst/>
          </a:prstGeom>
        </p:spPr>
      </p:pic>
      <mc:AlternateContent xmlns:mc="http://schemas.openxmlformats.org/markup-compatibility/2006" xmlns:a14="http://schemas.microsoft.com/office/drawing/2010/main">
        <mc:Choice Requires="a14">
          <p:sp>
            <p:nvSpPr>
              <p:cNvPr id="9" name="Speech Bubble: Rectangle 8">
                <a:extLst>
                  <a:ext uri="{FF2B5EF4-FFF2-40B4-BE49-F238E27FC236}">
                    <a16:creationId xmlns:a16="http://schemas.microsoft.com/office/drawing/2014/main" id="{3D13B0E5-6CCD-DB17-D94D-09B343986608}"/>
                  </a:ext>
                </a:extLst>
              </p:cNvPr>
              <p:cNvSpPr/>
              <p:nvPr/>
            </p:nvSpPr>
            <p:spPr>
              <a:xfrm>
                <a:off x="9091564" y="1931218"/>
                <a:ext cx="2707529" cy="1267354"/>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a:solidFill>
                      <a:schemeClr val="tx1"/>
                    </a:solidFill>
                  </a:rPr>
                  <a:t>Global Noise based back- doors: large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0</m:t>
                        </m:r>
                      </m:sup>
                    </m:sSup>
                    <m:r>
                      <a:rPr lang="en-US" b="0" i="0" smtClean="0">
                        <a:solidFill>
                          <a:schemeClr val="tx1"/>
                        </a:solidFill>
                        <a:latin typeface="Cambria Math" panose="02040503050406030204" pitchFamily="18" charset="0"/>
                      </a:rPr>
                      <m:t>,   </m:t>
                    </m:r>
                  </m:oMath>
                </a14:m>
                <a:r>
                  <a:rPr lang="en-US">
                    <a:solidFill>
                      <a:schemeClr val="tx1"/>
                    </a:solidFill>
                  </a:rPr>
                  <a:t>moderate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1</m:t>
                        </m:r>
                      </m:sup>
                    </m:sSup>
                    <m:r>
                      <a:rPr lang="en-US" b="0" i="0" smtClean="0">
                        <a:solidFill>
                          <a:schemeClr val="tx1"/>
                        </a:solidFill>
                        <a:latin typeface="Cambria Math" panose="02040503050406030204" pitchFamily="18" charset="0"/>
                      </a:rPr>
                      <m:t>&amp; </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2</m:t>
                        </m:r>
                      </m:sup>
                    </m:sSup>
                  </m:oMath>
                </a14:m>
                <a:r>
                  <a:rPr lang="en-US">
                    <a:solidFill>
                      <a:schemeClr val="tx1"/>
                    </a:solidFill>
                  </a:rPr>
                  <a:t>,  and very small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m:t>
                        </m:r>
                      </m:sup>
                    </m:sSup>
                  </m:oMath>
                </a14:m>
                <a:r>
                  <a:rPr lang="en-US">
                    <a:solidFill>
                      <a:schemeClr val="tx1"/>
                    </a:solidFill>
                  </a:rPr>
                  <a:t>.</a:t>
                </a:r>
              </a:p>
            </p:txBody>
          </p:sp>
        </mc:Choice>
        <mc:Fallback xmlns="">
          <p:sp>
            <p:nvSpPr>
              <p:cNvPr id="9" name="Speech Bubble: Rectangle 8">
                <a:extLst>
                  <a:ext uri="{FF2B5EF4-FFF2-40B4-BE49-F238E27FC236}">
                    <a16:creationId xmlns:a16="http://schemas.microsoft.com/office/drawing/2014/main" id="{3D13B0E5-6CCD-DB17-D94D-09B343986608}"/>
                  </a:ext>
                </a:extLst>
              </p:cNvPr>
              <p:cNvSpPr>
                <a:spLocks noRot="1" noChangeAspect="1" noMove="1" noResize="1" noEditPoints="1" noAdjustHandles="1" noChangeArrowheads="1" noChangeShapeType="1" noTextEdit="1"/>
              </p:cNvSpPr>
              <p:nvPr/>
            </p:nvSpPr>
            <p:spPr>
              <a:xfrm>
                <a:off x="9091564" y="1931218"/>
                <a:ext cx="2707529" cy="1267354"/>
              </a:xfrm>
              <a:prstGeom prst="wedgeRectCallout">
                <a:avLst>
                  <a:gd name="adj1" fmla="val -65053"/>
                  <a:gd name="adj2" fmla="val -37507"/>
                </a:avLst>
              </a:prstGeom>
              <a:blipFill>
                <a:blip r:embed="rId4"/>
                <a:stretch>
                  <a:fillRect/>
                </a:stretch>
              </a:blipFill>
              <a:ln>
                <a:solidFill>
                  <a:srgbClr val="0022B4"/>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Speech Bubble: Rectangle 9">
                <a:extLst>
                  <a:ext uri="{FF2B5EF4-FFF2-40B4-BE49-F238E27FC236}">
                    <a16:creationId xmlns:a16="http://schemas.microsoft.com/office/drawing/2014/main" id="{B9E7B17F-C960-DEBA-AEBB-18DD347E4BE8}"/>
                  </a:ext>
                </a:extLst>
              </p:cNvPr>
              <p:cNvSpPr/>
              <p:nvPr/>
            </p:nvSpPr>
            <p:spPr>
              <a:xfrm>
                <a:off x="9091564" y="3544214"/>
                <a:ext cx="2707529" cy="979319"/>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a:solidFill>
                      <a:schemeClr val="tx1"/>
                    </a:solidFill>
                  </a:rPr>
                  <a:t>Local patch based attacks: smallest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0</m:t>
                        </m:r>
                      </m:sup>
                    </m:sSup>
                  </m:oMath>
                </a14:m>
                <a:r>
                  <a:rPr lang="en-US">
                    <a:solidFill>
                      <a:schemeClr val="tx1"/>
                    </a:solidFill>
                  </a:rPr>
                  <a:t> but largest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m:t>
                        </m:r>
                      </m:sup>
                    </m:sSup>
                  </m:oMath>
                </a14:m>
                <a:r>
                  <a:rPr lang="en-US">
                    <a:solidFill>
                      <a:schemeClr val="tx1"/>
                    </a:solidFill>
                  </a:rPr>
                  <a:t>.</a:t>
                </a:r>
              </a:p>
            </p:txBody>
          </p:sp>
        </mc:Choice>
        <mc:Fallback xmlns="">
          <p:sp>
            <p:nvSpPr>
              <p:cNvPr id="10" name="Speech Bubble: Rectangle 9">
                <a:extLst>
                  <a:ext uri="{FF2B5EF4-FFF2-40B4-BE49-F238E27FC236}">
                    <a16:creationId xmlns:a16="http://schemas.microsoft.com/office/drawing/2014/main" id="{B9E7B17F-C960-DEBA-AEBB-18DD347E4BE8}"/>
                  </a:ext>
                </a:extLst>
              </p:cNvPr>
              <p:cNvSpPr>
                <a:spLocks noRot="1" noChangeAspect="1" noMove="1" noResize="1" noEditPoints="1" noAdjustHandles="1" noChangeArrowheads="1" noChangeShapeType="1" noTextEdit="1"/>
              </p:cNvSpPr>
              <p:nvPr/>
            </p:nvSpPr>
            <p:spPr>
              <a:xfrm>
                <a:off x="9091564" y="3544214"/>
                <a:ext cx="2707529" cy="979319"/>
              </a:xfrm>
              <a:prstGeom prst="wedgeRectCallout">
                <a:avLst>
                  <a:gd name="adj1" fmla="val -65053"/>
                  <a:gd name="adj2" fmla="val -37507"/>
                </a:avLst>
              </a:prstGeom>
              <a:blipFill>
                <a:blip r:embed="rId5"/>
                <a:stretch>
                  <a:fillRect/>
                </a:stretch>
              </a:blipFill>
              <a:ln>
                <a:solidFill>
                  <a:srgbClr val="0022B4"/>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Speech Bubble: Rectangle 10">
                <a:extLst>
                  <a:ext uri="{FF2B5EF4-FFF2-40B4-BE49-F238E27FC236}">
                    <a16:creationId xmlns:a16="http://schemas.microsoft.com/office/drawing/2014/main" id="{C788F2F0-30D9-3CCE-A3E2-FA25CB11373B}"/>
                  </a:ext>
                </a:extLst>
              </p:cNvPr>
              <p:cNvSpPr/>
              <p:nvPr/>
            </p:nvSpPr>
            <p:spPr>
              <a:xfrm>
                <a:off x="9091563" y="4869175"/>
                <a:ext cx="2707529" cy="1440175"/>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a:solidFill>
                      <a:schemeClr val="tx1"/>
                    </a:solidFill>
                  </a:rPr>
                  <a:t>Global transformation attacks: relatively large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0</m:t>
                        </m:r>
                      </m:sup>
                    </m:sSup>
                  </m:oMath>
                </a14:m>
                <a:r>
                  <a:rPr lang="en-US">
                    <a:solidFill>
                      <a:schemeClr val="tx1"/>
                    </a:solidFill>
                  </a:rPr>
                  <a:t>,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1</m:t>
                        </m:r>
                      </m:sup>
                    </m:sSup>
                  </m:oMath>
                </a14:m>
                <a:r>
                  <a:rPr lang="en-US">
                    <a:solidFill>
                      <a:schemeClr val="tx1"/>
                    </a:solidFill>
                  </a:rPr>
                  <a:t> and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2</m:t>
                        </m:r>
                      </m:sup>
                    </m:sSup>
                  </m:oMath>
                </a14:m>
                <a:r>
                  <a:rPr lang="en-US">
                    <a:solidFill>
                      <a:schemeClr val="tx1"/>
                    </a:solidFill>
                  </a:rPr>
                  <a:t>, but moderate </a:t>
                </a:r>
                <a14:m>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𝑙</m:t>
                        </m:r>
                      </m:e>
                      <m:sup>
                        <m:r>
                          <a:rPr lang="en-US" b="0" i="1" smtClean="0">
                            <a:solidFill>
                              <a:schemeClr val="tx1"/>
                            </a:solidFill>
                            <a:latin typeface="Cambria Math" panose="02040503050406030204" pitchFamily="18" charset="0"/>
                          </a:rPr>
                          <m:t>∞</m:t>
                        </m:r>
                      </m:sup>
                    </m:sSup>
                  </m:oMath>
                </a14:m>
                <a:r>
                  <a:rPr lang="en-US">
                    <a:solidFill>
                      <a:schemeClr val="tx1"/>
                    </a:solidFill>
                  </a:rPr>
                  <a:t>.</a:t>
                </a:r>
              </a:p>
            </p:txBody>
          </p:sp>
        </mc:Choice>
        <mc:Fallback xmlns="">
          <p:sp>
            <p:nvSpPr>
              <p:cNvPr id="11" name="Speech Bubble: Rectangle 10">
                <a:extLst>
                  <a:ext uri="{FF2B5EF4-FFF2-40B4-BE49-F238E27FC236}">
                    <a16:creationId xmlns:a16="http://schemas.microsoft.com/office/drawing/2014/main" id="{C788F2F0-30D9-3CCE-A3E2-FA25CB11373B}"/>
                  </a:ext>
                </a:extLst>
              </p:cNvPr>
              <p:cNvSpPr>
                <a:spLocks noRot="1" noChangeAspect="1" noMove="1" noResize="1" noEditPoints="1" noAdjustHandles="1" noChangeArrowheads="1" noChangeShapeType="1" noTextEdit="1"/>
              </p:cNvSpPr>
              <p:nvPr/>
            </p:nvSpPr>
            <p:spPr>
              <a:xfrm>
                <a:off x="9091563" y="4869175"/>
                <a:ext cx="2707529" cy="1440175"/>
              </a:xfrm>
              <a:prstGeom prst="wedgeRectCallout">
                <a:avLst>
                  <a:gd name="adj1" fmla="val -65053"/>
                  <a:gd name="adj2" fmla="val -37507"/>
                </a:avLst>
              </a:prstGeom>
              <a:blipFill>
                <a:blip r:embed="rId6"/>
                <a:stretch>
                  <a:fillRect r="-969"/>
                </a:stretch>
              </a:blipFill>
              <a:ln>
                <a:solidFill>
                  <a:srgbClr val="0022B4"/>
                </a:solidFill>
              </a:ln>
            </p:spPr>
            <p:txBody>
              <a:bodyPr/>
              <a:lstStyle/>
              <a:p>
                <a:r>
                  <a:rPr lang="en-US">
                    <a:noFill/>
                  </a:rPr>
                  <a:t> </a:t>
                </a:r>
              </a:p>
            </p:txBody>
          </p:sp>
        </mc:Fallback>
      </mc:AlternateContent>
      <p:sp>
        <p:nvSpPr>
          <p:cNvPr id="12" name="Slide Number Placeholder 11">
            <a:extLst>
              <a:ext uri="{FF2B5EF4-FFF2-40B4-BE49-F238E27FC236}">
                <a16:creationId xmlns:a16="http://schemas.microsoft.com/office/drawing/2014/main" id="{A06944A2-2D63-B91E-B11D-98BDBE99A177}"/>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24593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F799A3-69B4-A3DA-03CC-B7607CF2AD7A}"/>
              </a:ext>
            </a:extLst>
          </p:cNvPr>
          <p:cNvSpPr>
            <a:spLocks noGrp="1"/>
          </p:cNvSpPr>
          <p:nvPr>
            <p:ph type="title"/>
          </p:nvPr>
        </p:nvSpPr>
        <p:spPr/>
        <p:txBody>
          <a:bodyPr/>
          <a:lstStyle/>
          <a:p>
            <a:r>
              <a:rPr lang="en-US"/>
              <a:t>Numerical Analysis: Backdoor Attacks and SAE</a:t>
            </a:r>
          </a:p>
        </p:txBody>
      </p:sp>
      <p:pic>
        <p:nvPicPr>
          <p:cNvPr id="5" name="Picture 5" descr="Table&#10;&#10;Description automatically generated">
            <a:extLst>
              <a:ext uri="{FF2B5EF4-FFF2-40B4-BE49-F238E27FC236}">
                <a16:creationId xmlns:a16="http://schemas.microsoft.com/office/drawing/2014/main" id="{E0894FE9-DDBA-082E-6D60-E0D5342438D0}"/>
              </a:ext>
            </a:extLst>
          </p:cNvPr>
          <p:cNvPicPr>
            <a:picLocks noChangeAspect="1"/>
          </p:cNvPicPr>
          <p:nvPr/>
        </p:nvPicPr>
        <p:blipFill rotWithShape="1">
          <a:blip r:embed="rId3"/>
          <a:srcRect t="9115" r="187"/>
          <a:stretch/>
        </p:blipFill>
        <p:spPr>
          <a:xfrm>
            <a:off x="450514" y="1009506"/>
            <a:ext cx="8583443" cy="5453854"/>
          </a:xfrm>
          <a:prstGeom prst="rect">
            <a:avLst/>
          </a:prstGeom>
        </p:spPr>
      </p:pic>
      <p:sp>
        <p:nvSpPr>
          <p:cNvPr id="6" name="Speech Bubble: Rectangle 5">
            <a:extLst>
              <a:ext uri="{FF2B5EF4-FFF2-40B4-BE49-F238E27FC236}">
                <a16:creationId xmlns:a16="http://schemas.microsoft.com/office/drawing/2014/main" id="{69258C33-3CDB-D86C-206F-4448CF4C3C94}"/>
              </a:ext>
            </a:extLst>
          </p:cNvPr>
          <p:cNvSpPr/>
          <p:nvPr/>
        </p:nvSpPr>
        <p:spPr>
          <a:xfrm>
            <a:off x="9091564" y="2737716"/>
            <a:ext cx="2707529" cy="979319"/>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a:solidFill>
                  <a:schemeClr val="tx1"/>
                </a:solidFill>
              </a:rPr>
              <a:t>PSNR and SSIM are highly (negatively) correlated with MSE</a:t>
            </a:r>
          </a:p>
        </p:txBody>
      </p:sp>
      <p:sp>
        <p:nvSpPr>
          <p:cNvPr id="7" name="Speech Bubble: Rectangle 6">
            <a:extLst>
              <a:ext uri="{FF2B5EF4-FFF2-40B4-BE49-F238E27FC236}">
                <a16:creationId xmlns:a16="http://schemas.microsoft.com/office/drawing/2014/main" id="{C1B305F4-C903-EDB6-9623-1E5D8FD12D9A}"/>
              </a:ext>
            </a:extLst>
          </p:cNvPr>
          <p:cNvSpPr/>
          <p:nvPr/>
        </p:nvSpPr>
        <p:spPr>
          <a:xfrm>
            <a:off x="9091564" y="3889856"/>
            <a:ext cx="2707529" cy="1230167"/>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a:solidFill>
                  <a:schemeClr val="tx1"/>
                </a:solidFill>
              </a:rPr>
              <a:t>Most of the other metrics are strong correlated with at least one of MSE, PNSR, or SSIM</a:t>
            </a:r>
          </a:p>
        </p:txBody>
      </p:sp>
      <p:sp>
        <p:nvSpPr>
          <p:cNvPr id="8" name="Speech Bubble: Rectangle 7">
            <a:extLst>
              <a:ext uri="{FF2B5EF4-FFF2-40B4-BE49-F238E27FC236}">
                <a16:creationId xmlns:a16="http://schemas.microsoft.com/office/drawing/2014/main" id="{B38CBBD1-291B-00C2-EA93-DD1C82DE95EA}"/>
              </a:ext>
            </a:extLst>
          </p:cNvPr>
          <p:cNvSpPr/>
          <p:nvPr/>
        </p:nvSpPr>
        <p:spPr>
          <a:xfrm>
            <a:off x="9091564" y="1221123"/>
            <a:ext cx="2707529" cy="1343772"/>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sz="1600">
                <a:solidFill>
                  <a:schemeClr val="tx1"/>
                </a:solidFill>
              </a:rPr>
              <a:t>MSE: small for Gradient-based attacks, moderate for patch backdoors, various for global transformation.</a:t>
            </a:r>
          </a:p>
        </p:txBody>
      </p:sp>
      <p:sp>
        <p:nvSpPr>
          <p:cNvPr id="2" name="Speech Bubble: Rectangle 1">
            <a:extLst>
              <a:ext uri="{FF2B5EF4-FFF2-40B4-BE49-F238E27FC236}">
                <a16:creationId xmlns:a16="http://schemas.microsoft.com/office/drawing/2014/main" id="{50CCEB25-A6F8-D520-CD90-82DAF8A157B2}"/>
              </a:ext>
            </a:extLst>
          </p:cNvPr>
          <p:cNvSpPr/>
          <p:nvPr/>
        </p:nvSpPr>
        <p:spPr>
          <a:xfrm>
            <a:off x="9091564" y="5272424"/>
            <a:ext cx="2707529" cy="1230168"/>
          </a:xfrm>
          <a:prstGeom prst="wedgeRectCallout">
            <a:avLst>
              <a:gd name="adj1" fmla="val -65053"/>
              <a:gd name="adj2" fmla="val -375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r>
              <a:rPr lang="en-US">
                <a:solidFill>
                  <a:schemeClr val="tx1"/>
                </a:solidFill>
              </a:rPr>
              <a:t>SAE and INS are the worst as they don’t minimize perturbation.</a:t>
            </a:r>
          </a:p>
        </p:txBody>
      </p:sp>
      <p:sp>
        <p:nvSpPr>
          <p:cNvPr id="4" name="Slide Number Placeholder 3">
            <a:extLst>
              <a:ext uri="{FF2B5EF4-FFF2-40B4-BE49-F238E27FC236}">
                <a16:creationId xmlns:a16="http://schemas.microsoft.com/office/drawing/2014/main" id="{07880A71-84B1-897A-28CA-232280934280}"/>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80596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6E26E8-4AAA-77D6-05E8-93EA7CCF04EF}"/>
              </a:ext>
            </a:extLst>
          </p:cNvPr>
          <p:cNvSpPr>
            <a:spLocks noGrp="1"/>
          </p:cNvSpPr>
          <p:nvPr>
            <p:ph type="title"/>
          </p:nvPr>
        </p:nvSpPr>
        <p:spPr/>
        <p:txBody>
          <a:bodyPr/>
          <a:lstStyle/>
          <a:p>
            <a:r>
              <a:rPr lang="en-US"/>
              <a:t>User Study Design</a:t>
            </a:r>
          </a:p>
        </p:txBody>
      </p:sp>
      <p:sp>
        <p:nvSpPr>
          <p:cNvPr id="4" name="Content Placeholder 2">
            <a:extLst>
              <a:ext uri="{FF2B5EF4-FFF2-40B4-BE49-F238E27FC236}">
                <a16:creationId xmlns:a16="http://schemas.microsoft.com/office/drawing/2014/main" id="{F4BBA29D-40BC-7071-988F-0E04FE5F7E66}"/>
              </a:ext>
            </a:extLst>
          </p:cNvPr>
          <p:cNvSpPr txBox="1">
            <a:spLocks/>
          </p:cNvSpPr>
          <p:nvPr/>
        </p:nvSpPr>
        <p:spPr>
          <a:xfrm>
            <a:off x="838200" y="1379010"/>
            <a:ext cx="10511640" cy="4419723"/>
          </a:xfrm>
          <a:prstGeom prst="rect">
            <a:avLst/>
          </a:prstGeom>
        </p:spPr>
        <p:txBody>
          <a:bodyPr vert="horz" wrap="square"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a:buChar char="•"/>
            </a:pPr>
            <a:endParaRPr lang="en-US" sz="2400">
              <a:latin typeface="Times New Roman"/>
              <a:cs typeface="Calibri" panose="020F0502020204030204"/>
            </a:endParaRPr>
          </a:p>
          <a:p>
            <a:pPr>
              <a:buFont typeface="Arial"/>
              <a:buChar char="•"/>
            </a:pPr>
            <a:endParaRPr lang="en-US" sz="2400">
              <a:latin typeface="Times New Roman"/>
              <a:cs typeface="Calibri" panose="020F0502020204030204"/>
            </a:endParaRPr>
          </a:p>
        </p:txBody>
      </p:sp>
      <p:graphicFrame>
        <p:nvGraphicFramePr>
          <p:cNvPr id="6" name="Table 5">
            <a:extLst>
              <a:ext uri="{FF2B5EF4-FFF2-40B4-BE49-F238E27FC236}">
                <a16:creationId xmlns:a16="http://schemas.microsoft.com/office/drawing/2014/main" id="{0E683709-9785-85C2-BF13-3111B5F0CE88}"/>
              </a:ext>
            </a:extLst>
          </p:cNvPr>
          <p:cNvGraphicFramePr>
            <a:graphicFrameLocks noGrp="1"/>
          </p:cNvGraphicFramePr>
          <p:nvPr/>
        </p:nvGraphicFramePr>
        <p:xfrm>
          <a:off x="834081" y="1297541"/>
          <a:ext cx="10526904" cy="1740292"/>
        </p:xfrm>
        <a:graphic>
          <a:graphicData uri="http://schemas.openxmlformats.org/drawingml/2006/table">
            <a:tbl>
              <a:tblPr firstRow="1" bandRow="1">
                <a:tableStyleId>{5C22544A-7EE6-4342-B048-85BDC9FD1C3A}</a:tableStyleId>
              </a:tblPr>
              <a:tblGrid>
                <a:gridCol w="2718485">
                  <a:extLst>
                    <a:ext uri="{9D8B030D-6E8A-4147-A177-3AD203B41FA5}">
                      <a16:colId xmlns:a16="http://schemas.microsoft.com/office/drawing/2014/main" val="3574362209"/>
                    </a:ext>
                  </a:extLst>
                </a:gridCol>
                <a:gridCol w="1369540">
                  <a:extLst>
                    <a:ext uri="{9D8B030D-6E8A-4147-A177-3AD203B41FA5}">
                      <a16:colId xmlns:a16="http://schemas.microsoft.com/office/drawing/2014/main" val="2060123126"/>
                    </a:ext>
                  </a:extLst>
                </a:gridCol>
                <a:gridCol w="1523999">
                  <a:extLst>
                    <a:ext uri="{9D8B030D-6E8A-4147-A177-3AD203B41FA5}">
                      <a16:colId xmlns:a16="http://schemas.microsoft.com/office/drawing/2014/main" val="3100834343"/>
                    </a:ext>
                  </a:extLst>
                </a:gridCol>
                <a:gridCol w="4914880">
                  <a:extLst>
                    <a:ext uri="{9D8B030D-6E8A-4147-A177-3AD203B41FA5}">
                      <a16:colId xmlns:a16="http://schemas.microsoft.com/office/drawing/2014/main" val="3980953843"/>
                    </a:ext>
                  </a:extLst>
                </a:gridCol>
              </a:tblGrid>
              <a:tr h="435073">
                <a:tc>
                  <a:txBody>
                    <a:bodyPr/>
                    <a:lstStyle/>
                    <a:p>
                      <a:pPr lvl="0" algn="ctr">
                        <a:buNone/>
                      </a:pPr>
                      <a:r>
                        <a:rPr lang="en-US" sz="1800">
                          <a:latin typeface="+mj-lt"/>
                        </a:rPr>
                        <a:t>Defense Model</a:t>
                      </a:r>
                    </a:p>
                  </a:txBody>
                  <a:tcPr anchor="ctr">
                    <a:lnL w="0">
                      <a:noFill/>
                    </a:lnL>
                    <a:lnR w="0">
                      <a:noFill/>
                    </a:lnR>
                    <a:lnT w="0">
                      <a:noFill/>
                    </a:lnT>
                    <a:lnB w="0">
                      <a:noFill/>
                    </a:lnB>
                    <a:solidFill>
                      <a:srgbClr val="0022B4"/>
                    </a:solidFill>
                  </a:tcPr>
                </a:tc>
                <a:tc>
                  <a:txBody>
                    <a:bodyPr/>
                    <a:lstStyle/>
                    <a:p>
                      <a:pPr algn="ctr"/>
                      <a:r>
                        <a:rPr lang="en-US" sz="1800">
                          <a:latin typeface="+mj-lt"/>
                        </a:rPr>
                        <a:t>Model</a:t>
                      </a:r>
                    </a:p>
                  </a:txBody>
                  <a:tcPr anchor="ctr">
                    <a:lnL w="0">
                      <a:noFill/>
                    </a:lnL>
                    <a:lnR w="0">
                      <a:noFill/>
                    </a:lnR>
                    <a:lnT w="0">
                      <a:noFill/>
                    </a:lnT>
                    <a:lnB w="0">
                      <a:noFill/>
                    </a:lnB>
                    <a:solidFill>
                      <a:srgbClr val="0022B4"/>
                    </a:solidFill>
                  </a:tcPr>
                </a:tc>
                <a:tc>
                  <a:txBody>
                    <a:bodyPr/>
                    <a:lstStyle/>
                    <a:p>
                      <a:pPr lvl="0" algn="ctr">
                        <a:lnSpc>
                          <a:spcPct val="100000"/>
                        </a:lnSpc>
                        <a:spcBef>
                          <a:spcPts val="0"/>
                        </a:spcBef>
                        <a:spcAft>
                          <a:spcPts val="0"/>
                        </a:spcAft>
                        <a:buNone/>
                      </a:pPr>
                      <a:r>
                        <a:rPr lang="en-US" sz="1800" b="1" i="0" u="none" strike="noStrike" noProof="0">
                          <a:latin typeface="+mj-lt"/>
                        </a:rPr>
                        <a:t>Knowledge</a:t>
                      </a:r>
                    </a:p>
                  </a:txBody>
                  <a:tcPr anchor="ctr">
                    <a:lnL w="0">
                      <a:noFill/>
                    </a:lnL>
                    <a:lnR w="0">
                      <a:noFill/>
                    </a:lnR>
                    <a:lnT w="0">
                      <a:noFill/>
                    </a:lnT>
                    <a:lnB w="0">
                      <a:noFill/>
                    </a:lnB>
                    <a:solidFill>
                      <a:srgbClr val="0022B4"/>
                    </a:solidFill>
                  </a:tcPr>
                </a:tc>
                <a:tc>
                  <a:txBody>
                    <a:bodyPr/>
                    <a:lstStyle/>
                    <a:p>
                      <a:pPr algn="ctr"/>
                      <a:r>
                        <a:rPr lang="en-US" sz="1800">
                          <a:latin typeface="+mj-lt"/>
                        </a:rPr>
                        <a:t>Approach/Experiment</a:t>
                      </a:r>
                    </a:p>
                  </a:txBody>
                  <a:tcPr anchor="ctr">
                    <a:lnL w="0">
                      <a:noFill/>
                    </a:lnL>
                    <a:lnR w="0">
                      <a:noFill/>
                    </a:lnR>
                    <a:lnT w="0">
                      <a:noFill/>
                    </a:lnT>
                    <a:lnB w="0">
                      <a:noFill/>
                    </a:lnB>
                    <a:solidFill>
                      <a:srgbClr val="0022B4"/>
                    </a:solidFill>
                  </a:tcPr>
                </a:tc>
                <a:extLst>
                  <a:ext uri="{0D108BD9-81ED-4DB2-BD59-A6C34878D82A}">
                    <a16:rowId xmlns:a16="http://schemas.microsoft.com/office/drawing/2014/main" val="760860257"/>
                  </a:ext>
                </a:extLst>
              </a:tr>
              <a:tr h="435073">
                <a:tc>
                  <a:txBody>
                    <a:bodyPr/>
                    <a:lstStyle/>
                    <a:p>
                      <a:pPr lvl="0" algn="ctr">
                        <a:buNone/>
                      </a:pPr>
                      <a:r>
                        <a:rPr lang="en-US" sz="1800" b="0" i="0" u="none" strike="noStrike" noProof="0">
                          <a:latin typeface="+mj-lt"/>
                        </a:rPr>
                        <a:t>Informed Defenders</a:t>
                      </a:r>
                      <a:endParaRPr lang="en-US" sz="1800" b="0">
                        <a:latin typeface="+mj-lt"/>
                      </a:endParaRPr>
                    </a:p>
                  </a:txBody>
                  <a:tcPr anchor="ctr">
                    <a:lnL w="0">
                      <a:noFill/>
                    </a:lnL>
                    <a:lnR w="0">
                      <a:noFill/>
                    </a:lnR>
                    <a:lnT w="0">
                      <a:noFill/>
                    </a:lnT>
                    <a:lnB w="0">
                      <a:noFill/>
                    </a:lnB>
                  </a:tcPr>
                </a:tc>
                <a:tc>
                  <a:txBody>
                    <a:bodyPr/>
                    <a:lstStyle/>
                    <a:p>
                      <a:pPr algn="ctr"/>
                      <a:r>
                        <a:rPr lang="en-US" sz="1800">
                          <a:latin typeface="+mj-lt"/>
                        </a:rPr>
                        <a:t>White Box</a:t>
                      </a:r>
                    </a:p>
                  </a:txBody>
                  <a:tcPr anchor="ctr">
                    <a:lnL w="0">
                      <a:noFill/>
                    </a:lnL>
                    <a:lnR w="0">
                      <a:noFill/>
                    </a:lnR>
                    <a:lnT w="0">
                      <a:noFill/>
                    </a:lnT>
                    <a:lnB w="0">
                      <a:noFill/>
                    </a:lnB>
                  </a:tcPr>
                </a:tc>
                <a:tc>
                  <a:txBody>
                    <a:bodyPr/>
                    <a:lstStyle/>
                    <a:p>
                      <a:pPr lvl="0" algn="ctr">
                        <a:lnSpc>
                          <a:spcPct val="100000"/>
                        </a:lnSpc>
                        <a:spcBef>
                          <a:spcPts val="0"/>
                        </a:spcBef>
                        <a:spcAft>
                          <a:spcPts val="0"/>
                        </a:spcAft>
                        <a:buNone/>
                      </a:pPr>
                      <a:r>
                        <a:rPr lang="en-US" sz="1800" b="0" i="0" u="none" strike="noStrike" noProof="0">
                          <a:latin typeface="+mj-lt"/>
                        </a:rPr>
                        <a:t>Complete</a:t>
                      </a:r>
                    </a:p>
                  </a:txBody>
                  <a:tcPr anchor="ctr">
                    <a:lnL w="0">
                      <a:noFill/>
                    </a:lnL>
                    <a:lnR w="0">
                      <a:noFill/>
                    </a:lnR>
                    <a:lnT w="0">
                      <a:noFill/>
                    </a:lnT>
                    <a:lnB w="0">
                      <a:noFill/>
                    </a:lnB>
                  </a:tcPr>
                </a:tc>
                <a:tc>
                  <a:txBody>
                    <a:bodyPr/>
                    <a:lstStyle/>
                    <a:p>
                      <a:pPr lvl="0" algn="ctr">
                        <a:buNone/>
                      </a:pPr>
                      <a:r>
                        <a:rPr lang="en-US" sz="1800">
                          <a:latin typeface="+mj-lt"/>
                        </a:rPr>
                        <a:t>Side-by-side comparison with full</a:t>
                      </a:r>
                      <a:r>
                        <a:rPr lang="en-US" sz="1800" b="1">
                          <a:latin typeface="+mj-lt"/>
                        </a:rPr>
                        <a:t> </a:t>
                      </a:r>
                      <a:r>
                        <a:rPr lang="en-US" sz="1800">
                          <a:latin typeface="+mj-lt"/>
                        </a:rPr>
                        <a:t>reference </a:t>
                      </a:r>
                      <a:r>
                        <a:rPr lang="en-US" sz="1800" b="1" i="0" u="none" strike="noStrike" noProof="0">
                          <a:latin typeface="+mj-lt"/>
                        </a:rPr>
                        <a:t>(A)</a:t>
                      </a:r>
                      <a:endParaRPr lang="en-US" sz="1800" b="1">
                        <a:latin typeface="+mj-lt"/>
                      </a:endParaRPr>
                    </a:p>
                  </a:txBody>
                  <a:tcPr>
                    <a:lnL w="0">
                      <a:noFill/>
                    </a:lnL>
                    <a:lnR w="0">
                      <a:noFill/>
                    </a:lnR>
                    <a:lnT w="0">
                      <a:noFill/>
                    </a:lnT>
                    <a:lnB w="0">
                      <a:noFill/>
                    </a:lnB>
                  </a:tcPr>
                </a:tc>
                <a:extLst>
                  <a:ext uri="{0D108BD9-81ED-4DB2-BD59-A6C34878D82A}">
                    <a16:rowId xmlns:a16="http://schemas.microsoft.com/office/drawing/2014/main" val="49514492"/>
                  </a:ext>
                </a:extLst>
              </a:tr>
              <a:tr h="435073">
                <a:tc>
                  <a:txBody>
                    <a:bodyPr/>
                    <a:lstStyle/>
                    <a:p>
                      <a:pPr lvl="0" algn="ctr">
                        <a:buNone/>
                      </a:pPr>
                      <a:r>
                        <a:rPr lang="en-US" sz="1800" b="0" i="0" u="none" strike="noStrike" noProof="0">
                          <a:latin typeface="+mj-lt"/>
                        </a:rPr>
                        <a:t>Knowledgeable Defenders </a:t>
                      </a:r>
                      <a:endParaRPr lang="en-US" sz="1800" b="0">
                        <a:latin typeface="+mj-lt"/>
                      </a:endParaRPr>
                    </a:p>
                  </a:txBody>
                  <a:tcPr anchor="ctr">
                    <a:lnL w="0">
                      <a:noFill/>
                    </a:lnL>
                    <a:lnR w="0">
                      <a:noFill/>
                    </a:lnR>
                    <a:lnT w="0">
                      <a:noFill/>
                    </a:lnT>
                    <a:lnB w="0">
                      <a:noFill/>
                    </a:lnB>
                  </a:tcPr>
                </a:tc>
                <a:tc>
                  <a:txBody>
                    <a:bodyPr/>
                    <a:lstStyle/>
                    <a:p>
                      <a:pPr algn="ctr"/>
                      <a:r>
                        <a:rPr lang="en-US" sz="1800">
                          <a:latin typeface="+mj-lt"/>
                        </a:rPr>
                        <a:t>Grey Box</a:t>
                      </a:r>
                    </a:p>
                  </a:txBody>
                  <a:tcPr anchor="ctr">
                    <a:lnL w="0">
                      <a:noFill/>
                    </a:lnL>
                    <a:lnR w="0">
                      <a:noFill/>
                    </a:lnR>
                    <a:lnT w="0">
                      <a:noFill/>
                    </a:lnT>
                    <a:lnB w="0">
                      <a:noFill/>
                    </a:lnB>
                  </a:tcPr>
                </a:tc>
                <a:tc>
                  <a:txBody>
                    <a:bodyPr/>
                    <a:lstStyle/>
                    <a:p>
                      <a:pPr lvl="0" algn="ctr">
                        <a:lnSpc>
                          <a:spcPct val="100000"/>
                        </a:lnSpc>
                        <a:spcBef>
                          <a:spcPts val="0"/>
                        </a:spcBef>
                        <a:spcAft>
                          <a:spcPts val="0"/>
                        </a:spcAft>
                        <a:buNone/>
                      </a:pPr>
                      <a:r>
                        <a:rPr lang="en-US" sz="1800" b="0" i="0" u="none" strike="noStrike" noProof="0">
                          <a:latin typeface="+mj-lt"/>
                        </a:rPr>
                        <a:t>Reasonable</a:t>
                      </a:r>
                    </a:p>
                  </a:txBody>
                  <a:tcPr anchor="ctr">
                    <a:lnL w="0">
                      <a:noFill/>
                    </a:lnL>
                    <a:lnR w="0">
                      <a:noFill/>
                    </a:lnR>
                    <a:lnT w="0">
                      <a:noFill/>
                    </a:lnT>
                    <a:lnB w="0">
                      <a:noFill/>
                    </a:lnB>
                  </a:tcPr>
                </a:tc>
                <a:tc>
                  <a:txBody>
                    <a:bodyPr/>
                    <a:lstStyle/>
                    <a:p>
                      <a:pPr lvl="0" algn="ctr">
                        <a:buNone/>
                      </a:pPr>
                      <a:r>
                        <a:rPr lang="en-US" sz="1800">
                          <a:latin typeface="+mj-lt"/>
                        </a:rPr>
                        <a:t>Limited access to a few benign images </a:t>
                      </a:r>
                      <a:r>
                        <a:rPr lang="en-US" sz="1800" b="1" i="0" u="none" strike="noStrike" noProof="0">
                          <a:latin typeface="+mj-lt"/>
                        </a:rPr>
                        <a:t>(B)</a:t>
                      </a:r>
                      <a:endParaRPr lang="en-US" sz="1800" b="1">
                        <a:latin typeface="+mj-lt"/>
                      </a:endParaRPr>
                    </a:p>
                  </a:txBody>
                  <a:tcPr>
                    <a:lnL w="0">
                      <a:noFill/>
                    </a:lnL>
                    <a:lnR w="0">
                      <a:noFill/>
                    </a:lnR>
                    <a:lnT w="0">
                      <a:noFill/>
                    </a:lnT>
                    <a:lnB w="0">
                      <a:noFill/>
                    </a:lnB>
                  </a:tcPr>
                </a:tc>
                <a:extLst>
                  <a:ext uri="{0D108BD9-81ED-4DB2-BD59-A6C34878D82A}">
                    <a16:rowId xmlns:a16="http://schemas.microsoft.com/office/drawing/2014/main" val="1652477748"/>
                  </a:ext>
                </a:extLst>
              </a:tr>
              <a:tr h="435073">
                <a:tc>
                  <a:txBody>
                    <a:bodyPr/>
                    <a:lstStyle/>
                    <a:p>
                      <a:pPr lvl="0" algn="ctr">
                        <a:buNone/>
                      </a:pPr>
                      <a:r>
                        <a:rPr lang="en-US" sz="1800" b="0" i="0" u="none" strike="noStrike" noProof="0" err="1">
                          <a:latin typeface="+mj-lt"/>
                        </a:rPr>
                        <a:t>Referenceless</a:t>
                      </a:r>
                      <a:r>
                        <a:rPr lang="en-US" sz="1800" b="0" i="0" u="none" strike="noStrike" noProof="0">
                          <a:latin typeface="+mj-lt"/>
                        </a:rPr>
                        <a:t> Defenders </a:t>
                      </a:r>
                      <a:endParaRPr lang="en-US" sz="1800" b="0">
                        <a:latin typeface="+mj-lt"/>
                      </a:endParaRPr>
                    </a:p>
                  </a:txBody>
                  <a:tcPr anchor="ctr">
                    <a:lnL w="0">
                      <a:noFill/>
                    </a:lnL>
                    <a:lnR w="0">
                      <a:noFill/>
                    </a:lnR>
                    <a:lnT w="0">
                      <a:noFill/>
                    </a:lnT>
                    <a:lnB w="0">
                      <a:noFill/>
                    </a:lnB>
                  </a:tcPr>
                </a:tc>
                <a:tc>
                  <a:txBody>
                    <a:bodyPr/>
                    <a:lstStyle/>
                    <a:p>
                      <a:pPr algn="ctr"/>
                      <a:r>
                        <a:rPr lang="en-US" sz="1800">
                          <a:latin typeface="+mj-lt"/>
                        </a:rPr>
                        <a:t>Black Box</a:t>
                      </a:r>
                    </a:p>
                  </a:txBody>
                  <a:tcPr anchor="ctr">
                    <a:lnL w="0">
                      <a:noFill/>
                    </a:lnL>
                    <a:lnR w="0">
                      <a:noFill/>
                    </a:lnR>
                    <a:lnT w="0">
                      <a:noFill/>
                    </a:lnT>
                    <a:lnB w="0">
                      <a:noFill/>
                    </a:lnB>
                  </a:tcPr>
                </a:tc>
                <a:tc>
                  <a:txBody>
                    <a:bodyPr/>
                    <a:lstStyle/>
                    <a:p>
                      <a:pPr lvl="0" algn="ctr">
                        <a:lnSpc>
                          <a:spcPct val="100000"/>
                        </a:lnSpc>
                        <a:spcBef>
                          <a:spcPts val="0"/>
                        </a:spcBef>
                        <a:spcAft>
                          <a:spcPts val="0"/>
                        </a:spcAft>
                        <a:buNone/>
                      </a:pPr>
                      <a:r>
                        <a:rPr lang="en-US" sz="1800" b="0" i="0" u="none" strike="noStrike" noProof="0">
                          <a:latin typeface="+mj-lt"/>
                        </a:rPr>
                        <a:t>Little/No</a:t>
                      </a:r>
                    </a:p>
                  </a:txBody>
                  <a:tcPr anchor="ctr">
                    <a:lnL w="0">
                      <a:noFill/>
                    </a:lnL>
                    <a:lnR w="0">
                      <a:noFill/>
                    </a:lnR>
                    <a:lnT w="0">
                      <a:noFill/>
                    </a:lnT>
                    <a:lnB w="0">
                      <a:noFill/>
                    </a:lnB>
                  </a:tcPr>
                </a:tc>
                <a:tc>
                  <a:txBody>
                    <a:bodyPr/>
                    <a:lstStyle/>
                    <a:p>
                      <a:pPr lvl="0" algn="ctr">
                        <a:buNone/>
                      </a:pPr>
                      <a:r>
                        <a:rPr lang="en-US" sz="1800">
                          <a:latin typeface="+mj-lt"/>
                        </a:rPr>
                        <a:t>Blind judgement without reference </a:t>
                      </a:r>
                      <a:r>
                        <a:rPr lang="en-US" sz="1800" b="1" i="0" u="none" strike="noStrike" noProof="0">
                          <a:latin typeface="+mj-lt"/>
                        </a:rPr>
                        <a:t>(C)</a:t>
                      </a:r>
                      <a:endParaRPr lang="en-US" sz="1800" b="1">
                        <a:latin typeface="+mj-lt"/>
                      </a:endParaRPr>
                    </a:p>
                  </a:txBody>
                  <a:tcPr>
                    <a:lnL w="0">
                      <a:noFill/>
                    </a:lnL>
                    <a:lnR w="0">
                      <a:noFill/>
                    </a:lnR>
                    <a:lnT w="0">
                      <a:noFill/>
                    </a:lnT>
                    <a:lnB w="0">
                      <a:noFill/>
                    </a:lnB>
                  </a:tcPr>
                </a:tc>
                <a:extLst>
                  <a:ext uri="{0D108BD9-81ED-4DB2-BD59-A6C34878D82A}">
                    <a16:rowId xmlns:a16="http://schemas.microsoft.com/office/drawing/2014/main" val="999441291"/>
                  </a:ext>
                </a:extLst>
              </a:tr>
            </a:tbl>
          </a:graphicData>
        </a:graphic>
      </p:graphicFrame>
      <p:pic>
        <p:nvPicPr>
          <p:cNvPr id="7" name="Picture 6" descr="A picture containing text&#10;&#10;Description automatically generated">
            <a:extLst>
              <a:ext uri="{FF2B5EF4-FFF2-40B4-BE49-F238E27FC236}">
                <a16:creationId xmlns:a16="http://schemas.microsoft.com/office/drawing/2014/main" id="{E0C8D8AD-2B4C-5F39-5CBE-631DE44C9CE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489"/>
          <a:stretch/>
        </p:blipFill>
        <p:spPr>
          <a:xfrm>
            <a:off x="796156" y="3360626"/>
            <a:ext cx="10576963" cy="2833510"/>
          </a:xfrm>
          <a:prstGeom prst="rect">
            <a:avLst/>
          </a:prstGeom>
        </p:spPr>
      </p:pic>
      <p:sp>
        <p:nvSpPr>
          <p:cNvPr id="8" name="Slide Number Placeholder 7">
            <a:extLst>
              <a:ext uri="{FF2B5EF4-FFF2-40B4-BE49-F238E27FC236}">
                <a16:creationId xmlns:a16="http://schemas.microsoft.com/office/drawing/2014/main" id="{C83CCA51-A152-ED4D-15E6-88EC11D01CEB}"/>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595885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ADD110B-2E55-6967-50FB-6634949D5558}"/>
              </a:ext>
            </a:extLst>
          </p:cNvPr>
          <p:cNvGraphicFramePr>
            <a:graphicFrameLocks/>
          </p:cNvGraphicFramePr>
          <p:nvPr/>
        </p:nvGraphicFramePr>
        <p:xfrm>
          <a:off x="277693" y="1297541"/>
          <a:ext cx="11636613" cy="4378132"/>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18F18A84-B5BC-33FB-8B4B-4AB3BE99A3D5}"/>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4" name="Title 3">
            <a:extLst>
              <a:ext uri="{FF2B5EF4-FFF2-40B4-BE49-F238E27FC236}">
                <a16:creationId xmlns:a16="http://schemas.microsoft.com/office/drawing/2014/main" id="{5B188DC1-7109-03C3-68D4-F54646F49B27}"/>
              </a:ext>
            </a:extLst>
          </p:cNvPr>
          <p:cNvSpPr>
            <a:spLocks noGrp="1"/>
          </p:cNvSpPr>
          <p:nvPr>
            <p:ph type="title"/>
          </p:nvPr>
        </p:nvSpPr>
        <p:spPr/>
        <p:txBody>
          <a:bodyPr/>
          <a:lstStyle/>
          <a:p>
            <a:r>
              <a:rPr lang="en-US"/>
              <a:t>User Study Results</a:t>
            </a:r>
          </a:p>
        </p:txBody>
      </p:sp>
      <p:grpSp>
        <p:nvGrpSpPr>
          <p:cNvPr id="2" name="Group 1">
            <a:extLst>
              <a:ext uri="{FF2B5EF4-FFF2-40B4-BE49-F238E27FC236}">
                <a16:creationId xmlns:a16="http://schemas.microsoft.com/office/drawing/2014/main" id="{845263D0-3265-9C8B-ABEB-2C1C7C3C6E39}"/>
              </a:ext>
            </a:extLst>
          </p:cNvPr>
          <p:cNvGrpSpPr/>
          <p:nvPr/>
        </p:nvGrpSpPr>
        <p:grpSpPr>
          <a:xfrm>
            <a:off x="1487442" y="4991880"/>
            <a:ext cx="10081225" cy="799007"/>
            <a:chOff x="1487442" y="4991880"/>
            <a:chExt cx="10081225" cy="799007"/>
          </a:xfrm>
        </p:grpSpPr>
        <p:sp>
          <p:nvSpPr>
            <p:cNvPr id="6" name="Left Bracket 5">
              <a:extLst>
                <a:ext uri="{FF2B5EF4-FFF2-40B4-BE49-F238E27FC236}">
                  <a16:creationId xmlns:a16="http://schemas.microsoft.com/office/drawing/2014/main" id="{848D2FFF-28FF-01A2-B179-86F7216BC704}"/>
                </a:ext>
              </a:extLst>
            </p:cNvPr>
            <p:cNvSpPr/>
            <p:nvPr/>
          </p:nvSpPr>
          <p:spPr>
            <a:xfrm rot="16200000">
              <a:off x="3474884" y="3371390"/>
              <a:ext cx="230428" cy="4205312"/>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 name="Group 6">
              <a:extLst>
                <a:ext uri="{FF2B5EF4-FFF2-40B4-BE49-F238E27FC236}">
                  <a16:creationId xmlns:a16="http://schemas.microsoft.com/office/drawing/2014/main" id="{78EC03E5-84F4-E0F1-1C74-37AD076B8B71}"/>
                </a:ext>
              </a:extLst>
            </p:cNvPr>
            <p:cNvGrpSpPr/>
            <p:nvPr/>
          </p:nvGrpSpPr>
          <p:grpSpPr>
            <a:xfrm>
              <a:off x="5902760" y="4991880"/>
              <a:ext cx="5613186" cy="395758"/>
              <a:chOff x="5902760" y="5070796"/>
              <a:chExt cx="5613186" cy="395758"/>
            </a:xfrm>
          </p:grpSpPr>
          <p:sp>
            <p:nvSpPr>
              <p:cNvPr id="11" name="Left Bracket 10">
                <a:extLst>
                  <a:ext uri="{FF2B5EF4-FFF2-40B4-BE49-F238E27FC236}">
                    <a16:creationId xmlns:a16="http://schemas.microsoft.com/office/drawing/2014/main" id="{F58920E9-D38F-CF3F-5D59-AD5CCE7267B2}"/>
                  </a:ext>
                </a:extLst>
              </p:cNvPr>
              <p:cNvSpPr/>
              <p:nvPr/>
            </p:nvSpPr>
            <p:spPr>
              <a:xfrm rot="16200000">
                <a:off x="6391802" y="4581754"/>
                <a:ext cx="230430" cy="120851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ket 11">
                <a:extLst>
                  <a:ext uri="{FF2B5EF4-FFF2-40B4-BE49-F238E27FC236}">
                    <a16:creationId xmlns:a16="http://schemas.microsoft.com/office/drawing/2014/main" id="{3176FB9A-5E41-FFB6-1A59-A999FAC41945}"/>
                  </a:ext>
                </a:extLst>
              </p:cNvPr>
              <p:cNvSpPr/>
              <p:nvPr/>
            </p:nvSpPr>
            <p:spPr>
              <a:xfrm rot="16200000">
                <a:off x="8198712" y="4120336"/>
                <a:ext cx="230315" cy="2131459"/>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ket 12">
                <a:extLst>
                  <a:ext uri="{FF2B5EF4-FFF2-40B4-BE49-F238E27FC236}">
                    <a16:creationId xmlns:a16="http://schemas.microsoft.com/office/drawing/2014/main" id="{A244665C-8FCF-D5B3-0EB8-B987750C560C}"/>
                  </a:ext>
                </a:extLst>
              </p:cNvPr>
              <p:cNvSpPr/>
              <p:nvPr/>
            </p:nvSpPr>
            <p:spPr>
              <a:xfrm rot="16200000">
                <a:off x="10390223" y="4175501"/>
                <a:ext cx="230314" cy="2021133"/>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F8878386-6BD3-6EE6-23C4-8F2D5D7C76D1}"/>
                  </a:ext>
                </a:extLst>
              </p:cNvPr>
              <p:cNvSpPr txBox="1"/>
              <p:nvPr/>
            </p:nvSpPr>
            <p:spPr>
              <a:xfrm>
                <a:off x="6190178" y="5097222"/>
                <a:ext cx="633677" cy="369332"/>
              </a:xfrm>
              <a:prstGeom prst="rect">
                <a:avLst/>
              </a:prstGeom>
              <a:solidFill>
                <a:schemeClr val="bg1"/>
              </a:solidFill>
            </p:spPr>
            <p:txBody>
              <a:bodyPr wrap="square" lIns="45720" rIns="45720" rtlCol="0">
                <a:spAutoFit/>
              </a:bodyPr>
              <a:lstStyle/>
              <a:p>
                <a:pPr algn="ctr"/>
                <a:r>
                  <a:rPr lang="en-US" b="1"/>
                  <a:t>noise</a:t>
                </a:r>
              </a:p>
            </p:txBody>
          </p:sp>
          <p:sp>
            <p:nvSpPr>
              <p:cNvPr id="15" name="TextBox 14">
                <a:extLst>
                  <a:ext uri="{FF2B5EF4-FFF2-40B4-BE49-F238E27FC236}">
                    <a16:creationId xmlns:a16="http://schemas.microsoft.com/office/drawing/2014/main" id="{CE0B3181-93C0-8B1F-1893-3B170EFF132D}"/>
                  </a:ext>
                </a:extLst>
              </p:cNvPr>
              <p:cNvSpPr txBox="1"/>
              <p:nvPr/>
            </p:nvSpPr>
            <p:spPr>
              <a:xfrm>
                <a:off x="7997031" y="5091973"/>
                <a:ext cx="633677" cy="369332"/>
              </a:xfrm>
              <a:prstGeom prst="rect">
                <a:avLst/>
              </a:prstGeom>
              <a:solidFill>
                <a:schemeClr val="bg1"/>
              </a:solidFill>
            </p:spPr>
            <p:txBody>
              <a:bodyPr wrap="square" lIns="45720" rIns="45720" rtlCol="0">
                <a:spAutoFit/>
              </a:bodyPr>
              <a:lstStyle/>
              <a:p>
                <a:pPr algn="ctr"/>
                <a:r>
                  <a:rPr lang="en-US" b="1"/>
                  <a:t>patch</a:t>
                </a:r>
              </a:p>
            </p:txBody>
          </p:sp>
          <p:sp>
            <p:nvSpPr>
              <p:cNvPr id="16" name="TextBox 15">
                <a:extLst>
                  <a:ext uri="{FF2B5EF4-FFF2-40B4-BE49-F238E27FC236}">
                    <a16:creationId xmlns:a16="http://schemas.microsoft.com/office/drawing/2014/main" id="{05CE56AE-D83F-C49A-4AE6-19493A5E0BFB}"/>
                  </a:ext>
                </a:extLst>
              </p:cNvPr>
              <p:cNvSpPr txBox="1"/>
              <p:nvPr/>
            </p:nvSpPr>
            <p:spPr>
              <a:xfrm>
                <a:off x="9665141" y="5090644"/>
                <a:ext cx="1699408" cy="369332"/>
              </a:xfrm>
              <a:prstGeom prst="rect">
                <a:avLst/>
              </a:prstGeom>
              <a:solidFill>
                <a:schemeClr val="bg1"/>
              </a:solidFill>
            </p:spPr>
            <p:txBody>
              <a:bodyPr wrap="square" lIns="45720" rIns="45720" rtlCol="0">
                <a:spAutoFit/>
              </a:bodyPr>
              <a:lstStyle/>
              <a:p>
                <a:pPr algn="ctr"/>
                <a:r>
                  <a:rPr lang="en-US" b="1"/>
                  <a:t>global transform</a:t>
                </a:r>
              </a:p>
            </p:txBody>
          </p:sp>
        </p:grpSp>
        <p:sp>
          <p:nvSpPr>
            <p:cNvPr id="8" name="TextBox 7">
              <a:extLst>
                <a:ext uri="{FF2B5EF4-FFF2-40B4-BE49-F238E27FC236}">
                  <a16:creationId xmlns:a16="http://schemas.microsoft.com/office/drawing/2014/main" id="{0FAB157A-7386-EE27-B876-85C069D98D0E}"/>
                </a:ext>
              </a:extLst>
            </p:cNvPr>
            <p:cNvSpPr txBox="1"/>
            <p:nvPr/>
          </p:nvSpPr>
          <p:spPr>
            <a:xfrm>
              <a:off x="2820169" y="5421555"/>
              <a:ext cx="1778049" cy="369332"/>
            </a:xfrm>
            <a:prstGeom prst="rect">
              <a:avLst/>
            </a:prstGeom>
            <a:solidFill>
              <a:schemeClr val="bg1"/>
            </a:solidFill>
          </p:spPr>
          <p:txBody>
            <a:bodyPr wrap="square" lIns="45720" rIns="45720" rtlCol="0">
              <a:spAutoFit/>
            </a:bodyPr>
            <a:lstStyle/>
            <a:p>
              <a:pPr algn="ctr"/>
              <a:r>
                <a:rPr lang="en-US" b="1"/>
                <a:t>Evasion Attacks</a:t>
              </a:r>
            </a:p>
          </p:txBody>
        </p:sp>
        <p:sp>
          <p:nvSpPr>
            <p:cNvPr id="9" name="Left Bracket 8">
              <a:extLst>
                <a:ext uri="{FF2B5EF4-FFF2-40B4-BE49-F238E27FC236}">
                  <a16:creationId xmlns:a16="http://schemas.microsoft.com/office/drawing/2014/main" id="{E83D0AA1-37AF-D89A-ABE4-444488D6090B}"/>
                </a:ext>
              </a:extLst>
            </p:cNvPr>
            <p:cNvSpPr/>
            <p:nvPr/>
          </p:nvSpPr>
          <p:spPr>
            <a:xfrm rot="16200000">
              <a:off x="8601906" y="2622499"/>
              <a:ext cx="230428" cy="570309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2424884-2B59-22B0-5D5C-D40EAB922CCC}"/>
                </a:ext>
              </a:extLst>
            </p:cNvPr>
            <p:cNvSpPr txBox="1"/>
            <p:nvPr/>
          </p:nvSpPr>
          <p:spPr>
            <a:xfrm>
              <a:off x="7881817" y="5421555"/>
              <a:ext cx="1778049" cy="369332"/>
            </a:xfrm>
            <a:prstGeom prst="rect">
              <a:avLst/>
            </a:prstGeom>
            <a:solidFill>
              <a:schemeClr val="bg1"/>
            </a:solidFill>
          </p:spPr>
          <p:txBody>
            <a:bodyPr wrap="square" lIns="45720" rIns="45720" rtlCol="0">
              <a:spAutoFit/>
            </a:bodyPr>
            <a:lstStyle/>
            <a:p>
              <a:pPr algn="ctr"/>
              <a:r>
                <a:rPr lang="en-US" b="1"/>
                <a:t>Backdoor Attacks</a:t>
              </a:r>
            </a:p>
          </p:txBody>
        </p:sp>
      </p:grpSp>
      <p:cxnSp>
        <p:nvCxnSpPr>
          <p:cNvPr id="17" name="Straight Connector 16">
            <a:extLst>
              <a:ext uri="{FF2B5EF4-FFF2-40B4-BE49-F238E27FC236}">
                <a16:creationId xmlns:a16="http://schemas.microsoft.com/office/drawing/2014/main" id="{F6E27860-57E1-9806-497D-429CDA11B3F6}"/>
              </a:ext>
            </a:extLst>
          </p:cNvPr>
          <p:cNvCxnSpPr/>
          <p:nvPr/>
        </p:nvCxnSpPr>
        <p:spPr>
          <a:xfrm>
            <a:off x="1026584" y="4408319"/>
            <a:ext cx="10484474" cy="0"/>
          </a:xfrm>
          <a:prstGeom prst="line">
            <a:avLst/>
          </a:prstGeom>
          <a:ln w="44450">
            <a:solidFill>
              <a:srgbClr val="E8000D"/>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CC1866-3830-115C-8888-2939EE04A2B3}"/>
              </a:ext>
            </a:extLst>
          </p:cNvPr>
          <p:cNvCxnSpPr/>
          <p:nvPr/>
        </p:nvCxnSpPr>
        <p:spPr>
          <a:xfrm>
            <a:off x="1026584" y="4197625"/>
            <a:ext cx="10484474"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B1B89D4-0034-C714-0F53-8FB5AC494A8B}"/>
              </a:ext>
            </a:extLst>
          </p:cNvPr>
          <p:cNvCxnSpPr/>
          <p:nvPr/>
        </p:nvCxnSpPr>
        <p:spPr>
          <a:xfrm>
            <a:off x="1026584" y="3832249"/>
            <a:ext cx="10484474"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395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ADD110B-2E55-6967-50FB-6634949D5558}"/>
              </a:ext>
            </a:extLst>
          </p:cNvPr>
          <p:cNvGraphicFramePr>
            <a:graphicFrameLocks/>
          </p:cNvGraphicFramePr>
          <p:nvPr/>
        </p:nvGraphicFramePr>
        <p:xfrm>
          <a:off x="277693" y="1297541"/>
          <a:ext cx="11636613" cy="4378132"/>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18F18A84-B5BC-33FB-8B4B-4AB3BE99A3D5}"/>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4" name="Title 3">
            <a:extLst>
              <a:ext uri="{FF2B5EF4-FFF2-40B4-BE49-F238E27FC236}">
                <a16:creationId xmlns:a16="http://schemas.microsoft.com/office/drawing/2014/main" id="{5B188DC1-7109-03C3-68D4-F54646F49B27}"/>
              </a:ext>
            </a:extLst>
          </p:cNvPr>
          <p:cNvSpPr>
            <a:spLocks noGrp="1"/>
          </p:cNvSpPr>
          <p:nvPr>
            <p:ph type="title"/>
          </p:nvPr>
        </p:nvSpPr>
        <p:spPr/>
        <p:txBody>
          <a:bodyPr/>
          <a:lstStyle/>
          <a:p>
            <a:r>
              <a:rPr lang="en-US"/>
              <a:t>User Study Results</a:t>
            </a:r>
          </a:p>
        </p:txBody>
      </p:sp>
      <p:grpSp>
        <p:nvGrpSpPr>
          <p:cNvPr id="2" name="Group 1">
            <a:extLst>
              <a:ext uri="{FF2B5EF4-FFF2-40B4-BE49-F238E27FC236}">
                <a16:creationId xmlns:a16="http://schemas.microsoft.com/office/drawing/2014/main" id="{845263D0-3265-9C8B-ABEB-2C1C7C3C6E39}"/>
              </a:ext>
            </a:extLst>
          </p:cNvPr>
          <p:cNvGrpSpPr/>
          <p:nvPr/>
        </p:nvGrpSpPr>
        <p:grpSpPr>
          <a:xfrm>
            <a:off x="1487442" y="4991880"/>
            <a:ext cx="10081225" cy="799007"/>
            <a:chOff x="1487442" y="4991880"/>
            <a:chExt cx="10081225" cy="799007"/>
          </a:xfrm>
        </p:grpSpPr>
        <p:sp>
          <p:nvSpPr>
            <p:cNvPr id="6" name="Left Bracket 5">
              <a:extLst>
                <a:ext uri="{FF2B5EF4-FFF2-40B4-BE49-F238E27FC236}">
                  <a16:creationId xmlns:a16="http://schemas.microsoft.com/office/drawing/2014/main" id="{848D2FFF-28FF-01A2-B179-86F7216BC704}"/>
                </a:ext>
              </a:extLst>
            </p:cNvPr>
            <p:cNvSpPr/>
            <p:nvPr/>
          </p:nvSpPr>
          <p:spPr>
            <a:xfrm rot="16200000">
              <a:off x="3474884" y="3371390"/>
              <a:ext cx="230428" cy="4205312"/>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 name="Group 6">
              <a:extLst>
                <a:ext uri="{FF2B5EF4-FFF2-40B4-BE49-F238E27FC236}">
                  <a16:creationId xmlns:a16="http://schemas.microsoft.com/office/drawing/2014/main" id="{78EC03E5-84F4-E0F1-1C74-37AD076B8B71}"/>
                </a:ext>
              </a:extLst>
            </p:cNvPr>
            <p:cNvGrpSpPr/>
            <p:nvPr/>
          </p:nvGrpSpPr>
          <p:grpSpPr>
            <a:xfrm>
              <a:off x="5902760" y="4991880"/>
              <a:ext cx="5613186" cy="395758"/>
              <a:chOff x="5902760" y="5070796"/>
              <a:chExt cx="5613186" cy="395758"/>
            </a:xfrm>
          </p:grpSpPr>
          <p:sp>
            <p:nvSpPr>
              <p:cNvPr id="11" name="Left Bracket 10">
                <a:extLst>
                  <a:ext uri="{FF2B5EF4-FFF2-40B4-BE49-F238E27FC236}">
                    <a16:creationId xmlns:a16="http://schemas.microsoft.com/office/drawing/2014/main" id="{F58920E9-D38F-CF3F-5D59-AD5CCE7267B2}"/>
                  </a:ext>
                </a:extLst>
              </p:cNvPr>
              <p:cNvSpPr/>
              <p:nvPr/>
            </p:nvSpPr>
            <p:spPr>
              <a:xfrm rot="16200000">
                <a:off x="6391802" y="4581754"/>
                <a:ext cx="230430" cy="120851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ket 11">
                <a:extLst>
                  <a:ext uri="{FF2B5EF4-FFF2-40B4-BE49-F238E27FC236}">
                    <a16:creationId xmlns:a16="http://schemas.microsoft.com/office/drawing/2014/main" id="{3176FB9A-5E41-FFB6-1A59-A999FAC41945}"/>
                  </a:ext>
                </a:extLst>
              </p:cNvPr>
              <p:cNvSpPr/>
              <p:nvPr/>
            </p:nvSpPr>
            <p:spPr>
              <a:xfrm rot="16200000">
                <a:off x="8198712" y="4120336"/>
                <a:ext cx="230315" cy="2131459"/>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ket 12">
                <a:extLst>
                  <a:ext uri="{FF2B5EF4-FFF2-40B4-BE49-F238E27FC236}">
                    <a16:creationId xmlns:a16="http://schemas.microsoft.com/office/drawing/2014/main" id="{A244665C-8FCF-D5B3-0EB8-B987750C560C}"/>
                  </a:ext>
                </a:extLst>
              </p:cNvPr>
              <p:cNvSpPr/>
              <p:nvPr/>
            </p:nvSpPr>
            <p:spPr>
              <a:xfrm rot="16200000">
                <a:off x="10390223" y="4175501"/>
                <a:ext cx="230314" cy="2021133"/>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F8878386-6BD3-6EE6-23C4-8F2D5D7C76D1}"/>
                  </a:ext>
                </a:extLst>
              </p:cNvPr>
              <p:cNvSpPr txBox="1"/>
              <p:nvPr/>
            </p:nvSpPr>
            <p:spPr>
              <a:xfrm>
                <a:off x="6190178" y="5097222"/>
                <a:ext cx="633677" cy="369332"/>
              </a:xfrm>
              <a:prstGeom prst="rect">
                <a:avLst/>
              </a:prstGeom>
              <a:solidFill>
                <a:schemeClr val="bg1"/>
              </a:solidFill>
            </p:spPr>
            <p:txBody>
              <a:bodyPr wrap="square" lIns="45720" rIns="45720" rtlCol="0">
                <a:spAutoFit/>
              </a:bodyPr>
              <a:lstStyle/>
              <a:p>
                <a:pPr algn="ctr"/>
                <a:r>
                  <a:rPr lang="en-US" b="1"/>
                  <a:t>noise</a:t>
                </a:r>
              </a:p>
            </p:txBody>
          </p:sp>
          <p:sp>
            <p:nvSpPr>
              <p:cNvPr id="15" name="TextBox 14">
                <a:extLst>
                  <a:ext uri="{FF2B5EF4-FFF2-40B4-BE49-F238E27FC236}">
                    <a16:creationId xmlns:a16="http://schemas.microsoft.com/office/drawing/2014/main" id="{CE0B3181-93C0-8B1F-1893-3B170EFF132D}"/>
                  </a:ext>
                </a:extLst>
              </p:cNvPr>
              <p:cNvSpPr txBox="1"/>
              <p:nvPr/>
            </p:nvSpPr>
            <p:spPr>
              <a:xfrm>
                <a:off x="7997031" y="5091973"/>
                <a:ext cx="633677" cy="369332"/>
              </a:xfrm>
              <a:prstGeom prst="rect">
                <a:avLst/>
              </a:prstGeom>
              <a:solidFill>
                <a:schemeClr val="bg1"/>
              </a:solidFill>
            </p:spPr>
            <p:txBody>
              <a:bodyPr wrap="square" lIns="45720" rIns="45720" rtlCol="0">
                <a:spAutoFit/>
              </a:bodyPr>
              <a:lstStyle/>
              <a:p>
                <a:pPr algn="ctr"/>
                <a:r>
                  <a:rPr lang="en-US" b="1"/>
                  <a:t>patch</a:t>
                </a:r>
              </a:p>
            </p:txBody>
          </p:sp>
          <p:sp>
            <p:nvSpPr>
              <p:cNvPr id="16" name="TextBox 15">
                <a:extLst>
                  <a:ext uri="{FF2B5EF4-FFF2-40B4-BE49-F238E27FC236}">
                    <a16:creationId xmlns:a16="http://schemas.microsoft.com/office/drawing/2014/main" id="{05CE56AE-D83F-C49A-4AE6-19493A5E0BFB}"/>
                  </a:ext>
                </a:extLst>
              </p:cNvPr>
              <p:cNvSpPr txBox="1"/>
              <p:nvPr/>
            </p:nvSpPr>
            <p:spPr>
              <a:xfrm>
                <a:off x="9665141" y="5090644"/>
                <a:ext cx="1699408" cy="369332"/>
              </a:xfrm>
              <a:prstGeom prst="rect">
                <a:avLst/>
              </a:prstGeom>
              <a:solidFill>
                <a:schemeClr val="bg1"/>
              </a:solidFill>
            </p:spPr>
            <p:txBody>
              <a:bodyPr wrap="square" lIns="45720" rIns="45720" rtlCol="0">
                <a:spAutoFit/>
              </a:bodyPr>
              <a:lstStyle/>
              <a:p>
                <a:pPr algn="ctr"/>
                <a:r>
                  <a:rPr lang="en-US" b="1"/>
                  <a:t>global transform</a:t>
                </a:r>
              </a:p>
            </p:txBody>
          </p:sp>
        </p:grpSp>
        <p:sp>
          <p:nvSpPr>
            <p:cNvPr id="8" name="TextBox 7">
              <a:extLst>
                <a:ext uri="{FF2B5EF4-FFF2-40B4-BE49-F238E27FC236}">
                  <a16:creationId xmlns:a16="http://schemas.microsoft.com/office/drawing/2014/main" id="{0FAB157A-7386-EE27-B876-85C069D98D0E}"/>
                </a:ext>
              </a:extLst>
            </p:cNvPr>
            <p:cNvSpPr txBox="1"/>
            <p:nvPr/>
          </p:nvSpPr>
          <p:spPr>
            <a:xfrm>
              <a:off x="2820169" y="5421555"/>
              <a:ext cx="1778049" cy="369332"/>
            </a:xfrm>
            <a:prstGeom prst="rect">
              <a:avLst/>
            </a:prstGeom>
            <a:solidFill>
              <a:schemeClr val="bg1"/>
            </a:solidFill>
          </p:spPr>
          <p:txBody>
            <a:bodyPr wrap="square" lIns="45720" rIns="45720" rtlCol="0">
              <a:spAutoFit/>
            </a:bodyPr>
            <a:lstStyle/>
            <a:p>
              <a:pPr algn="ctr"/>
              <a:r>
                <a:rPr lang="en-US" b="1"/>
                <a:t>Evasion Attacks</a:t>
              </a:r>
            </a:p>
          </p:txBody>
        </p:sp>
        <p:sp>
          <p:nvSpPr>
            <p:cNvPr id="9" name="Left Bracket 8">
              <a:extLst>
                <a:ext uri="{FF2B5EF4-FFF2-40B4-BE49-F238E27FC236}">
                  <a16:creationId xmlns:a16="http://schemas.microsoft.com/office/drawing/2014/main" id="{E83D0AA1-37AF-D89A-ABE4-444488D6090B}"/>
                </a:ext>
              </a:extLst>
            </p:cNvPr>
            <p:cNvSpPr/>
            <p:nvPr/>
          </p:nvSpPr>
          <p:spPr>
            <a:xfrm rot="16200000">
              <a:off x="8601906" y="2622499"/>
              <a:ext cx="230428" cy="570309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2424884-2B59-22B0-5D5C-D40EAB922CCC}"/>
                </a:ext>
              </a:extLst>
            </p:cNvPr>
            <p:cNvSpPr txBox="1"/>
            <p:nvPr/>
          </p:nvSpPr>
          <p:spPr>
            <a:xfrm>
              <a:off x="7881817" y="5421555"/>
              <a:ext cx="1778049" cy="369332"/>
            </a:xfrm>
            <a:prstGeom prst="rect">
              <a:avLst/>
            </a:prstGeom>
            <a:solidFill>
              <a:schemeClr val="bg1"/>
            </a:solidFill>
          </p:spPr>
          <p:txBody>
            <a:bodyPr wrap="square" lIns="45720" rIns="45720" rtlCol="0">
              <a:spAutoFit/>
            </a:bodyPr>
            <a:lstStyle/>
            <a:p>
              <a:pPr algn="ctr"/>
              <a:r>
                <a:rPr lang="en-US" b="1"/>
                <a:t>Backdoor Attacks</a:t>
              </a:r>
            </a:p>
          </p:txBody>
        </p:sp>
      </p:grpSp>
      <p:cxnSp>
        <p:nvCxnSpPr>
          <p:cNvPr id="17" name="Straight Connector 16">
            <a:extLst>
              <a:ext uri="{FF2B5EF4-FFF2-40B4-BE49-F238E27FC236}">
                <a16:creationId xmlns:a16="http://schemas.microsoft.com/office/drawing/2014/main" id="{F6E27860-57E1-9806-497D-429CDA11B3F6}"/>
              </a:ext>
            </a:extLst>
          </p:cNvPr>
          <p:cNvCxnSpPr/>
          <p:nvPr/>
        </p:nvCxnSpPr>
        <p:spPr>
          <a:xfrm>
            <a:off x="1026584" y="4408319"/>
            <a:ext cx="10484474" cy="0"/>
          </a:xfrm>
          <a:prstGeom prst="line">
            <a:avLst/>
          </a:prstGeom>
          <a:ln w="44450">
            <a:solidFill>
              <a:srgbClr val="E8000D"/>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CC1866-3830-115C-8888-2939EE04A2B3}"/>
              </a:ext>
            </a:extLst>
          </p:cNvPr>
          <p:cNvCxnSpPr/>
          <p:nvPr/>
        </p:nvCxnSpPr>
        <p:spPr>
          <a:xfrm>
            <a:off x="1026584" y="4197625"/>
            <a:ext cx="10484474"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B1B89D4-0034-C714-0F53-8FB5AC494A8B}"/>
              </a:ext>
            </a:extLst>
          </p:cNvPr>
          <p:cNvCxnSpPr/>
          <p:nvPr/>
        </p:nvCxnSpPr>
        <p:spPr>
          <a:xfrm>
            <a:off x="1026584" y="3832249"/>
            <a:ext cx="10484474"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FE573FE-CB43-E1B2-8E87-99B1462BCC76}"/>
              </a:ext>
            </a:extLst>
          </p:cNvPr>
          <p:cNvSpPr/>
          <p:nvPr/>
        </p:nvSpPr>
        <p:spPr>
          <a:xfrm>
            <a:off x="951052" y="1050180"/>
            <a:ext cx="10848041" cy="4666167"/>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F922D1A-0080-2321-30D8-88937A127E2C}"/>
              </a:ext>
            </a:extLst>
          </p:cNvPr>
          <p:cNvSpPr/>
          <p:nvPr/>
        </p:nvSpPr>
        <p:spPr>
          <a:xfrm>
            <a:off x="4425397" y="2211184"/>
            <a:ext cx="3341206" cy="2234003"/>
          </a:xfrm>
          <a:prstGeom prst="rect">
            <a:avLst/>
          </a:prstGeom>
          <a:solidFill>
            <a:schemeClr val="bg1"/>
          </a:solidFill>
          <a:ln w="79375" cmpd="sng">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Almost all the attacks are highly identifiable to users either with or w/o references. </a:t>
            </a:r>
          </a:p>
        </p:txBody>
      </p:sp>
    </p:spTree>
    <p:extLst>
      <p:ext uri="{BB962C8B-B14F-4D97-AF65-F5344CB8AC3E}">
        <p14:creationId xmlns:p14="http://schemas.microsoft.com/office/powerpoint/2010/main" val="305974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ADD110B-2E55-6967-50FB-6634949D5558}"/>
              </a:ext>
            </a:extLst>
          </p:cNvPr>
          <p:cNvGraphicFramePr>
            <a:graphicFrameLocks/>
          </p:cNvGraphicFramePr>
          <p:nvPr/>
        </p:nvGraphicFramePr>
        <p:xfrm>
          <a:off x="277693" y="1297541"/>
          <a:ext cx="11636613" cy="4378132"/>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18F18A84-B5BC-33FB-8B4B-4AB3BE99A3D5}"/>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4" name="Title 3">
            <a:extLst>
              <a:ext uri="{FF2B5EF4-FFF2-40B4-BE49-F238E27FC236}">
                <a16:creationId xmlns:a16="http://schemas.microsoft.com/office/drawing/2014/main" id="{5B188DC1-7109-03C3-68D4-F54646F49B27}"/>
              </a:ext>
            </a:extLst>
          </p:cNvPr>
          <p:cNvSpPr>
            <a:spLocks noGrp="1"/>
          </p:cNvSpPr>
          <p:nvPr>
            <p:ph type="title"/>
          </p:nvPr>
        </p:nvSpPr>
        <p:spPr/>
        <p:txBody>
          <a:bodyPr/>
          <a:lstStyle/>
          <a:p>
            <a:r>
              <a:rPr lang="en-US"/>
              <a:t>User Study Results</a:t>
            </a:r>
          </a:p>
        </p:txBody>
      </p:sp>
      <p:cxnSp>
        <p:nvCxnSpPr>
          <p:cNvPr id="2" name="Straight Connector 1">
            <a:extLst>
              <a:ext uri="{FF2B5EF4-FFF2-40B4-BE49-F238E27FC236}">
                <a16:creationId xmlns:a16="http://schemas.microsoft.com/office/drawing/2014/main" id="{B11ADBF5-AC8A-22A2-C614-D04B5B8E002B}"/>
              </a:ext>
            </a:extLst>
          </p:cNvPr>
          <p:cNvCxnSpPr/>
          <p:nvPr/>
        </p:nvCxnSpPr>
        <p:spPr>
          <a:xfrm>
            <a:off x="1026584" y="4408319"/>
            <a:ext cx="10484474" cy="0"/>
          </a:xfrm>
          <a:prstGeom prst="line">
            <a:avLst/>
          </a:prstGeom>
          <a:ln w="44450">
            <a:solidFill>
              <a:srgbClr val="E8000D"/>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838A478-F12F-B7A3-DC01-A0143FB70A68}"/>
              </a:ext>
            </a:extLst>
          </p:cNvPr>
          <p:cNvCxnSpPr/>
          <p:nvPr/>
        </p:nvCxnSpPr>
        <p:spPr>
          <a:xfrm>
            <a:off x="1026584" y="4197625"/>
            <a:ext cx="10484474"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CCD34C4-09B9-EA01-C611-DAA485514E12}"/>
              </a:ext>
            </a:extLst>
          </p:cNvPr>
          <p:cNvCxnSpPr/>
          <p:nvPr/>
        </p:nvCxnSpPr>
        <p:spPr>
          <a:xfrm>
            <a:off x="1026584" y="3832249"/>
            <a:ext cx="10484474"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0CAFAF8-3BB0-A374-7359-C6BD7162492C}"/>
              </a:ext>
            </a:extLst>
          </p:cNvPr>
          <p:cNvSpPr/>
          <p:nvPr/>
        </p:nvSpPr>
        <p:spPr>
          <a:xfrm>
            <a:off x="951052" y="1050180"/>
            <a:ext cx="3589559" cy="4666167"/>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048D197-1231-D996-1439-659B8591F8B0}"/>
              </a:ext>
            </a:extLst>
          </p:cNvPr>
          <p:cNvSpPr/>
          <p:nvPr/>
        </p:nvSpPr>
        <p:spPr>
          <a:xfrm>
            <a:off x="4932407" y="1153523"/>
            <a:ext cx="6233009" cy="4666167"/>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1E4C510-56CA-437A-FCF0-07CD7B8D6FE0}"/>
              </a:ext>
            </a:extLst>
          </p:cNvPr>
          <p:cNvSpPr/>
          <p:nvPr/>
        </p:nvSpPr>
        <p:spPr>
          <a:xfrm>
            <a:off x="5546240" y="2178114"/>
            <a:ext cx="4118901" cy="2234003"/>
          </a:xfrm>
          <a:prstGeom prst="rect">
            <a:avLst/>
          </a:prstGeom>
          <a:solidFill>
            <a:schemeClr val="bg1"/>
          </a:solidFill>
          <a:ln w="79375" cmpd="sng">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C&amp;W and </a:t>
            </a:r>
            <a:r>
              <a:rPr lang="en-US" sz="2000" err="1">
                <a:solidFill>
                  <a:schemeClr val="tx1"/>
                </a:solidFill>
              </a:rPr>
              <a:t>WaNet</a:t>
            </a:r>
            <a:r>
              <a:rPr lang="en-US" sz="2000">
                <a:solidFill>
                  <a:schemeClr val="tx1"/>
                </a:solidFill>
              </a:rPr>
              <a:t> significantly outperform in user-perceived stealthiness. </a:t>
            </a:r>
          </a:p>
          <a:p>
            <a:pPr algn="ctr"/>
            <a:r>
              <a:rPr lang="en-US" sz="2000">
                <a:solidFill>
                  <a:schemeClr val="tx1"/>
                </a:solidFill>
              </a:rPr>
              <a:t>Note that C&amp;W also gives the best result in almost every metric in numerical analysis.</a:t>
            </a:r>
          </a:p>
        </p:txBody>
      </p:sp>
    </p:spTree>
    <p:extLst>
      <p:ext uri="{BB962C8B-B14F-4D97-AF65-F5344CB8AC3E}">
        <p14:creationId xmlns:p14="http://schemas.microsoft.com/office/powerpoint/2010/main" val="306694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F18A84-B5BC-33FB-8B4B-4AB3BE99A3D5}"/>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4" name="Title 3">
            <a:extLst>
              <a:ext uri="{FF2B5EF4-FFF2-40B4-BE49-F238E27FC236}">
                <a16:creationId xmlns:a16="http://schemas.microsoft.com/office/drawing/2014/main" id="{5B188DC1-7109-03C3-68D4-F54646F49B27}"/>
              </a:ext>
            </a:extLst>
          </p:cNvPr>
          <p:cNvSpPr>
            <a:spLocks noGrp="1"/>
          </p:cNvSpPr>
          <p:nvPr>
            <p:ph type="title"/>
          </p:nvPr>
        </p:nvSpPr>
        <p:spPr/>
        <p:txBody>
          <a:bodyPr/>
          <a:lstStyle/>
          <a:p>
            <a:r>
              <a:rPr lang="en-US"/>
              <a:t>User Study Results</a:t>
            </a:r>
          </a:p>
        </p:txBody>
      </p:sp>
      <p:grpSp>
        <p:nvGrpSpPr>
          <p:cNvPr id="15" name="Group 14">
            <a:extLst>
              <a:ext uri="{FF2B5EF4-FFF2-40B4-BE49-F238E27FC236}">
                <a16:creationId xmlns:a16="http://schemas.microsoft.com/office/drawing/2014/main" id="{FD001FB1-77B8-0DFB-6A7F-D23C3B7561D3}"/>
              </a:ext>
            </a:extLst>
          </p:cNvPr>
          <p:cNvGrpSpPr/>
          <p:nvPr/>
        </p:nvGrpSpPr>
        <p:grpSpPr>
          <a:xfrm>
            <a:off x="277693" y="1297541"/>
            <a:ext cx="11636613" cy="4768597"/>
            <a:chOff x="277693" y="1297541"/>
            <a:chExt cx="11636613" cy="4768597"/>
          </a:xfrm>
        </p:grpSpPr>
        <p:graphicFrame>
          <p:nvGraphicFramePr>
            <p:cNvPr id="5" name="Chart 4">
              <a:extLst>
                <a:ext uri="{FF2B5EF4-FFF2-40B4-BE49-F238E27FC236}">
                  <a16:creationId xmlns:a16="http://schemas.microsoft.com/office/drawing/2014/main" id="{BADD110B-2E55-6967-50FB-6634949D5558}"/>
                </a:ext>
              </a:extLst>
            </p:cNvPr>
            <p:cNvGraphicFramePr>
              <a:graphicFrameLocks/>
            </p:cNvGraphicFramePr>
            <p:nvPr/>
          </p:nvGraphicFramePr>
          <p:xfrm>
            <a:off x="277693" y="1297541"/>
            <a:ext cx="11636613" cy="4378132"/>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4604A9B6-622F-7C31-19BD-7760713E57F1}"/>
                </a:ext>
              </a:extLst>
            </p:cNvPr>
            <p:cNvGrpSpPr/>
            <p:nvPr/>
          </p:nvGrpSpPr>
          <p:grpSpPr>
            <a:xfrm>
              <a:off x="1487442" y="4991880"/>
              <a:ext cx="10081225" cy="799007"/>
              <a:chOff x="1487442" y="4991880"/>
              <a:chExt cx="10081225" cy="799007"/>
            </a:xfrm>
          </p:grpSpPr>
          <p:sp>
            <p:nvSpPr>
              <p:cNvPr id="8" name="Left Bracket 7">
                <a:extLst>
                  <a:ext uri="{FF2B5EF4-FFF2-40B4-BE49-F238E27FC236}">
                    <a16:creationId xmlns:a16="http://schemas.microsoft.com/office/drawing/2014/main" id="{9B6B9EB3-0DB3-8F37-0EEA-CFD6B16136C2}"/>
                  </a:ext>
                </a:extLst>
              </p:cNvPr>
              <p:cNvSpPr/>
              <p:nvPr/>
            </p:nvSpPr>
            <p:spPr>
              <a:xfrm rot="16200000">
                <a:off x="3474884" y="3371390"/>
                <a:ext cx="230428" cy="4205312"/>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 name="Group 8">
                <a:extLst>
                  <a:ext uri="{FF2B5EF4-FFF2-40B4-BE49-F238E27FC236}">
                    <a16:creationId xmlns:a16="http://schemas.microsoft.com/office/drawing/2014/main" id="{F88B08B7-8C49-F5E1-DF62-2A225BA65E16}"/>
                  </a:ext>
                </a:extLst>
              </p:cNvPr>
              <p:cNvGrpSpPr/>
              <p:nvPr/>
            </p:nvGrpSpPr>
            <p:grpSpPr>
              <a:xfrm>
                <a:off x="5902760" y="4991880"/>
                <a:ext cx="5613186" cy="395758"/>
                <a:chOff x="5902760" y="5070796"/>
                <a:chExt cx="5613186" cy="395758"/>
              </a:xfrm>
            </p:grpSpPr>
            <p:sp>
              <p:nvSpPr>
                <p:cNvPr id="24" name="Left Bracket 23">
                  <a:extLst>
                    <a:ext uri="{FF2B5EF4-FFF2-40B4-BE49-F238E27FC236}">
                      <a16:creationId xmlns:a16="http://schemas.microsoft.com/office/drawing/2014/main" id="{AB90A5BE-13A3-D937-8FFE-4F3064A44547}"/>
                    </a:ext>
                  </a:extLst>
                </p:cNvPr>
                <p:cNvSpPr/>
                <p:nvPr/>
              </p:nvSpPr>
              <p:spPr>
                <a:xfrm rot="16200000">
                  <a:off x="6391802" y="4581754"/>
                  <a:ext cx="230430" cy="120851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ket 24">
                  <a:extLst>
                    <a:ext uri="{FF2B5EF4-FFF2-40B4-BE49-F238E27FC236}">
                      <a16:creationId xmlns:a16="http://schemas.microsoft.com/office/drawing/2014/main" id="{253FB8C0-7BBE-41AB-6059-53D8D9B118E1}"/>
                    </a:ext>
                  </a:extLst>
                </p:cNvPr>
                <p:cNvSpPr/>
                <p:nvPr/>
              </p:nvSpPr>
              <p:spPr>
                <a:xfrm rot="16200000">
                  <a:off x="8198712" y="4120336"/>
                  <a:ext cx="230315" cy="2131459"/>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ket 25">
                  <a:extLst>
                    <a:ext uri="{FF2B5EF4-FFF2-40B4-BE49-F238E27FC236}">
                      <a16:creationId xmlns:a16="http://schemas.microsoft.com/office/drawing/2014/main" id="{6B1EB54B-A967-23F6-78BD-73E229B3C1DC}"/>
                    </a:ext>
                  </a:extLst>
                </p:cNvPr>
                <p:cNvSpPr/>
                <p:nvPr/>
              </p:nvSpPr>
              <p:spPr>
                <a:xfrm rot="16200000">
                  <a:off x="10390223" y="4175501"/>
                  <a:ext cx="230314" cy="2021133"/>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9BC88510-8177-1DAB-F073-774D529810BC}"/>
                    </a:ext>
                  </a:extLst>
                </p:cNvPr>
                <p:cNvSpPr txBox="1"/>
                <p:nvPr/>
              </p:nvSpPr>
              <p:spPr>
                <a:xfrm>
                  <a:off x="6190178" y="5097222"/>
                  <a:ext cx="633677" cy="369332"/>
                </a:xfrm>
                <a:prstGeom prst="rect">
                  <a:avLst/>
                </a:prstGeom>
                <a:solidFill>
                  <a:schemeClr val="bg1"/>
                </a:solidFill>
              </p:spPr>
              <p:txBody>
                <a:bodyPr wrap="square" lIns="45720" rIns="45720" rtlCol="0">
                  <a:spAutoFit/>
                </a:bodyPr>
                <a:lstStyle/>
                <a:p>
                  <a:pPr algn="ctr"/>
                  <a:r>
                    <a:rPr lang="en-US" b="1"/>
                    <a:t>noise</a:t>
                  </a:r>
                </a:p>
              </p:txBody>
            </p:sp>
            <p:sp>
              <p:nvSpPr>
                <p:cNvPr id="28" name="TextBox 27">
                  <a:extLst>
                    <a:ext uri="{FF2B5EF4-FFF2-40B4-BE49-F238E27FC236}">
                      <a16:creationId xmlns:a16="http://schemas.microsoft.com/office/drawing/2014/main" id="{AF9F5AF1-7DC3-EAEF-5A3F-4B4073ACA126}"/>
                    </a:ext>
                  </a:extLst>
                </p:cNvPr>
                <p:cNvSpPr txBox="1"/>
                <p:nvPr/>
              </p:nvSpPr>
              <p:spPr>
                <a:xfrm>
                  <a:off x="7997031" y="5091973"/>
                  <a:ext cx="633677" cy="369332"/>
                </a:xfrm>
                <a:prstGeom prst="rect">
                  <a:avLst/>
                </a:prstGeom>
                <a:solidFill>
                  <a:schemeClr val="bg1"/>
                </a:solidFill>
              </p:spPr>
              <p:txBody>
                <a:bodyPr wrap="square" lIns="45720" rIns="45720" rtlCol="0">
                  <a:spAutoFit/>
                </a:bodyPr>
                <a:lstStyle/>
                <a:p>
                  <a:pPr algn="ctr"/>
                  <a:r>
                    <a:rPr lang="en-US" b="1"/>
                    <a:t>patch</a:t>
                  </a:r>
                </a:p>
              </p:txBody>
            </p:sp>
            <p:sp>
              <p:nvSpPr>
                <p:cNvPr id="29" name="TextBox 28">
                  <a:extLst>
                    <a:ext uri="{FF2B5EF4-FFF2-40B4-BE49-F238E27FC236}">
                      <a16:creationId xmlns:a16="http://schemas.microsoft.com/office/drawing/2014/main" id="{7A2D0396-4D63-7A17-B0B3-3F509C35D7E0}"/>
                    </a:ext>
                  </a:extLst>
                </p:cNvPr>
                <p:cNvSpPr txBox="1"/>
                <p:nvPr/>
              </p:nvSpPr>
              <p:spPr>
                <a:xfrm>
                  <a:off x="9665141" y="5090644"/>
                  <a:ext cx="1699408" cy="369332"/>
                </a:xfrm>
                <a:prstGeom prst="rect">
                  <a:avLst/>
                </a:prstGeom>
                <a:solidFill>
                  <a:schemeClr val="bg1"/>
                </a:solidFill>
              </p:spPr>
              <p:txBody>
                <a:bodyPr wrap="square" lIns="45720" rIns="45720" rtlCol="0">
                  <a:spAutoFit/>
                </a:bodyPr>
                <a:lstStyle/>
                <a:p>
                  <a:pPr algn="ctr"/>
                  <a:r>
                    <a:rPr lang="en-US" b="1"/>
                    <a:t>global transform</a:t>
                  </a:r>
                </a:p>
              </p:txBody>
            </p:sp>
          </p:grpSp>
          <p:sp>
            <p:nvSpPr>
              <p:cNvPr id="10" name="TextBox 9">
                <a:extLst>
                  <a:ext uri="{FF2B5EF4-FFF2-40B4-BE49-F238E27FC236}">
                    <a16:creationId xmlns:a16="http://schemas.microsoft.com/office/drawing/2014/main" id="{0DFB5768-8F48-428A-7184-ECC10277417C}"/>
                  </a:ext>
                </a:extLst>
              </p:cNvPr>
              <p:cNvSpPr txBox="1"/>
              <p:nvPr/>
            </p:nvSpPr>
            <p:spPr>
              <a:xfrm>
                <a:off x="2820169" y="5421555"/>
                <a:ext cx="1778049" cy="369332"/>
              </a:xfrm>
              <a:prstGeom prst="rect">
                <a:avLst/>
              </a:prstGeom>
              <a:solidFill>
                <a:schemeClr val="bg1"/>
              </a:solidFill>
            </p:spPr>
            <p:txBody>
              <a:bodyPr wrap="square" lIns="45720" rIns="45720" rtlCol="0">
                <a:spAutoFit/>
              </a:bodyPr>
              <a:lstStyle/>
              <a:p>
                <a:pPr algn="ctr"/>
                <a:r>
                  <a:rPr lang="en-US" b="1"/>
                  <a:t>Evasion Attacks</a:t>
                </a:r>
              </a:p>
            </p:txBody>
          </p:sp>
          <p:sp>
            <p:nvSpPr>
              <p:cNvPr id="11" name="Left Bracket 10">
                <a:extLst>
                  <a:ext uri="{FF2B5EF4-FFF2-40B4-BE49-F238E27FC236}">
                    <a16:creationId xmlns:a16="http://schemas.microsoft.com/office/drawing/2014/main" id="{0466A7FB-928F-AB65-D94A-5C9A5DA5CDF2}"/>
                  </a:ext>
                </a:extLst>
              </p:cNvPr>
              <p:cNvSpPr/>
              <p:nvPr/>
            </p:nvSpPr>
            <p:spPr>
              <a:xfrm rot="16200000">
                <a:off x="8601906" y="2622499"/>
                <a:ext cx="230428" cy="5703094"/>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2B09C4BC-E473-DFF3-093C-C355B7404C95}"/>
                  </a:ext>
                </a:extLst>
              </p:cNvPr>
              <p:cNvSpPr txBox="1"/>
              <p:nvPr/>
            </p:nvSpPr>
            <p:spPr>
              <a:xfrm>
                <a:off x="7881817" y="5421555"/>
                <a:ext cx="1778049" cy="369332"/>
              </a:xfrm>
              <a:prstGeom prst="rect">
                <a:avLst/>
              </a:prstGeom>
              <a:solidFill>
                <a:schemeClr val="bg1"/>
              </a:solidFill>
            </p:spPr>
            <p:txBody>
              <a:bodyPr wrap="square" lIns="45720" rIns="45720" rtlCol="0">
                <a:spAutoFit/>
              </a:bodyPr>
              <a:lstStyle/>
              <a:p>
                <a:pPr algn="ctr"/>
                <a:r>
                  <a:rPr lang="en-US" b="1"/>
                  <a:t>Backdoor Attacks</a:t>
                </a:r>
              </a:p>
            </p:txBody>
          </p:sp>
        </p:grpSp>
        <p:sp>
          <p:nvSpPr>
            <p:cNvPr id="2" name="Rectangle 1">
              <a:extLst>
                <a:ext uri="{FF2B5EF4-FFF2-40B4-BE49-F238E27FC236}">
                  <a16:creationId xmlns:a16="http://schemas.microsoft.com/office/drawing/2014/main" id="{AC603ED8-844E-7C7F-4C5C-60AEB76D5159}"/>
                </a:ext>
              </a:extLst>
            </p:cNvPr>
            <p:cNvSpPr/>
            <p:nvPr/>
          </p:nvSpPr>
          <p:spPr>
            <a:xfrm>
              <a:off x="1026585" y="1297541"/>
              <a:ext cx="6175390" cy="4666167"/>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7707B34-EC6E-A65A-CFF3-2F26CCD81C8F}"/>
                </a:ext>
              </a:extLst>
            </p:cNvPr>
            <p:cNvSpPr/>
            <p:nvPr/>
          </p:nvSpPr>
          <p:spPr>
            <a:xfrm>
              <a:off x="9425763" y="1399971"/>
              <a:ext cx="2292639" cy="4666167"/>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35BF989-854A-7707-27A8-498C71ECD828}"/>
                </a:ext>
              </a:extLst>
            </p:cNvPr>
            <p:cNvSpPr/>
            <p:nvPr/>
          </p:nvSpPr>
          <p:spPr>
            <a:xfrm>
              <a:off x="7205222" y="5458279"/>
              <a:ext cx="2347197" cy="369332"/>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85FD65E7-5889-5C6B-BDAA-91FB41C222A6}"/>
              </a:ext>
            </a:extLst>
          </p:cNvPr>
          <p:cNvSpPr/>
          <p:nvPr/>
        </p:nvSpPr>
        <p:spPr>
          <a:xfrm>
            <a:off x="2054829" y="2408574"/>
            <a:ext cx="4118901" cy="1898019"/>
          </a:xfrm>
          <a:prstGeom prst="rect">
            <a:avLst/>
          </a:prstGeom>
          <a:solidFill>
            <a:schemeClr val="bg1"/>
          </a:solidFill>
          <a:ln w="79375" cmpd="sng">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Local-patch-based backdoors are consistently </a:t>
            </a:r>
            <a:r>
              <a:rPr lang="en-US" sz="2000" b="1">
                <a:solidFill>
                  <a:srgbClr val="FF0000"/>
                </a:solidFill>
              </a:rPr>
              <a:t>the least stealthy</a:t>
            </a:r>
            <a:r>
              <a:rPr lang="en-US" sz="2000">
                <a:solidFill>
                  <a:schemeClr val="tx1"/>
                </a:solidFill>
              </a:rPr>
              <a:t> attacks. The mean detection rates of 89% to 92% indicate that </a:t>
            </a:r>
            <a:r>
              <a:rPr lang="en-US" sz="2000">
                <a:solidFill>
                  <a:srgbClr val="FF0000"/>
                </a:solidFill>
              </a:rPr>
              <a:t>they can hardly escape human auditors</a:t>
            </a:r>
            <a:r>
              <a:rPr lang="en-US" sz="2000">
                <a:solidFill>
                  <a:schemeClr val="tx1"/>
                </a:solidFill>
              </a:rPr>
              <a:t>.</a:t>
            </a:r>
          </a:p>
        </p:txBody>
      </p:sp>
    </p:spTree>
    <p:extLst>
      <p:ext uri="{BB962C8B-B14F-4D97-AF65-F5344CB8AC3E}">
        <p14:creationId xmlns:p14="http://schemas.microsoft.com/office/powerpoint/2010/main" val="60853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210C8D-5743-F225-FBDD-7732A5131721}"/>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4" name="Title 3">
            <a:extLst>
              <a:ext uri="{FF2B5EF4-FFF2-40B4-BE49-F238E27FC236}">
                <a16:creationId xmlns:a16="http://schemas.microsoft.com/office/drawing/2014/main" id="{B53DDA3C-489F-B12D-8C81-6C877D2C1601}"/>
              </a:ext>
            </a:extLst>
          </p:cNvPr>
          <p:cNvSpPr>
            <a:spLocks noGrp="1"/>
          </p:cNvSpPr>
          <p:nvPr>
            <p:ph type="title"/>
          </p:nvPr>
        </p:nvSpPr>
        <p:spPr>
          <a:xfrm>
            <a:off x="1794677" y="50909"/>
            <a:ext cx="8679455" cy="562047"/>
          </a:xfrm>
        </p:spPr>
        <p:txBody>
          <a:bodyPr>
            <a:normAutofit fontScale="90000"/>
          </a:bodyPr>
          <a:lstStyle/>
          <a:p>
            <a:r>
              <a:rPr lang="en-US"/>
              <a:t>Correlation Analysis: Numerical Metrics vs. User Perceived Stealthiness</a:t>
            </a:r>
          </a:p>
        </p:txBody>
      </p:sp>
      <p:pic>
        <p:nvPicPr>
          <p:cNvPr id="6" name="Picture 5">
            <a:extLst>
              <a:ext uri="{FF2B5EF4-FFF2-40B4-BE49-F238E27FC236}">
                <a16:creationId xmlns:a16="http://schemas.microsoft.com/office/drawing/2014/main" id="{D174B905-FA38-A6FA-6F17-AC89C42E25DA}"/>
              </a:ext>
            </a:extLst>
          </p:cNvPr>
          <p:cNvPicPr>
            <a:picLocks noChangeAspect="1"/>
          </p:cNvPicPr>
          <p:nvPr/>
        </p:nvPicPr>
        <p:blipFill>
          <a:blip r:embed="rId3"/>
          <a:stretch>
            <a:fillRect/>
          </a:stretch>
        </p:blipFill>
        <p:spPr>
          <a:xfrm>
            <a:off x="1257012" y="1147669"/>
            <a:ext cx="9864674" cy="5315019"/>
          </a:xfrm>
          <a:prstGeom prst="rect">
            <a:avLst/>
          </a:prstGeom>
        </p:spPr>
      </p:pic>
      <p:sp>
        <p:nvSpPr>
          <p:cNvPr id="5" name="Rectangle 4">
            <a:extLst>
              <a:ext uri="{FF2B5EF4-FFF2-40B4-BE49-F238E27FC236}">
                <a16:creationId xmlns:a16="http://schemas.microsoft.com/office/drawing/2014/main" id="{5207D097-7D28-1C48-BA69-8D926E507E6D}"/>
              </a:ext>
            </a:extLst>
          </p:cNvPr>
          <p:cNvSpPr/>
          <p:nvPr/>
        </p:nvSpPr>
        <p:spPr>
          <a:xfrm>
            <a:off x="4194969" y="2795323"/>
            <a:ext cx="4118901" cy="1898019"/>
          </a:xfrm>
          <a:prstGeom prst="rect">
            <a:avLst/>
          </a:prstGeom>
          <a:solidFill>
            <a:schemeClr val="bg1"/>
          </a:solidFill>
          <a:ln w="79375" cmpd="sng">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Some strong correlations in Exp I. Moderate to weak correlations in Exp II and III. P-value&gt;0.05 in many metrics.</a:t>
            </a:r>
          </a:p>
        </p:txBody>
      </p:sp>
    </p:spTree>
    <p:extLst>
      <p:ext uri="{BB962C8B-B14F-4D97-AF65-F5344CB8AC3E}">
        <p14:creationId xmlns:p14="http://schemas.microsoft.com/office/powerpoint/2010/main" val="339949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3A17FD-CF99-9EA3-6504-A5E6B60F6A4D}"/>
              </a:ext>
            </a:extLst>
          </p:cNvPr>
          <p:cNvSpPr>
            <a:spLocks noGrp="1"/>
          </p:cNvSpPr>
          <p:nvPr>
            <p:ph idx="1"/>
          </p:nvPr>
        </p:nvSpPr>
        <p:spPr/>
        <p:txBody>
          <a:bodyPr/>
          <a:lstStyle/>
          <a:p>
            <a:r>
              <a:rPr lang="en-US"/>
              <a:t>User-based evaluation is the golden standard to validate the </a:t>
            </a:r>
            <a:r>
              <a:rPr lang="en-US" b="1" i="1" err="1"/>
              <a:t>stealthiness</a:t>
            </a:r>
            <a:r>
              <a:rPr lang="en-US"/>
              <a:t> assumptions.</a:t>
            </a:r>
          </a:p>
          <a:p>
            <a:endParaRPr lang="en-US"/>
          </a:p>
          <a:p>
            <a:r>
              <a:rPr lang="en-US"/>
              <a:t>Evasion attacks:</a:t>
            </a:r>
          </a:p>
          <a:p>
            <a:pPr lvl="1"/>
            <a:r>
              <a:rPr lang="en-US"/>
              <a:t>Majority are highly noticeable, even to </a:t>
            </a:r>
            <a:r>
              <a:rPr lang="en-US" err="1"/>
              <a:t>referenceless</a:t>
            </a:r>
            <a:r>
              <a:rPr lang="en-US"/>
              <a:t> users</a:t>
            </a:r>
          </a:p>
          <a:p>
            <a:pPr lvl="1"/>
            <a:r>
              <a:rPr lang="en-US"/>
              <a:t>A few metrics can predict the user-perceived </a:t>
            </a:r>
            <a:r>
              <a:rPr lang="en-US" err="1"/>
              <a:t>stealthiness</a:t>
            </a:r>
            <a:endParaRPr lang="en-US"/>
          </a:p>
          <a:p>
            <a:pPr lvl="1"/>
            <a:endParaRPr lang="en-US"/>
          </a:p>
          <a:p>
            <a:r>
              <a:rPr lang="en-US"/>
              <a:t>Backdoor attacks:</a:t>
            </a:r>
          </a:p>
          <a:p>
            <a:pPr lvl="1"/>
            <a:r>
              <a:rPr lang="en-US"/>
              <a:t>Most are more noticeable than evasion attacks.</a:t>
            </a:r>
          </a:p>
          <a:p>
            <a:pPr lvl="1"/>
            <a:r>
              <a:rPr lang="en-US"/>
              <a:t>Local patches are the least stealthy, with a probability of 80%~100% to be noticed</a:t>
            </a:r>
          </a:p>
          <a:p>
            <a:endParaRPr lang="en-US"/>
          </a:p>
        </p:txBody>
      </p:sp>
      <p:sp>
        <p:nvSpPr>
          <p:cNvPr id="3" name="Slide Number Placeholder 2">
            <a:extLst>
              <a:ext uri="{FF2B5EF4-FFF2-40B4-BE49-F238E27FC236}">
                <a16:creationId xmlns:a16="http://schemas.microsoft.com/office/drawing/2014/main" id="{5D62F230-B9DA-22ED-F59B-A4BA08EB474C}"/>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4" name="Title 3">
            <a:extLst>
              <a:ext uri="{FF2B5EF4-FFF2-40B4-BE49-F238E27FC236}">
                <a16:creationId xmlns:a16="http://schemas.microsoft.com/office/drawing/2014/main" id="{21513AD2-92D0-8787-7611-2B5537423F0B}"/>
              </a:ext>
            </a:extLst>
          </p:cNvPr>
          <p:cNvSpPr>
            <a:spLocks noGrp="1"/>
          </p:cNvSpPr>
          <p:nvPr>
            <p:ph type="title"/>
          </p:nvPr>
        </p:nvSpPr>
        <p:spPr/>
        <p:txBody>
          <a:bodyPr/>
          <a:lstStyle/>
          <a:p>
            <a:r>
              <a:rPr lang="en-US"/>
              <a:t>Conclusion: Stealthiness Assumption Revisited</a:t>
            </a:r>
          </a:p>
        </p:txBody>
      </p:sp>
    </p:spTree>
    <p:extLst>
      <p:ext uri="{BB962C8B-B14F-4D97-AF65-F5344CB8AC3E}">
        <p14:creationId xmlns:p14="http://schemas.microsoft.com/office/powerpoint/2010/main" val="409260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AD7967-89BE-AAFD-272B-DDCCFEE6580C}"/>
              </a:ext>
            </a:extLst>
          </p:cNvPr>
          <p:cNvSpPr>
            <a:spLocks noGrp="1"/>
          </p:cNvSpPr>
          <p:nvPr>
            <p:ph idx="1"/>
          </p:nvPr>
        </p:nvSpPr>
        <p:spPr/>
        <p:txBody>
          <a:bodyPr/>
          <a:lstStyle/>
          <a:p>
            <a:r>
              <a:rPr lang="en-US"/>
              <a:t>The AI/ML model supply chain</a:t>
            </a:r>
          </a:p>
          <a:p>
            <a:pPr lvl="1"/>
            <a:r>
              <a:rPr lang="en-US"/>
              <a:t>Expensive to train an accurate Deep Learning model</a:t>
            </a:r>
          </a:p>
          <a:p>
            <a:pPr lvl="1"/>
            <a:r>
              <a:rPr lang="en-US"/>
              <a:t>Many open-source pre-trained models available on the Internet</a:t>
            </a:r>
          </a:p>
          <a:p>
            <a:pPr lvl="1"/>
            <a:r>
              <a:rPr lang="en-US"/>
              <a:t>Can be fine-tuned/transferred to downstream tasks</a:t>
            </a:r>
          </a:p>
        </p:txBody>
      </p:sp>
      <p:sp>
        <p:nvSpPr>
          <p:cNvPr id="3" name="Slide Number Placeholder 2">
            <a:extLst>
              <a:ext uri="{FF2B5EF4-FFF2-40B4-BE49-F238E27FC236}">
                <a16:creationId xmlns:a16="http://schemas.microsoft.com/office/drawing/2014/main" id="{5DFE8A7D-A306-0590-98E4-53557892F697}"/>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4" name="Title 3">
            <a:extLst>
              <a:ext uri="{FF2B5EF4-FFF2-40B4-BE49-F238E27FC236}">
                <a16:creationId xmlns:a16="http://schemas.microsoft.com/office/drawing/2014/main" id="{94DAB8B0-0BAD-FA10-6511-A3F0C51E42D6}"/>
              </a:ext>
            </a:extLst>
          </p:cNvPr>
          <p:cNvSpPr>
            <a:spLocks noGrp="1"/>
          </p:cNvSpPr>
          <p:nvPr>
            <p:ph type="title"/>
          </p:nvPr>
        </p:nvSpPr>
        <p:spPr/>
        <p:txBody>
          <a:bodyPr/>
          <a:lstStyle/>
          <a:p>
            <a:r>
              <a:rPr lang="en-US"/>
              <a:t>Introduction</a:t>
            </a:r>
          </a:p>
        </p:txBody>
      </p:sp>
      <p:pic>
        <p:nvPicPr>
          <p:cNvPr id="7" name="Picture 6">
            <a:extLst>
              <a:ext uri="{FF2B5EF4-FFF2-40B4-BE49-F238E27FC236}">
                <a16:creationId xmlns:a16="http://schemas.microsoft.com/office/drawing/2014/main" id="{35B13C53-ACE0-8F19-C23F-0B7C0F16D70A}"/>
              </a:ext>
            </a:extLst>
          </p:cNvPr>
          <p:cNvPicPr>
            <a:picLocks noChangeAspect="1"/>
          </p:cNvPicPr>
          <p:nvPr/>
        </p:nvPicPr>
        <p:blipFill>
          <a:blip r:embed="rId3"/>
          <a:stretch>
            <a:fillRect/>
          </a:stretch>
        </p:blipFill>
        <p:spPr>
          <a:xfrm>
            <a:off x="1160704" y="3374512"/>
            <a:ext cx="9782848" cy="2531589"/>
          </a:xfrm>
          <a:prstGeom prst="rect">
            <a:avLst/>
          </a:prstGeom>
        </p:spPr>
      </p:pic>
      <p:sp>
        <p:nvSpPr>
          <p:cNvPr id="5" name="Rectangle 4">
            <a:extLst>
              <a:ext uri="{FF2B5EF4-FFF2-40B4-BE49-F238E27FC236}">
                <a16:creationId xmlns:a16="http://schemas.microsoft.com/office/drawing/2014/main" id="{875E45C5-A347-27C2-D7DF-838BEC9C731A}"/>
              </a:ext>
            </a:extLst>
          </p:cNvPr>
          <p:cNvSpPr/>
          <p:nvPr/>
        </p:nvSpPr>
        <p:spPr>
          <a:xfrm>
            <a:off x="3747848" y="2867407"/>
            <a:ext cx="4608560" cy="2774687"/>
          </a:xfrm>
          <a:prstGeom prst="rect">
            <a:avLst/>
          </a:prstGeom>
          <a:solidFill>
            <a:schemeClr val="bg1"/>
          </a:solidFill>
          <a:ln w="79375" cmpd="thickThin">
            <a:solidFill>
              <a:srgbClr val="E800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FF0000"/>
                </a:solidFill>
              </a:rPr>
              <a:t>Wait! </a:t>
            </a:r>
          </a:p>
          <a:p>
            <a:pPr algn="ctr"/>
            <a:endParaRPr lang="en-US" sz="2400" b="1">
              <a:solidFill>
                <a:srgbClr val="FF0000"/>
              </a:solidFill>
            </a:endParaRPr>
          </a:p>
          <a:p>
            <a:pPr algn="ctr"/>
            <a:r>
              <a:rPr lang="en-US" sz="3200" b="1">
                <a:solidFill>
                  <a:srgbClr val="FF0000"/>
                </a:solidFill>
              </a:rPr>
              <a:t>Download and run stuff from the Internet?</a:t>
            </a:r>
          </a:p>
        </p:txBody>
      </p:sp>
    </p:spTree>
    <p:extLst>
      <p:ext uri="{BB962C8B-B14F-4D97-AF65-F5344CB8AC3E}">
        <p14:creationId xmlns:p14="http://schemas.microsoft.com/office/powerpoint/2010/main" val="278920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B1001A-5B62-E098-A962-0B78BC394951}"/>
              </a:ext>
            </a:extLst>
          </p:cNvPr>
          <p:cNvSpPr>
            <a:spLocks noGrp="1"/>
          </p:cNvSpPr>
          <p:nvPr>
            <p:ph idx="1"/>
          </p:nvPr>
        </p:nvSpPr>
        <p:spPr/>
        <p:txBody>
          <a:bodyPr vert="horz" wrap="square" lIns="91440" tIns="45720" rIns="91440" bIns="45720" rtlCol="0" anchor="t">
            <a:noAutofit/>
          </a:bodyPr>
          <a:lstStyle/>
          <a:p>
            <a:r>
              <a:rPr lang="en-US"/>
              <a:t>Final question: </a:t>
            </a:r>
            <a:r>
              <a:rPr lang="en-US" i="1"/>
              <a:t>what makes an attack stealthy, i.e., what makes the adversarial image less likely to be identified by a human auditor?</a:t>
            </a:r>
          </a:p>
          <a:p>
            <a:pPr marL="914400" lvl="1" indent="-457200">
              <a:buFont typeface="+mj-lt"/>
              <a:buAutoNum type="arabicPeriod"/>
            </a:pPr>
            <a:r>
              <a:rPr lang="en-US"/>
              <a:t> </a:t>
            </a:r>
            <a:r>
              <a:rPr lang="en-US">
                <a:solidFill>
                  <a:srgbClr val="FF0000"/>
                </a:solidFill>
              </a:rPr>
              <a:t>Scale</a:t>
            </a:r>
            <a:r>
              <a:rPr lang="en-US"/>
              <a:t> of Perturbation</a:t>
            </a:r>
          </a:p>
          <a:p>
            <a:pPr marL="914400" lvl="1" indent="-457200">
              <a:buFont typeface="+mj-lt"/>
              <a:buAutoNum type="arabicPeriod"/>
            </a:pPr>
            <a:r>
              <a:rPr lang="en-US"/>
              <a:t> </a:t>
            </a:r>
            <a:r>
              <a:rPr lang="en-US">
                <a:solidFill>
                  <a:srgbClr val="FF0000"/>
                </a:solidFill>
              </a:rPr>
              <a:t>Size</a:t>
            </a:r>
            <a:r>
              <a:rPr lang="en-US"/>
              <a:t> of Perturbed Region</a:t>
            </a:r>
          </a:p>
          <a:p>
            <a:pPr marL="914400" lvl="1" indent="-457200">
              <a:buFont typeface="+mj-lt"/>
              <a:buAutoNum type="arabicPeriod"/>
            </a:pPr>
            <a:r>
              <a:rPr lang="en-US"/>
              <a:t> Image </a:t>
            </a:r>
            <a:r>
              <a:rPr lang="en-US">
                <a:solidFill>
                  <a:srgbClr val="FF0000"/>
                </a:solidFill>
              </a:rPr>
              <a:t>Contents</a:t>
            </a:r>
          </a:p>
          <a:p>
            <a:pPr marL="914400" lvl="1" indent="-457200">
              <a:buFont typeface="+mj-lt"/>
              <a:buAutoNum type="arabicPeriod"/>
            </a:pPr>
            <a:endParaRPr lang="en-US"/>
          </a:p>
          <a:p>
            <a:r>
              <a:rPr lang="en-US"/>
              <a:t>Great difficulty for attackers to satisfy </a:t>
            </a:r>
            <a:r>
              <a:rPr lang="en-US">
                <a:solidFill>
                  <a:srgbClr val="0022B4"/>
                </a:solidFill>
              </a:rPr>
              <a:t>both 1 and 2.</a:t>
            </a:r>
          </a:p>
          <a:p>
            <a:pPr lvl="1"/>
            <a:r>
              <a:rPr lang="en-US"/>
              <a:t>Trivial perturbations are unlikely to trigger robust responses from DNNs.</a:t>
            </a:r>
            <a:endParaRPr lang="en-US">
              <a:cs typeface="Calibri"/>
            </a:endParaRPr>
          </a:p>
          <a:p>
            <a:endParaRPr lang="en-US"/>
          </a:p>
          <a:p>
            <a:r>
              <a:rPr lang="en-US"/>
              <a:t>In traditional attack models, we seem safe. </a:t>
            </a:r>
            <a:r>
              <a:rPr lang="en-US">
                <a:solidFill>
                  <a:srgbClr val="FF0000"/>
                </a:solidFill>
              </a:rPr>
              <a:t>But is it always like this?</a:t>
            </a:r>
          </a:p>
        </p:txBody>
      </p:sp>
      <p:sp>
        <p:nvSpPr>
          <p:cNvPr id="3" name="Slide Number Placeholder 2">
            <a:extLst>
              <a:ext uri="{FF2B5EF4-FFF2-40B4-BE49-F238E27FC236}">
                <a16:creationId xmlns:a16="http://schemas.microsoft.com/office/drawing/2014/main" id="{45DC2482-0946-94C5-2FDC-FCEEBC580895}"/>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4" name="Title 3">
            <a:extLst>
              <a:ext uri="{FF2B5EF4-FFF2-40B4-BE49-F238E27FC236}">
                <a16:creationId xmlns:a16="http://schemas.microsoft.com/office/drawing/2014/main" id="{E1CC7E2F-BC2B-2E26-1AEB-97EEDE1AFC45}"/>
              </a:ext>
            </a:extLst>
          </p:cNvPr>
          <p:cNvSpPr>
            <a:spLocks noGrp="1"/>
          </p:cNvSpPr>
          <p:nvPr>
            <p:ph type="title"/>
          </p:nvPr>
        </p:nvSpPr>
        <p:spPr/>
        <p:txBody>
          <a:bodyPr/>
          <a:lstStyle/>
          <a:p>
            <a:r>
              <a:rPr lang="en-US"/>
              <a:t>Conclusion: Towards Stealthy Attacks</a:t>
            </a:r>
          </a:p>
        </p:txBody>
      </p:sp>
      <p:sp>
        <p:nvSpPr>
          <p:cNvPr id="5" name="TextBox 4">
            <a:extLst>
              <a:ext uri="{FF2B5EF4-FFF2-40B4-BE49-F238E27FC236}">
                <a16:creationId xmlns:a16="http://schemas.microsoft.com/office/drawing/2014/main" id="{7CFE831F-5658-C52D-D514-ED1A23B19ECA}"/>
              </a:ext>
            </a:extLst>
          </p:cNvPr>
          <p:cNvSpPr txBox="1"/>
          <p:nvPr/>
        </p:nvSpPr>
        <p:spPr>
          <a:xfrm>
            <a:off x="277693" y="6127824"/>
            <a:ext cx="11290972" cy="584775"/>
          </a:xfrm>
          <a:prstGeom prst="rect">
            <a:avLst/>
          </a:prstGeom>
          <a:noFill/>
        </p:spPr>
        <p:txBody>
          <a:bodyPr wrap="square" rtlCol="0">
            <a:spAutoFit/>
          </a:bodyPr>
          <a:lstStyle/>
          <a:p>
            <a:r>
              <a:rPr lang="en-US" sz="1600" b="0" i="0">
                <a:solidFill>
                  <a:srgbClr val="494E52"/>
                </a:solidFill>
                <a:effectLst/>
                <a:latin typeface="-apple-system"/>
              </a:rPr>
              <a:t>Liu Z, Li F, Lin J, et al. Hide and Seek: On the </a:t>
            </a:r>
            <a:r>
              <a:rPr lang="en-US" sz="1600" b="0" i="0" err="1">
                <a:solidFill>
                  <a:srgbClr val="494E52"/>
                </a:solidFill>
                <a:effectLst/>
                <a:latin typeface="-apple-system"/>
              </a:rPr>
              <a:t>Stealthiness</a:t>
            </a:r>
            <a:r>
              <a:rPr lang="en-US" sz="1600" b="0" i="0">
                <a:solidFill>
                  <a:srgbClr val="494E52"/>
                </a:solidFill>
                <a:effectLst/>
                <a:latin typeface="-apple-system"/>
              </a:rPr>
              <a:t> of Attacks Against Deep Learning Systems. [C]//Computer Security–ESORICS 2022: 27th European Symposium on Research in Computer Security, Copenhagen, Denmark, September 26–30, 2022.</a:t>
            </a:r>
            <a:endParaRPr lang="en-US" sz="1600"/>
          </a:p>
        </p:txBody>
      </p:sp>
    </p:spTree>
    <p:extLst>
      <p:ext uri="{BB962C8B-B14F-4D97-AF65-F5344CB8AC3E}">
        <p14:creationId xmlns:p14="http://schemas.microsoft.com/office/powerpoint/2010/main" val="2385103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9B742A-0EC7-64CA-B150-A1872B5E6DAC}"/>
              </a:ext>
            </a:extLst>
          </p:cNvPr>
          <p:cNvSpPr>
            <a:spLocks noGrp="1"/>
          </p:cNvSpPr>
          <p:nvPr>
            <p:ph idx="1"/>
          </p:nvPr>
        </p:nvSpPr>
        <p:spPr>
          <a:xfrm>
            <a:off x="565728" y="951900"/>
            <a:ext cx="5357451" cy="5703092"/>
          </a:xfrm>
        </p:spPr>
        <p:txBody>
          <a:bodyPr/>
          <a:lstStyle/>
          <a:p>
            <a:r>
              <a:rPr lang="en-US" dirty="0">
                <a:solidFill>
                  <a:schemeClr val="bg1">
                    <a:lumMod val="85000"/>
                  </a:schemeClr>
                </a:solidFill>
              </a:rPr>
              <a:t>How may we (including non-experts) secure deep learning models?</a:t>
            </a:r>
          </a:p>
          <a:p>
            <a:endParaRPr lang="en-US" dirty="0"/>
          </a:p>
          <a:p>
            <a:r>
              <a:rPr lang="en-US" dirty="0"/>
              <a:t>What are new model security challenges in the supply chain?</a:t>
            </a:r>
          </a:p>
          <a:p>
            <a:endParaRPr lang="en-US" dirty="0">
              <a:solidFill>
                <a:schemeClr val="bg1">
                  <a:lumMod val="85000"/>
                </a:schemeClr>
              </a:solidFill>
            </a:endParaRPr>
          </a:p>
          <a:p>
            <a:r>
              <a:rPr lang="en-US" dirty="0">
                <a:solidFill>
                  <a:schemeClr val="bg1">
                    <a:lumMod val="85000"/>
                  </a:schemeClr>
                </a:solidFill>
              </a:rPr>
              <a:t>How can we fulfill deep learning model security?</a:t>
            </a:r>
          </a:p>
        </p:txBody>
      </p:sp>
      <p:sp>
        <p:nvSpPr>
          <p:cNvPr id="3" name="Slide Number Placeholder 2">
            <a:extLst>
              <a:ext uri="{FF2B5EF4-FFF2-40B4-BE49-F238E27FC236}">
                <a16:creationId xmlns:a16="http://schemas.microsoft.com/office/drawing/2014/main" id="{75A0E042-8C58-0C59-3823-671ED936D43F}"/>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4" name="Title 3">
            <a:extLst>
              <a:ext uri="{FF2B5EF4-FFF2-40B4-BE49-F238E27FC236}">
                <a16:creationId xmlns:a16="http://schemas.microsoft.com/office/drawing/2014/main" id="{CEA9C55C-8C28-5539-C09A-0C661E598DA5}"/>
              </a:ext>
            </a:extLst>
          </p:cNvPr>
          <p:cNvSpPr>
            <a:spLocks noGrp="1"/>
          </p:cNvSpPr>
          <p:nvPr>
            <p:ph type="title"/>
          </p:nvPr>
        </p:nvSpPr>
        <p:spPr/>
        <p:txBody>
          <a:bodyPr/>
          <a:lstStyle/>
          <a:p>
            <a:r>
              <a:rPr lang="en-US" dirty="0"/>
              <a:t>Questions</a:t>
            </a:r>
          </a:p>
        </p:txBody>
      </p:sp>
      <p:pic>
        <p:nvPicPr>
          <p:cNvPr id="5" name="Picture 4" descr="A picture containing linedrawing&#10;&#10;Description automatically generated">
            <a:extLst>
              <a:ext uri="{FF2B5EF4-FFF2-40B4-BE49-F238E27FC236}">
                <a16:creationId xmlns:a16="http://schemas.microsoft.com/office/drawing/2014/main" id="{329F2469-89CA-8752-20B6-EF7BED50F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965" y="1470362"/>
            <a:ext cx="6145003" cy="4345359"/>
          </a:xfrm>
          <a:prstGeom prst="rect">
            <a:avLst/>
          </a:prstGeom>
        </p:spPr>
      </p:pic>
    </p:spTree>
    <p:extLst>
      <p:ext uri="{BB962C8B-B14F-4D97-AF65-F5344CB8AC3E}">
        <p14:creationId xmlns:p14="http://schemas.microsoft.com/office/powerpoint/2010/main" val="3827593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860852-34E4-B3F5-D712-7024757F6F77}"/>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4" name="Title 3">
            <a:extLst>
              <a:ext uri="{FF2B5EF4-FFF2-40B4-BE49-F238E27FC236}">
                <a16:creationId xmlns:a16="http://schemas.microsoft.com/office/drawing/2014/main" id="{3160C072-2606-6A3D-A3CF-E629C49276DA}"/>
              </a:ext>
            </a:extLst>
          </p:cNvPr>
          <p:cNvSpPr>
            <a:spLocks noGrp="1"/>
          </p:cNvSpPr>
          <p:nvPr>
            <p:ph type="title"/>
          </p:nvPr>
        </p:nvSpPr>
        <p:spPr/>
        <p:txBody>
          <a:bodyPr/>
          <a:lstStyle/>
          <a:p>
            <a:r>
              <a:rPr lang="en-US"/>
              <a:t>Deep Learning Model Security </a:t>
            </a:r>
            <a:r>
              <a:rPr lang="en-US" err="1"/>
              <a:t>Awarenes</a:t>
            </a:r>
            <a:endParaRPr lang="en-US"/>
          </a:p>
        </p:txBody>
      </p:sp>
      <p:pic>
        <p:nvPicPr>
          <p:cNvPr id="9" name="Picture 8" descr="A picture containing clipart&#10;&#10;Description automatically generated">
            <a:extLst>
              <a:ext uri="{FF2B5EF4-FFF2-40B4-BE49-F238E27FC236}">
                <a16:creationId xmlns:a16="http://schemas.microsoft.com/office/drawing/2014/main" id="{2DA6C2D4-7FC5-04C0-0F4F-17BFCC2D4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528" y="3774642"/>
            <a:ext cx="1461259" cy="1094533"/>
          </a:xfrm>
          <a:prstGeom prst="rect">
            <a:avLst/>
          </a:prstGeom>
        </p:spPr>
      </p:pic>
      <p:pic>
        <p:nvPicPr>
          <p:cNvPr id="13" name="Picture 12" descr="A person using a computer&#10;&#10;Description automatically generated with low confidence">
            <a:extLst>
              <a:ext uri="{FF2B5EF4-FFF2-40B4-BE49-F238E27FC236}">
                <a16:creationId xmlns:a16="http://schemas.microsoft.com/office/drawing/2014/main" id="{9AF50229-7B60-73E6-3103-4BCCE965A7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528" y="1021231"/>
            <a:ext cx="1384055" cy="1221906"/>
          </a:xfrm>
          <a:prstGeom prst="rect">
            <a:avLst/>
          </a:prstGeom>
        </p:spPr>
      </p:pic>
      <p:pic>
        <p:nvPicPr>
          <p:cNvPr id="15" name="Picture 14" descr="Icon&#10;&#10;Description automatically generated with medium confidence">
            <a:extLst>
              <a:ext uri="{FF2B5EF4-FFF2-40B4-BE49-F238E27FC236}">
                <a16:creationId xmlns:a16="http://schemas.microsoft.com/office/drawing/2014/main" id="{1C8DD90F-F1E7-844C-B712-B64D357F95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528" y="5034389"/>
            <a:ext cx="1630149" cy="1353023"/>
          </a:xfrm>
          <a:prstGeom prst="rect">
            <a:avLst/>
          </a:prstGeom>
        </p:spPr>
      </p:pic>
      <p:pic>
        <p:nvPicPr>
          <p:cNvPr id="17" name="Picture 16" descr="Diagram&#10;&#10;Description automatically generated">
            <a:extLst>
              <a:ext uri="{FF2B5EF4-FFF2-40B4-BE49-F238E27FC236}">
                <a16:creationId xmlns:a16="http://schemas.microsoft.com/office/drawing/2014/main" id="{61C160BF-401D-C7DF-FC65-408C5128446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3331" y="2389504"/>
            <a:ext cx="1681932" cy="1245681"/>
          </a:xfrm>
          <a:prstGeom prst="rect">
            <a:avLst/>
          </a:prstGeom>
        </p:spPr>
      </p:pic>
      <p:sp>
        <p:nvSpPr>
          <p:cNvPr id="21" name="Rectangle 20">
            <a:extLst>
              <a:ext uri="{FF2B5EF4-FFF2-40B4-BE49-F238E27FC236}">
                <a16:creationId xmlns:a16="http://schemas.microsoft.com/office/drawing/2014/main" id="{838310FE-0E45-5F93-54D3-141BE8A77000}"/>
              </a:ext>
            </a:extLst>
          </p:cNvPr>
          <p:cNvSpPr/>
          <p:nvPr/>
        </p:nvSpPr>
        <p:spPr>
          <a:xfrm>
            <a:off x="2870008" y="1239934"/>
            <a:ext cx="5991128" cy="861535"/>
          </a:xfrm>
          <a:prstGeom prst="rect">
            <a:avLst/>
          </a:prstGeom>
          <a:solidFill>
            <a:schemeClr val="bg1"/>
          </a:solid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a:solidFill>
                  <a:srgbClr val="C00000"/>
                </a:solidFill>
                <a:latin typeface="+mj-lt"/>
                <a:cs typeface="Times New Roman"/>
              </a:rPr>
              <a:t>22%</a:t>
            </a:r>
            <a:r>
              <a:rPr lang="en-US" sz="2800" b="1">
                <a:solidFill>
                  <a:schemeClr val="tx1"/>
                </a:solidFill>
                <a:latin typeface="+mj-lt"/>
                <a:cs typeface="Times New Roman"/>
              </a:rPr>
              <a:t> of AI/ML researchers</a:t>
            </a:r>
          </a:p>
        </p:txBody>
      </p:sp>
      <p:sp>
        <p:nvSpPr>
          <p:cNvPr id="22" name="Rectangle 21">
            <a:extLst>
              <a:ext uri="{FF2B5EF4-FFF2-40B4-BE49-F238E27FC236}">
                <a16:creationId xmlns:a16="http://schemas.microsoft.com/office/drawing/2014/main" id="{5A334BD4-504A-7B37-F6C9-90EBC5271D0E}"/>
              </a:ext>
            </a:extLst>
          </p:cNvPr>
          <p:cNvSpPr/>
          <p:nvPr/>
        </p:nvSpPr>
        <p:spPr>
          <a:xfrm>
            <a:off x="2870008" y="2625072"/>
            <a:ext cx="5991128" cy="861535"/>
          </a:xfrm>
          <a:prstGeom prst="rect">
            <a:avLst/>
          </a:prstGeom>
          <a:solidFill>
            <a:schemeClr val="bg1"/>
          </a:solid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a:solidFill>
                  <a:srgbClr val="C00000"/>
                </a:solidFill>
                <a:latin typeface="+mj-lt"/>
                <a:cs typeface="Times New Roman"/>
              </a:rPr>
              <a:t>28%</a:t>
            </a:r>
            <a:r>
              <a:rPr lang="en-US" sz="2800" b="1">
                <a:solidFill>
                  <a:schemeClr val="tx1"/>
                </a:solidFill>
                <a:latin typeface="+mj-lt"/>
                <a:cs typeface="Times New Roman"/>
              </a:rPr>
              <a:t> of AI/ML engineers</a:t>
            </a:r>
          </a:p>
        </p:txBody>
      </p:sp>
      <p:sp>
        <p:nvSpPr>
          <p:cNvPr id="23" name="Rectangle 22">
            <a:extLst>
              <a:ext uri="{FF2B5EF4-FFF2-40B4-BE49-F238E27FC236}">
                <a16:creationId xmlns:a16="http://schemas.microsoft.com/office/drawing/2014/main" id="{911CB31F-DBF4-D122-6CE9-74C9FF564EDD}"/>
              </a:ext>
            </a:extLst>
          </p:cNvPr>
          <p:cNvSpPr/>
          <p:nvPr/>
        </p:nvSpPr>
        <p:spPr>
          <a:xfrm>
            <a:off x="2870008" y="4007640"/>
            <a:ext cx="5991128" cy="861535"/>
          </a:xfrm>
          <a:prstGeom prst="rect">
            <a:avLst/>
          </a:prstGeom>
          <a:solidFill>
            <a:schemeClr val="bg1"/>
          </a:solid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a:solidFill>
                  <a:srgbClr val="C00000"/>
                </a:solidFill>
                <a:latin typeface="+mj-lt"/>
                <a:cs typeface="Times New Roman"/>
              </a:rPr>
              <a:t>46%</a:t>
            </a:r>
            <a:r>
              <a:rPr lang="en-US" sz="2800" b="1">
                <a:solidFill>
                  <a:schemeClr val="tx1"/>
                </a:solidFill>
                <a:latin typeface="+mj-lt"/>
                <a:cs typeface="Times New Roman"/>
              </a:rPr>
              <a:t> of AI/ML students</a:t>
            </a:r>
          </a:p>
        </p:txBody>
      </p:sp>
      <p:sp>
        <p:nvSpPr>
          <p:cNvPr id="24" name="Rectangle 23">
            <a:extLst>
              <a:ext uri="{FF2B5EF4-FFF2-40B4-BE49-F238E27FC236}">
                <a16:creationId xmlns:a16="http://schemas.microsoft.com/office/drawing/2014/main" id="{D635B0CC-D641-7342-6208-B47657280CDD}"/>
              </a:ext>
            </a:extLst>
          </p:cNvPr>
          <p:cNvSpPr/>
          <p:nvPr/>
        </p:nvSpPr>
        <p:spPr>
          <a:xfrm>
            <a:off x="2870008" y="5390208"/>
            <a:ext cx="5991128" cy="861535"/>
          </a:xfrm>
          <a:prstGeom prst="rect">
            <a:avLst/>
          </a:prstGeom>
          <a:solidFill>
            <a:schemeClr val="bg1"/>
          </a:solid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a:solidFill>
                  <a:srgbClr val="C00000"/>
                </a:solidFill>
                <a:latin typeface="+mj-lt"/>
                <a:cs typeface="Times New Roman"/>
              </a:rPr>
              <a:t>35%</a:t>
            </a:r>
            <a:r>
              <a:rPr lang="en-US" sz="2800" b="1">
                <a:solidFill>
                  <a:schemeClr val="tx1"/>
                </a:solidFill>
                <a:latin typeface="+mj-lt"/>
                <a:cs typeface="Times New Roman"/>
              </a:rPr>
              <a:t> of security researchers</a:t>
            </a:r>
          </a:p>
        </p:txBody>
      </p:sp>
      <p:sp>
        <p:nvSpPr>
          <p:cNvPr id="25" name="Right Brace 24">
            <a:extLst>
              <a:ext uri="{FF2B5EF4-FFF2-40B4-BE49-F238E27FC236}">
                <a16:creationId xmlns:a16="http://schemas.microsoft.com/office/drawing/2014/main" id="{8EE1A029-79AE-3850-DEF2-AF3C1C20FE4C}"/>
              </a:ext>
            </a:extLst>
          </p:cNvPr>
          <p:cNvSpPr/>
          <p:nvPr/>
        </p:nvSpPr>
        <p:spPr>
          <a:xfrm>
            <a:off x="7132926" y="1700790"/>
            <a:ext cx="345642" cy="4262918"/>
          </a:xfrm>
          <a:prstGeom prst="rightBrace">
            <a:avLst/>
          </a:prstGeom>
          <a:solidFill>
            <a:schemeClr val="bg1"/>
          </a:solidFill>
          <a:ln w="38100" cap="sq">
            <a:solidFill>
              <a:srgbClr val="0022B4"/>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a:latin typeface="+mj-lt"/>
              <a:cs typeface="Times New Roman"/>
            </a:endParaRPr>
          </a:p>
        </p:txBody>
      </p:sp>
      <p:sp>
        <p:nvSpPr>
          <p:cNvPr id="26" name="Rectangle 25">
            <a:extLst>
              <a:ext uri="{FF2B5EF4-FFF2-40B4-BE49-F238E27FC236}">
                <a16:creationId xmlns:a16="http://schemas.microsoft.com/office/drawing/2014/main" id="{4F09148C-EF60-B398-FB9C-8013EA5D3585}"/>
              </a:ext>
            </a:extLst>
          </p:cNvPr>
          <p:cNvSpPr/>
          <p:nvPr/>
        </p:nvSpPr>
        <p:spPr>
          <a:xfrm>
            <a:off x="7766603" y="2696438"/>
            <a:ext cx="3859669" cy="2156407"/>
          </a:xfrm>
          <a:prstGeom prst="rect">
            <a:avLst/>
          </a:prstGeom>
          <a:solidFill>
            <a:schemeClr val="bg1"/>
          </a:solid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a:solidFill>
                  <a:schemeClr val="tx1"/>
                </a:solidFill>
                <a:latin typeface="+mj-lt"/>
                <a:cs typeface="Times New Roman"/>
              </a:rPr>
              <a:t>adopt downloaded models </a:t>
            </a:r>
            <a:r>
              <a:rPr lang="en-US" sz="2800" b="1">
                <a:solidFill>
                  <a:srgbClr val="FF0000"/>
                </a:solidFill>
                <a:latin typeface="+mj-lt"/>
                <a:cs typeface="Times New Roman"/>
              </a:rPr>
              <a:t>without any validation</a:t>
            </a:r>
            <a:r>
              <a:rPr lang="en-US" sz="2800" b="1">
                <a:solidFill>
                  <a:schemeClr val="tx1"/>
                </a:solidFill>
                <a:latin typeface="+mj-lt"/>
                <a:cs typeface="Times New Roman"/>
              </a:rPr>
              <a:t>.</a:t>
            </a:r>
          </a:p>
        </p:txBody>
      </p:sp>
    </p:spTree>
    <p:extLst>
      <p:ext uri="{BB962C8B-B14F-4D97-AF65-F5344CB8AC3E}">
        <p14:creationId xmlns:p14="http://schemas.microsoft.com/office/powerpoint/2010/main" val="2936820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860852-34E4-B3F5-D712-7024757F6F77}"/>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4" name="Title 3">
            <a:extLst>
              <a:ext uri="{FF2B5EF4-FFF2-40B4-BE49-F238E27FC236}">
                <a16:creationId xmlns:a16="http://schemas.microsoft.com/office/drawing/2014/main" id="{3160C072-2606-6A3D-A3CF-E629C49276DA}"/>
              </a:ext>
            </a:extLst>
          </p:cNvPr>
          <p:cNvSpPr>
            <a:spLocks noGrp="1"/>
          </p:cNvSpPr>
          <p:nvPr>
            <p:ph type="title"/>
          </p:nvPr>
        </p:nvSpPr>
        <p:spPr/>
        <p:txBody>
          <a:bodyPr/>
          <a:lstStyle/>
          <a:p>
            <a:r>
              <a:rPr lang="en-US"/>
              <a:t>Deep Learning Model Security </a:t>
            </a:r>
            <a:r>
              <a:rPr lang="en-US" err="1"/>
              <a:t>Awarenes</a:t>
            </a:r>
            <a:endParaRPr lang="en-US"/>
          </a:p>
        </p:txBody>
      </p:sp>
      <p:pic>
        <p:nvPicPr>
          <p:cNvPr id="9" name="Picture 8" descr="A picture containing clipart&#10;&#10;Description automatically generated">
            <a:extLst>
              <a:ext uri="{FF2B5EF4-FFF2-40B4-BE49-F238E27FC236}">
                <a16:creationId xmlns:a16="http://schemas.microsoft.com/office/drawing/2014/main" id="{2DA6C2D4-7FC5-04C0-0F4F-17BFCC2D4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528" y="3774642"/>
            <a:ext cx="1461259" cy="1094533"/>
          </a:xfrm>
          <a:prstGeom prst="rect">
            <a:avLst/>
          </a:prstGeom>
        </p:spPr>
      </p:pic>
      <p:pic>
        <p:nvPicPr>
          <p:cNvPr id="13" name="Picture 12" descr="A person using a computer&#10;&#10;Description automatically generated with low confidence">
            <a:extLst>
              <a:ext uri="{FF2B5EF4-FFF2-40B4-BE49-F238E27FC236}">
                <a16:creationId xmlns:a16="http://schemas.microsoft.com/office/drawing/2014/main" id="{9AF50229-7B60-73E6-3103-4BCCE965A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528" y="1021231"/>
            <a:ext cx="1384055" cy="1221906"/>
          </a:xfrm>
          <a:prstGeom prst="rect">
            <a:avLst/>
          </a:prstGeom>
        </p:spPr>
      </p:pic>
      <p:pic>
        <p:nvPicPr>
          <p:cNvPr id="15" name="Picture 14" descr="Icon&#10;&#10;Description automatically generated with medium confidence">
            <a:extLst>
              <a:ext uri="{FF2B5EF4-FFF2-40B4-BE49-F238E27FC236}">
                <a16:creationId xmlns:a16="http://schemas.microsoft.com/office/drawing/2014/main" id="{1C8DD90F-F1E7-844C-B712-B64D357F95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528" y="5034389"/>
            <a:ext cx="1630149" cy="1353023"/>
          </a:xfrm>
          <a:prstGeom prst="rect">
            <a:avLst/>
          </a:prstGeom>
        </p:spPr>
      </p:pic>
      <p:pic>
        <p:nvPicPr>
          <p:cNvPr id="17" name="Picture 16" descr="Diagram&#10;&#10;Description automatically generated">
            <a:extLst>
              <a:ext uri="{FF2B5EF4-FFF2-40B4-BE49-F238E27FC236}">
                <a16:creationId xmlns:a16="http://schemas.microsoft.com/office/drawing/2014/main" id="{61C160BF-401D-C7DF-FC65-408C5128446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3331" y="2389504"/>
            <a:ext cx="1681932" cy="1245681"/>
          </a:xfrm>
          <a:prstGeom prst="rect">
            <a:avLst/>
          </a:prstGeom>
        </p:spPr>
      </p:pic>
      <p:sp>
        <p:nvSpPr>
          <p:cNvPr id="21" name="Rectangle 20">
            <a:extLst>
              <a:ext uri="{FF2B5EF4-FFF2-40B4-BE49-F238E27FC236}">
                <a16:creationId xmlns:a16="http://schemas.microsoft.com/office/drawing/2014/main" id="{838310FE-0E45-5F93-54D3-141BE8A77000}"/>
              </a:ext>
            </a:extLst>
          </p:cNvPr>
          <p:cNvSpPr/>
          <p:nvPr/>
        </p:nvSpPr>
        <p:spPr>
          <a:xfrm>
            <a:off x="2870008" y="1239934"/>
            <a:ext cx="5991128" cy="861535"/>
          </a:xfrm>
          <a:prstGeom prst="rect">
            <a:avLst/>
          </a:prstGeom>
          <a:solidFill>
            <a:schemeClr val="bg1"/>
          </a:solid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a:solidFill>
                  <a:srgbClr val="0022B4"/>
                </a:solidFill>
                <a:latin typeface="+mj-lt"/>
                <a:cs typeface="Times New Roman"/>
              </a:rPr>
              <a:t>45%</a:t>
            </a:r>
            <a:r>
              <a:rPr lang="en-US" sz="2800" b="1">
                <a:solidFill>
                  <a:schemeClr val="tx1"/>
                </a:solidFill>
                <a:latin typeface="+mj-lt"/>
                <a:cs typeface="Times New Roman"/>
              </a:rPr>
              <a:t> of AI/ML researchers</a:t>
            </a:r>
          </a:p>
        </p:txBody>
      </p:sp>
      <p:sp>
        <p:nvSpPr>
          <p:cNvPr id="22" name="Rectangle 21">
            <a:extLst>
              <a:ext uri="{FF2B5EF4-FFF2-40B4-BE49-F238E27FC236}">
                <a16:creationId xmlns:a16="http://schemas.microsoft.com/office/drawing/2014/main" id="{5A334BD4-504A-7B37-F6C9-90EBC5271D0E}"/>
              </a:ext>
            </a:extLst>
          </p:cNvPr>
          <p:cNvSpPr/>
          <p:nvPr/>
        </p:nvSpPr>
        <p:spPr>
          <a:xfrm>
            <a:off x="2870008" y="2625072"/>
            <a:ext cx="5991128" cy="861535"/>
          </a:xfrm>
          <a:prstGeom prst="rect">
            <a:avLst/>
          </a:prstGeom>
          <a:solidFill>
            <a:schemeClr val="bg1"/>
          </a:solid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a:solidFill>
                  <a:srgbClr val="0022B4"/>
                </a:solidFill>
                <a:latin typeface="+mj-lt"/>
                <a:cs typeface="Times New Roman"/>
              </a:rPr>
              <a:t>22%</a:t>
            </a:r>
            <a:r>
              <a:rPr lang="en-US" sz="2800" b="1">
                <a:solidFill>
                  <a:schemeClr val="tx1"/>
                </a:solidFill>
                <a:latin typeface="+mj-lt"/>
                <a:cs typeface="Times New Roman"/>
              </a:rPr>
              <a:t> of AI/ML engineers</a:t>
            </a:r>
          </a:p>
        </p:txBody>
      </p:sp>
      <p:sp>
        <p:nvSpPr>
          <p:cNvPr id="23" name="Rectangle 22">
            <a:extLst>
              <a:ext uri="{FF2B5EF4-FFF2-40B4-BE49-F238E27FC236}">
                <a16:creationId xmlns:a16="http://schemas.microsoft.com/office/drawing/2014/main" id="{911CB31F-DBF4-D122-6CE9-74C9FF564EDD}"/>
              </a:ext>
            </a:extLst>
          </p:cNvPr>
          <p:cNvSpPr/>
          <p:nvPr/>
        </p:nvSpPr>
        <p:spPr>
          <a:xfrm>
            <a:off x="2870008" y="4007640"/>
            <a:ext cx="5991128" cy="861535"/>
          </a:xfrm>
          <a:prstGeom prst="rect">
            <a:avLst/>
          </a:prstGeom>
          <a:solidFill>
            <a:schemeClr val="bg1"/>
          </a:solid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a:solidFill>
                  <a:srgbClr val="0022B4"/>
                </a:solidFill>
                <a:latin typeface="+mj-lt"/>
                <a:cs typeface="Times New Roman"/>
              </a:rPr>
              <a:t>19%</a:t>
            </a:r>
            <a:r>
              <a:rPr lang="en-US" sz="2800" b="1">
                <a:solidFill>
                  <a:schemeClr val="tx1"/>
                </a:solidFill>
                <a:latin typeface="+mj-lt"/>
                <a:cs typeface="Times New Roman"/>
              </a:rPr>
              <a:t> of AI/ML students</a:t>
            </a:r>
          </a:p>
        </p:txBody>
      </p:sp>
      <p:sp>
        <p:nvSpPr>
          <p:cNvPr id="24" name="Rectangle 23">
            <a:extLst>
              <a:ext uri="{FF2B5EF4-FFF2-40B4-BE49-F238E27FC236}">
                <a16:creationId xmlns:a16="http://schemas.microsoft.com/office/drawing/2014/main" id="{D635B0CC-D641-7342-6208-B47657280CDD}"/>
              </a:ext>
            </a:extLst>
          </p:cNvPr>
          <p:cNvSpPr/>
          <p:nvPr/>
        </p:nvSpPr>
        <p:spPr>
          <a:xfrm>
            <a:off x="2870008" y="5390208"/>
            <a:ext cx="5991128" cy="861535"/>
          </a:xfrm>
          <a:prstGeom prst="rect">
            <a:avLst/>
          </a:prstGeom>
          <a:solidFill>
            <a:schemeClr val="bg1"/>
          </a:solid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a:solidFill>
                  <a:srgbClr val="0022B4"/>
                </a:solidFill>
                <a:latin typeface="+mj-lt"/>
                <a:cs typeface="Times New Roman"/>
              </a:rPr>
              <a:t>55%</a:t>
            </a:r>
            <a:r>
              <a:rPr lang="en-US" sz="2800" b="1">
                <a:solidFill>
                  <a:schemeClr val="tx1"/>
                </a:solidFill>
                <a:latin typeface="+mj-lt"/>
                <a:cs typeface="Times New Roman"/>
              </a:rPr>
              <a:t> of security researchers</a:t>
            </a:r>
          </a:p>
        </p:txBody>
      </p:sp>
      <p:sp>
        <p:nvSpPr>
          <p:cNvPr id="25" name="Right Brace 24">
            <a:extLst>
              <a:ext uri="{FF2B5EF4-FFF2-40B4-BE49-F238E27FC236}">
                <a16:creationId xmlns:a16="http://schemas.microsoft.com/office/drawing/2014/main" id="{8EE1A029-79AE-3850-DEF2-AF3C1C20FE4C}"/>
              </a:ext>
            </a:extLst>
          </p:cNvPr>
          <p:cNvSpPr/>
          <p:nvPr/>
        </p:nvSpPr>
        <p:spPr>
          <a:xfrm>
            <a:off x="7132926" y="1700790"/>
            <a:ext cx="345642" cy="4262918"/>
          </a:xfrm>
          <a:prstGeom prst="rightBrace">
            <a:avLst/>
          </a:prstGeom>
          <a:solidFill>
            <a:schemeClr val="bg1"/>
          </a:solidFill>
          <a:ln w="38100" cap="sq">
            <a:solidFill>
              <a:srgbClr val="0022B4"/>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a:latin typeface="+mj-lt"/>
              <a:cs typeface="Times New Roman"/>
            </a:endParaRPr>
          </a:p>
        </p:txBody>
      </p:sp>
      <p:sp>
        <p:nvSpPr>
          <p:cNvPr id="26" name="Rectangle 25">
            <a:extLst>
              <a:ext uri="{FF2B5EF4-FFF2-40B4-BE49-F238E27FC236}">
                <a16:creationId xmlns:a16="http://schemas.microsoft.com/office/drawing/2014/main" id="{4F09148C-EF60-B398-FB9C-8013EA5D3585}"/>
              </a:ext>
            </a:extLst>
          </p:cNvPr>
          <p:cNvSpPr/>
          <p:nvPr/>
        </p:nvSpPr>
        <p:spPr>
          <a:xfrm>
            <a:off x="7766603" y="2696438"/>
            <a:ext cx="3859669" cy="2156407"/>
          </a:xfrm>
          <a:prstGeom prst="rect">
            <a:avLst/>
          </a:prstGeom>
          <a:solidFill>
            <a:schemeClr val="bg1"/>
          </a:solid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a:solidFill>
                  <a:schemeClr val="tx1"/>
                </a:solidFill>
                <a:latin typeface="+mj-lt"/>
                <a:cs typeface="Times New Roman"/>
              </a:rPr>
              <a:t>would </a:t>
            </a:r>
            <a:r>
              <a:rPr lang="en-US" sz="2800" b="1">
                <a:solidFill>
                  <a:srgbClr val="0022B4"/>
                </a:solidFill>
                <a:latin typeface="+mj-lt"/>
                <a:cs typeface="Times New Roman"/>
              </a:rPr>
              <a:t>manually inspect the source code</a:t>
            </a:r>
            <a:r>
              <a:rPr lang="en-US" sz="2800" b="1">
                <a:solidFill>
                  <a:schemeClr val="tx1"/>
                </a:solidFill>
                <a:latin typeface="+mj-lt"/>
                <a:cs typeface="Times New Roman"/>
              </a:rPr>
              <a:t> of downloaded models.</a:t>
            </a:r>
          </a:p>
        </p:txBody>
      </p:sp>
    </p:spTree>
    <p:extLst>
      <p:ext uri="{BB962C8B-B14F-4D97-AF65-F5344CB8AC3E}">
        <p14:creationId xmlns:p14="http://schemas.microsoft.com/office/powerpoint/2010/main" val="3948830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AD7967-89BE-AAFD-272B-DDCCFEE6580C}"/>
              </a:ext>
            </a:extLst>
          </p:cNvPr>
          <p:cNvSpPr>
            <a:spLocks noGrp="1"/>
          </p:cNvSpPr>
          <p:nvPr>
            <p:ph idx="1"/>
          </p:nvPr>
        </p:nvSpPr>
        <p:spPr/>
        <p:txBody>
          <a:bodyPr/>
          <a:lstStyle/>
          <a:p>
            <a:r>
              <a:rPr lang="en-US"/>
              <a:t>Any malicious or compromised stakeholder on the supply chain may inject malfunctions to the shared models, e.g., neural trojans.</a:t>
            </a:r>
          </a:p>
          <a:p>
            <a:r>
              <a:rPr lang="en-US">
                <a:solidFill>
                  <a:srgbClr val="FF0000"/>
                </a:solidFill>
              </a:rPr>
              <a:t>None of the existing code scanners </a:t>
            </a:r>
            <a:r>
              <a:rPr lang="en-US"/>
              <a:t>can detect neural Trojans.</a:t>
            </a:r>
          </a:p>
          <a:p>
            <a:endParaRPr lang="en-US"/>
          </a:p>
          <a:p>
            <a:pPr lvl="1"/>
            <a:endParaRPr lang="en-US"/>
          </a:p>
        </p:txBody>
      </p:sp>
      <p:sp>
        <p:nvSpPr>
          <p:cNvPr id="3" name="Slide Number Placeholder 2">
            <a:extLst>
              <a:ext uri="{FF2B5EF4-FFF2-40B4-BE49-F238E27FC236}">
                <a16:creationId xmlns:a16="http://schemas.microsoft.com/office/drawing/2014/main" id="{5DFE8A7D-A306-0590-98E4-53557892F697}"/>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4" name="Title 3">
            <a:extLst>
              <a:ext uri="{FF2B5EF4-FFF2-40B4-BE49-F238E27FC236}">
                <a16:creationId xmlns:a16="http://schemas.microsoft.com/office/drawing/2014/main" id="{94DAB8B0-0BAD-FA10-6511-A3F0C51E42D6}"/>
              </a:ext>
            </a:extLst>
          </p:cNvPr>
          <p:cNvSpPr>
            <a:spLocks noGrp="1"/>
          </p:cNvSpPr>
          <p:nvPr>
            <p:ph type="title"/>
          </p:nvPr>
        </p:nvSpPr>
        <p:spPr/>
        <p:txBody>
          <a:bodyPr/>
          <a:lstStyle/>
          <a:p>
            <a:r>
              <a:rPr lang="en-US"/>
              <a:t>Security of AI/ML Supply Chain</a:t>
            </a:r>
          </a:p>
        </p:txBody>
      </p:sp>
      <p:grpSp>
        <p:nvGrpSpPr>
          <p:cNvPr id="12" name="Group 11">
            <a:extLst>
              <a:ext uri="{FF2B5EF4-FFF2-40B4-BE49-F238E27FC236}">
                <a16:creationId xmlns:a16="http://schemas.microsoft.com/office/drawing/2014/main" id="{C40357FF-D93E-FADB-0234-3820AE5D4E3F}"/>
              </a:ext>
            </a:extLst>
          </p:cNvPr>
          <p:cNvGrpSpPr/>
          <p:nvPr/>
        </p:nvGrpSpPr>
        <p:grpSpPr>
          <a:xfrm>
            <a:off x="1794677" y="2720090"/>
            <a:ext cx="8871478" cy="2361887"/>
            <a:chOff x="1160704" y="3134616"/>
            <a:chExt cx="9782848" cy="2710759"/>
          </a:xfrm>
        </p:grpSpPr>
        <p:pic>
          <p:nvPicPr>
            <p:cNvPr id="7" name="Picture 6">
              <a:extLst>
                <a:ext uri="{FF2B5EF4-FFF2-40B4-BE49-F238E27FC236}">
                  <a16:creationId xmlns:a16="http://schemas.microsoft.com/office/drawing/2014/main" id="{35B13C53-ACE0-8F19-C23F-0B7C0F16D70A}"/>
                </a:ext>
              </a:extLst>
            </p:cNvPr>
            <p:cNvPicPr>
              <a:picLocks noChangeAspect="1"/>
            </p:cNvPicPr>
            <p:nvPr/>
          </p:nvPicPr>
          <p:blipFill>
            <a:blip r:embed="rId3"/>
            <a:stretch>
              <a:fillRect/>
            </a:stretch>
          </p:blipFill>
          <p:spPr>
            <a:xfrm>
              <a:off x="1160704" y="3313786"/>
              <a:ext cx="9782848" cy="2531589"/>
            </a:xfrm>
            <a:prstGeom prst="rect">
              <a:avLst/>
            </a:prstGeom>
          </p:spPr>
        </p:pic>
        <p:pic>
          <p:nvPicPr>
            <p:cNvPr id="6" name="Picture 5" descr="Shape, circle&#10;&#10;Description automatically generated">
              <a:extLst>
                <a:ext uri="{FF2B5EF4-FFF2-40B4-BE49-F238E27FC236}">
                  <a16:creationId xmlns:a16="http://schemas.microsoft.com/office/drawing/2014/main" id="{DD8BF9EA-F164-3483-D3EE-49BF0E7CED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3257" y="3144208"/>
              <a:ext cx="820422" cy="820422"/>
            </a:xfrm>
            <a:prstGeom prst="rect">
              <a:avLst/>
            </a:prstGeom>
          </p:spPr>
        </p:pic>
        <p:pic>
          <p:nvPicPr>
            <p:cNvPr id="10" name="Picture 9" descr="Shape, circle&#10;&#10;Description automatically generated">
              <a:extLst>
                <a:ext uri="{FF2B5EF4-FFF2-40B4-BE49-F238E27FC236}">
                  <a16:creationId xmlns:a16="http://schemas.microsoft.com/office/drawing/2014/main" id="{DFC3278F-B1C5-7E31-22FE-CA81DF0743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72070" y="3134616"/>
              <a:ext cx="820422" cy="820422"/>
            </a:xfrm>
            <a:prstGeom prst="rect">
              <a:avLst/>
            </a:prstGeom>
          </p:spPr>
        </p:pic>
        <p:pic>
          <p:nvPicPr>
            <p:cNvPr id="11" name="Picture 10" descr="Shape, circle&#10;&#10;Description automatically generated">
              <a:extLst>
                <a:ext uri="{FF2B5EF4-FFF2-40B4-BE49-F238E27FC236}">
                  <a16:creationId xmlns:a16="http://schemas.microsoft.com/office/drawing/2014/main" id="{8B382728-9089-6934-D32F-763B61DC93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79899" y="3144208"/>
              <a:ext cx="820422" cy="820422"/>
            </a:xfrm>
            <a:prstGeom prst="rect">
              <a:avLst/>
            </a:prstGeom>
          </p:spPr>
        </p:pic>
      </p:grpSp>
      <p:sp>
        <p:nvSpPr>
          <p:cNvPr id="5" name="Speech Bubble: Rectangle 4">
            <a:extLst>
              <a:ext uri="{FF2B5EF4-FFF2-40B4-BE49-F238E27FC236}">
                <a16:creationId xmlns:a16="http://schemas.microsoft.com/office/drawing/2014/main" id="{F935FF30-6364-9216-CCE2-0D82FEDC6C07}"/>
              </a:ext>
            </a:extLst>
          </p:cNvPr>
          <p:cNvSpPr/>
          <p:nvPr/>
        </p:nvSpPr>
        <p:spPr>
          <a:xfrm>
            <a:off x="2178724" y="5388192"/>
            <a:ext cx="1958638" cy="1036915"/>
          </a:xfrm>
          <a:prstGeom prst="wedgeRectCallout">
            <a:avLst>
              <a:gd name="adj1" fmla="val -10270"/>
              <a:gd name="adj2" fmla="val -97280"/>
            </a:avLst>
          </a:prstGeom>
          <a:solidFill>
            <a:schemeClr val="bg1"/>
          </a:solidFill>
          <a:ln>
            <a:solidFill>
              <a:srgbClr val="E8000D"/>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2000">
                <a:solidFill>
                  <a:srgbClr val="FF0000"/>
                </a:solidFill>
              </a:rPr>
              <a:t>E.g., malicious model providers</a:t>
            </a:r>
          </a:p>
        </p:txBody>
      </p:sp>
      <p:sp>
        <p:nvSpPr>
          <p:cNvPr id="8" name="Speech Bubble: Rectangle 7">
            <a:extLst>
              <a:ext uri="{FF2B5EF4-FFF2-40B4-BE49-F238E27FC236}">
                <a16:creationId xmlns:a16="http://schemas.microsoft.com/office/drawing/2014/main" id="{46C0C662-BC6A-5195-F9CC-03198C8A1249}"/>
              </a:ext>
            </a:extLst>
          </p:cNvPr>
          <p:cNvSpPr/>
          <p:nvPr/>
        </p:nvSpPr>
        <p:spPr>
          <a:xfrm>
            <a:off x="5462322" y="5387639"/>
            <a:ext cx="2361887" cy="1036915"/>
          </a:xfrm>
          <a:prstGeom prst="wedgeRectCallout">
            <a:avLst>
              <a:gd name="adj1" fmla="val -10270"/>
              <a:gd name="adj2" fmla="val -97280"/>
            </a:avLst>
          </a:prstGeom>
          <a:solidFill>
            <a:schemeClr val="bg1"/>
          </a:solidFill>
          <a:ln>
            <a:solidFill>
              <a:srgbClr val="E8000D"/>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2000">
                <a:solidFill>
                  <a:srgbClr val="FF0000"/>
                </a:solidFill>
              </a:rPr>
              <a:t>E.g., ML model repackaging attacks</a:t>
            </a:r>
          </a:p>
        </p:txBody>
      </p:sp>
      <p:sp>
        <p:nvSpPr>
          <p:cNvPr id="9" name="Speech Bubble: Rectangle 8">
            <a:extLst>
              <a:ext uri="{FF2B5EF4-FFF2-40B4-BE49-F238E27FC236}">
                <a16:creationId xmlns:a16="http://schemas.microsoft.com/office/drawing/2014/main" id="{8CD05540-417D-47BB-9E5E-EBF1A690347A}"/>
              </a:ext>
            </a:extLst>
          </p:cNvPr>
          <p:cNvSpPr/>
          <p:nvPr/>
        </p:nvSpPr>
        <p:spPr>
          <a:xfrm>
            <a:off x="8803529" y="5387638"/>
            <a:ext cx="1958638" cy="1036915"/>
          </a:xfrm>
          <a:prstGeom prst="wedgeRectCallout">
            <a:avLst>
              <a:gd name="adj1" fmla="val -10270"/>
              <a:gd name="adj2" fmla="val -97280"/>
            </a:avLst>
          </a:prstGeom>
          <a:solidFill>
            <a:schemeClr val="bg1"/>
          </a:solidFill>
          <a:ln>
            <a:solidFill>
              <a:srgbClr val="E8000D"/>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2000">
                <a:solidFill>
                  <a:srgbClr val="FF0000"/>
                </a:solidFill>
              </a:rPr>
              <a:t>E.g., the insider attacks</a:t>
            </a:r>
          </a:p>
        </p:txBody>
      </p:sp>
    </p:spTree>
    <p:extLst>
      <p:ext uri="{BB962C8B-B14F-4D97-AF65-F5344CB8AC3E}">
        <p14:creationId xmlns:p14="http://schemas.microsoft.com/office/powerpoint/2010/main" val="1873486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A118C3-E3BE-BCC6-1A42-4B898535D828}"/>
              </a:ext>
            </a:extLst>
          </p:cNvPr>
          <p:cNvSpPr>
            <a:spLocks noGrp="1"/>
          </p:cNvSpPr>
          <p:nvPr>
            <p:ph idx="1"/>
          </p:nvPr>
        </p:nvSpPr>
        <p:spPr>
          <a:xfrm>
            <a:off x="565728" y="951900"/>
            <a:ext cx="5818307" cy="5703092"/>
          </a:xfrm>
        </p:spPr>
        <p:txBody>
          <a:bodyPr vert="horz" wrap="square" lIns="91440" tIns="45720" rIns="91440" bIns="45720" rtlCol="0" anchor="t">
            <a:noAutofit/>
          </a:bodyPr>
          <a:lstStyle/>
          <a:p>
            <a:r>
              <a:rPr lang="en-US"/>
              <a:t>The LoneNeuron Attack</a:t>
            </a:r>
          </a:p>
          <a:p>
            <a:pPr lvl="1"/>
            <a:r>
              <a:rPr lang="en-US"/>
              <a:t>A single attack neuron is embedded</a:t>
            </a:r>
          </a:p>
          <a:p>
            <a:pPr lvl="1"/>
            <a:endParaRPr lang="en-US"/>
          </a:p>
          <a:p>
            <a:pPr lvl="1"/>
            <a:r>
              <a:rPr lang="en-US"/>
              <a:t>Matches input pattern with a pre-defined feature-domain trigger pattern</a:t>
            </a:r>
          </a:p>
          <a:p>
            <a:pPr lvl="1"/>
            <a:endParaRPr lang="en-US"/>
          </a:p>
          <a:p>
            <a:pPr lvl="1"/>
            <a:r>
              <a:rPr lang="en-US"/>
              <a:t>Generated adversarial output propagates to flip the model output</a:t>
            </a:r>
          </a:p>
          <a:p>
            <a:pPr lvl="1"/>
            <a:endParaRPr lang="en-US">
              <a:cs typeface="Calibri"/>
            </a:endParaRPr>
          </a:p>
          <a:p>
            <a:pPr lvl="1"/>
            <a:r>
              <a:rPr lang="en-US">
                <a:cs typeface="Calibri"/>
              </a:rPr>
              <a:t>White-box knowledge of the model, black-box access to the dataset</a:t>
            </a:r>
          </a:p>
          <a:p>
            <a:pPr lvl="1"/>
            <a:endParaRPr lang="en-US"/>
          </a:p>
          <a:p>
            <a:pPr lvl="1"/>
            <a:r>
              <a:rPr lang="en-US"/>
              <a:t>Targeted attack</a:t>
            </a:r>
          </a:p>
          <a:p>
            <a:pPr lvl="1"/>
            <a:endParaRPr lang="en-US"/>
          </a:p>
          <a:p>
            <a:pPr lvl="1"/>
            <a:endParaRPr lang="en-US"/>
          </a:p>
        </p:txBody>
      </p:sp>
      <p:sp>
        <p:nvSpPr>
          <p:cNvPr id="3" name="Slide Number Placeholder 2">
            <a:extLst>
              <a:ext uri="{FF2B5EF4-FFF2-40B4-BE49-F238E27FC236}">
                <a16:creationId xmlns:a16="http://schemas.microsoft.com/office/drawing/2014/main" id="{B1E692A9-2D3A-A9EB-6067-C200D05B8174}"/>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4" name="Title 3">
            <a:extLst>
              <a:ext uri="{FF2B5EF4-FFF2-40B4-BE49-F238E27FC236}">
                <a16:creationId xmlns:a16="http://schemas.microsoft.com/office/drawing/2014/main" id="{226A00A9-BACE-3DA1-2739-963FF2141E38}"/>
              </a:ext>
            </a:extLst>
          </p:cNvPr>
          <p:cNvSpPr>
            <a:spLocks noGrp="1"/>
          </p:cNvSpPr>
          <p:nvPr>
            <p:ph type="title"/>
          </p:nvPr>
        </p:nvSpPr>
        <p:spPr>
          <a:xfrm>
            <a:off x="1794677" y="50909"/>
            <a:ext cx="8794669" cy="562047"/>
          </a:xfrm>
        </p:spPr>
        <p:txBody>
          <a:bodyPr>
            <a:normAutofit/>
          </a:bodyPr>
          <a:lstStyle/>
          <a:p>
            <a:r>
              <a:rPr lang="en-US"/>
              <a:t>LoneNeuron: a model poisoning attack</a:t>
            </a:r>
          </a:p>
        </p:txBody>
      </p:sp>
      <p:pic>
        <p:nvPicPr>
          <p:cNvPr id="14" name="Picture 13">
            <a:extLst>
              <a:ext uri="{FF2B5EF4-FFF2-40B4-BE49-F238E27FC236}">
                <a16:creationId xmlns:a16="http://schemas.microsoft.com/office/drawing/2014/main" id="{9C273DDC-FA01-8E4A-BEF3-4471FEB6B1C5}"/>
              </a:ext>
            </a:extLst>
          </p:cNvPr>
          <p:cNvPicPr>
            <a:picLocks noChangeAspect="1"/>
          </p:cNvPicPr>
          <p:nvPr/>
        </p:nvPicPr>
        <p:blipFill>
          <a:blip r:embed="rId3"/>
          <a:stretch>
            <a:fillRect/>
          </a:stretch>
        </p:blipFill>
        <p:spPr>
          <a:xfrm>
            <a:off x="6614463" y="1216911"/>
            <a:ext cx="5149598" cy="5392547"/>
          </a:xfrm>
          <a:prstGeom prst="rect">
            <a:avLst/>
          </a:prstGeom>
        </p:spPr>
      </p:pic>
    </p:spTree>
    <p:extLst>
      <p:ext uri="{BB962C8B-B14F-4D97-AF65-F5344CB8AC3E}">
        <p14:creationId xmlns:p14="http://schemas.microsoft.com/office/powerpoint/2010/main" val="982358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A118C3-E3BE-BCC6-1A42-4B898535D828}"/>
              </a:ext>
            </a:extLst>
          </p:cNvPr>
          <p:cNvSpPr>
            <a:spLocks noGrp="1"/>
          </p:cNvSpPr>
          <p:nvPr>
            <p:ph idx="1"/>
          </p:nvPr>
        </p:nvSpPr>
        <p:spPr/>
        <p:txBody>
          <a:bodyPr/>
          <a:lstStyle/>
          <a:p>
            <a:r>
              <a:rPr lang="en-US"/>
              <a:t>Watermark embedding</a:t>
            </a:r>
          </a:p>
          <a:p>
            <a:pPr lvl="1"/>
            <a:endParaRPr lang="en-US"/>
          </a:p>
        </p:txBody>
      </p:sp>
      <p:sp>
        <p:nvSpPr>
          <p:cNvPr id="3" name="Slide Number Placeholder 2">
            <a:extLst>
              <a:ext uri="{FF2B5EF4-FFF2-40B4-BE49-F238E27FC236}">
                <a16:creationId xmlns:a16="http://schemas.microsoft.com/office/drawing/2014/main" id="{B1E692A9-2D3A-A9EB-6067-C200D05B8174}"/>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4" name="Title 3">
            <a:extLst>
              <a:ext uri="{FF2B5EF4-FFF2-40B4-BE49-F238E27FC236}">
                <a16:creationId xmlns:a16="http://schemas.microsoft.com/office/drawing/2014/main" id="{226A00A9-BACE-3DA1-2739-963FF2141E38}"/>
              </a:ext>
            </a:extLst>
          </p:cNvPr>
          <p:cNvSpPr>
            <a:spLocks noGrp="1"/>
          </p:cNvSpPr>
          <p:nvPr>
            <p:ph type="title"/>
          </p:nvPr>
        </p:nvSpPr>
        <p:spPr>
          <a:xfrm>
            <a:off x="1794677" y="50909"/>
            <a:ext cx="8794669" cy="562047"/>
          </a:xfrm>
        </p:spPr>
        <p:txBody>
          <a:bodyPr>
            <a:normAutofit fontScale="90000"/>
          </a:bodyPr>
          <a:lstStyle/>
          <a:p>
            <a:r>
              <a:rPr lang="en-US"/>
              <a:t>LoneNeuron: a Neural Trojan using Invisible and Polymorphic Watermarks</a:t>
            </a:r>
          </a:p>
        </p:txBody>
      </p:sp>
      <p:pic>
        <p:nvPicPr>
          <p:cNvPr id="6" name="Picture 5">
            <a:extLst>
              <a:ext uri="{FF2B5EF4-FFF2-40B4-BE49-F238E27FC236}">
                <a16:creationId xmlns:a16="http://schemas.microsoft.com/office/drawing/2014/main" id="{1B354CB2-C405-AE51-DC10-75A9E2B0D598}"/>
              </a:ext>
            </a:extLst>
          </p:cNvPr>
          <p:cNvPicPr>
            <a:picLocks noChangeAspect="1"/>
          </p:cNvPicPr>
          <p:nvPr/>
        </p:nvPicPr>
        <p:blipFill>
          <a:blip r:embed="rId3"/>
          <a:stretch>
            <a:fillRect/>
          </a:stretch>
        </p:blipFill>
        <p:spPr>
          <a:xfrm>
            <a:off x="940174" y="1700790"/>
            <a:ext cx="10152567" cy="3897772"/>
          </a:xfrm>
          <a:prstGeom prst="rect">
            <a:avLst/>
          </a:prstGeom>
        </p:spPr>
      </p:pic>
      <p:sp>
        <p:nvSpPr>
          <p:cNvPr id="7" name="Speech Bubble: Rectangle 6">
            <a:extLst>
              <a:ext uri="{FF2B5EF4-FFF2-40B4-BE49-F238E27FC236}">
                <a16:creationId xmlns:a16="http://schemas.microsoft.com/office/drawing/2014/main" id="{3D5E3884-E60E-EFBC-61C7-09A3267F6A10}"/>
              </a:ext>
            </a:extLst>
          </p:cNvPr>
          <p:cNvSpPr/>
          <p:nvPr/>
        </p:nvSpPr>
        <p:spPr>
          <a:xfrm>
            <a:off x="4598219" y="776926"/>
            <a:ext cx="2304280" cy="1096685"/>
          </a:xfrm>
          <a:prstGeom prst="wedgeRectCallout">
            <a:avLst>
              <a:gd name="adj1" fmla="val -55234"/>
              <a:gd name="adj2" fmla="val 78160"/>
            </a:avLst>
          </a:prstGeom>
          <a:solidFill>
            <a:schemeClr val="bg1"/>
          </a:solidFill>
          <a:ln>
            <a:solidFill>
              <a:srgbClr val="E8000D"/>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600">
                <a:solidFill>
                  <a:schemeClr val="tx1"/>
                </a:solidFill>
              </a:rPr>
              <a:t>Identify the pixel domain region and the corresponding </a:t>
            </a:r>
            <a:r>
              <a:rPr lang="en-US" sz="1600" b="1" i="1">
                <a:solidFill>
                  <a:schemeClr val="tx1"/>
                </a:solidFill>
              </a:rPr>
              <a:t>N</a:t>
            </a:r>
            <a:r>
              <a:rPr lang="en-US" sz="1600">
                <a:solidFill>
                  <a:schemeClr val="tx1"/>
                </a:solidFill>
              </a:rPr>
              <a:t> features to carry the watermark.  </a:t>
            </a:r>
          </a:p>
        </p:txBody>
      </p:sp>
      <p:sp>
        <p:nvSpPr>
          <p:cNvPr id="8" name="Speech Bubble: Rectangle 7">
            <a:extLst>
              <a:ext uri="{FF2B5EF4-FFF2-40B4-BE49-F238E27FC236}">
                <a16:creationId xmlns:a16="http://schemas.microsoft.com/office/drawing/2014/main" id="{8B5C248A-F601-B7D1-70A3-40F96F11C26F}"/>
              </a:ext>
            </a:extLst>
          </p:cNvPr>
          <p:cNvSpPr/>
          <p:nvPr/>
        </p:nvSpPr>
        <p:spPr>
          <a:xfrm>
            <a:off x="7190534" y="776927"/>
            <a:ext cx="2016244" cy="923863"/>
          </a:xfrm>
          <a:prstGeom prst="wedgeRectCallout">
            <a:avLst>
              <a:gd name="adj1" fmla="val -32211"/>
              <a:gd name="adj2" fmla="val 115665"/>
            </a:avLst>
          </a:prstGeom>
          <a:solidFill>
            <a:schemeClr val="bg1"/>
          </a:solidFill>
          <a:ln>
            <a:solidFill>
              <a:srgbClr val="E8000D"/>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600">
                <a:solidFill>
                  <a:schemeClr val="tx1"/>
                </a:solidFill>
              </a:rPr>
              <a:t>Select the injection position: the </a:t>
            </a:r>
            <a:r>
              <a:rPr lang="en-US" sz="1600" b="1" i="1">
                <a:solidFill>
                  <a:schemeClr val="tx1"/>
                </a:solidFill>
              </a:rPr>
              <a:t>s</a:t>
            </a:r>
            <a:r>
              <a:rPr lang="en-US" sz="1600">
                <a:solidFill>
                  <a:schemeClr val="tx1"/>
                </a:solidFill>
              </a:rPr>
              <a:t>-</a:t>
            </a:r>
            <a:r>
              <a:rPr lang="en-US" sz="1600" err="1">
                <a:solidFill>
                  <a:schemeClr val="tx1"/>
                </a:solidFill>
              </a:rPr>
              <a:t>th</a:t>
            </a:r>
            <a:r>
              <a:rPr lang="en-US" sz="1600">
                <a:solidFill>
                  <a:schemeClr val="tx1"/>
                </a:solidFill>
              </a:rPr>
              <a:t> bit after the binary point.  </a:t>
            </a:r>
          </a:p>
        </p:txBody>
      </p:sp>
      <p:sp>
        <p:nvSpPr>
          <p:cNvPr id="9" name="Speech Bubble: Rectangle 8">
            <a:extLst>
              <a:ext uri="{FF2B5EF4-FFF2-40B4-BE49-F238E27FC236}">
                <a16:creationId xmlns:a16="http://schemas.microsoft.com/office/drawing/2014/main" id="{00C581AF-6EB2-CD22-1446-A42F86DAEADC}"/>
              </a:ext>
            </a:extLst>
          </p:cNvPr>
          <p:cNvSpPr/>
          <p:nvPr/>
        </p:nvSpPr>
        <p:spPr>
          <a:xfrm>
            <a:off x="8803529" y="5548486"/>
            <a:ext cx="1890953" cy="1094533"/>
          </a:xfrm>
          <a:prstGeom prst="wedgeRectCallout">
            <a:avLst>
              <a:gd name="adj1" fmla="val 17461"/>
              <a:gd name="adj2" fmla="val -113343"/>
            </a:avLst>
          </a:prstGeom>
          <a:solidFill>
            <a:schemeClr val="bg1"/>
          </a:solidFill>
          <a:ln>
            <a:solidFill>
              <a:srgbClr val="E8000D"/>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600">
                <a:solidFill>
                  <a:schemeClr val="tx1"/>
                </a:solidFill>
              </a:rPr>
              <a:t>Replace the selected bits with the </a:t>
            </a:r>
            <a:r>
              <a:rPr lang="en-US" sz="1600" b="1" i="1">
                <a:solidFill>
                  <a:schemeClr val="tx1"/>
                </a:solidFill>
              </a:rPr>
              <a:t>N</a:t>
            </a:r>
            <a:r>
              <a:rPr lang="en-US" sz="1600">
                <a:solidFill>
                  <a:schemeClr val="tx1"/>
                </a:solidFill>
              </a:rPr>
              <a:t>-bit watermark.  </a:t>
            </a:r>
          </a:p>
        </p:txBody>
      </p:sp>
      <p:sp>
        <p:nvSpPr>
          <p:cNvPr id="10" name="Speech Bubble: Rectangle 9">
            <a:extLst>
              <a:ext uri="{FF2B5EF4-FFF2-40B4-BE49-F238E27FC236}">
                <a16:creationId xmlns:a16="http://schemas.microsoft.com/office/drawing/2014/main" id="{48F707F7-DD02-0438-A8AB-22AED4391C90}"/>
              </a:ext>
            </a:extLst>
          </p:cNvPr>
          <p:cNvSpPr/>
          <p:nvPr/>
        </p:nvSpPr>
        <p:spPr>
          <a:xfrm>
            <a:off x="4943861" y="5598562"/>
            <a:ext cx="2131458" cy="1044457"/>
          </a:xfrm>
          <a:prstGeom prst="wedgeRectCallout">
            <a:avLst>
              <a:gd name="adj1" fmla="val -68790"/>
              <a:gd name="adj2" fmla="val -85043"/>
            </a:avLst>
          </a:prstGeom>
          <a:solidFill>
            <a:schemeClr val="bg1"/>
          </a:solidFill>
          <a:ln>
            <a:solidFill>
              <a:srgbClr val="E8000D"/>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600">
                <a:solidFill>
                  <a:schemeClr val="tx1"/>
                </a:solidFill>
              </a:rPr>
              <a:t>Reconstruct the pixel-domain watermarks from the contaminated features.  </a:t>
            </a:r>
          </a:p>
        </p:txBody>
      </p:sp>
      <p:sp>
        <p:nvSpPr>
          <p:cNvPr id="12" name="Speech Bubble: Rectangle 11">
            <a:extLst>
              <a:ext uri="{FF2B5EF4-FFF2-40B4-BE49-F238E27FC236}">
                <a16:creationId xmlns:a16="http://schemas.microsoft.com/office/drawing/2014/main" id="{9404F967-7A4D-5292-AE5F-E5275B96E48F}"/>
              </a:ext>
            </a:extLst>
          </p:cNvPr>
          <p:cNvSpPr/>
          <p:nvPr/>
        </p:nvSpPr>
        <p:spPr>
          <a:xfrm>
            <a:off x="853763" y="5618066"/>
            <a:ext cx="3225992" cy="1056429"/>
          </a:xfrm>
          <a:prstGeom prst="wedgeRectCallout">
            <a:avLst>
              <a:gd name="adj1" fmla="val 12532"/>
              <a:gd name="adj2" fmla="val -89088"/>
            </a:avLst>
          </a:prstGeom>
          <a:solidFill>
            <a:schemeClr val="bg1"/>
          </a:solidFill>
          <a:ln>
            <a:solidFill>
              <a:srgbClr val="E8000D"/>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1600">
                <a:solidFill>
                  <a:schemeClr val="tx1"/>
                </a:solidFill>
              </a:rPr>
              <a:t>Deconvolution: an underdetermined system of equations </a:t>
            </a:r>
            <a:br>
              <a:rPr lang="en-US" sz="1600">
                <a:solidFill>
                  <a:schemeClr val="tx1"/>
                </a:solidFill>
              </a:rPr>
            </a:br>
            <a:r>
              <a:rPr lang="en-US" sz="1600">
                <a:solidFill>
                  <a:schemeClr val="tx1"/>
                </a:solidFill>
                <a:sym typeface="Wingdings" panose="05000000000000000000" pitchFamily="2" charset="2"/>
              </a:rPr>
              <a:t> many solutions </a:t>
            </a:r>
            <a:br>
              <a:rPr lang="en-US" sz="1600">
                <a:solidFill>
                  <a:schemeClr val="tx1"/>
                </a:solidFill>
                <a:sym typeface="Wingdings" panose="05000000000000000000" pitchFamily="2" charset="2"/>
              </a:rPr>
            </a:br>
            <a:r>
              <a:rPr lang="en-US" sz="1600">
                <a:solidFill>
                  <a:schemeClr val="tx1"/>
                </a:solidFill>
                <a:sym typeface="Wingdings" panose="05000000000000000000" pitchFamily="2" charset="2"/>
              </a:rPr>
              <a:t> polymorphic watermarks</a:t>
            </a:r>
            <a:endParaRPr lang="en-US" sz="1600">
              <a:solidFill>
                <a:schemeClr val="tx1"/>
              </a:solidFill>
            </a:endParaRPr>
          </a:p>
        </p:txBody>
      </p:sp>
    </p:spTree>
    <p:extLst>
      <p:ext uri="{BB962C8B-B14F-4D97-AF65-F5344CB8AC3E}">
        <p14:creationId xmlns:p14="http://schemas.microsoft.com/office/powerpoint/2010/main" val="3584687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A118C3-E3BE-BCC6-1A42-4B898535D828}"/>
              </a:ext>
            </a:extLst>
          </p:cNvPr>
          <p:cNvSpPr>
            <a:spLocks noGrp="1"/>
          </p:cNvSpPr>
          <p:nvPr>
            <p:ph idx="1"/>
          </p:nvPr>
        </p:nvSpPr>
        <p:spPr/>
        <p:txBody>
          <a:bodyPr/>
          <a:lstStyle/>
          <a:p>
            <a:r>
              <a:rPr lang="en-US"/>
              <a:t>Attack effectiveness</a:t>
            </a:r>
          </a:p>
          <a:p>
            <a:pPr lvl="1"/>
            <a:endParaRPr lang="en-US"/>
          </a:p>
        </p:txBody>
      </p:sp>
      <p:sp>
        <p:nvSpPr>
          <p:cNvPr id="3" name="Slide Number Placeholder 2">
            <a:extLst>
              <a:ext uri="{FF2B5EF4-FFF2-40B4-BE49-F238E27FC236}">
                <a16:creationId xmlns:a16="http://schemas.microsoft.com/office/drawing/2014/main" id="{B1E692A9-2D3A-A9EB-6067-C200D05B8174}"/>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4" name="Title 3">
            <a:extLst>
              <a:ext uri="{FF2B5EF4-FFF2-40B4-BE49-F238E27FC236}">
                <a16:creationId xmlns:a16="http://schemas.microsoft.com/office/drawing/2014/main" id="{226A00A9-BACE-3DA1-2739-963FF2141E38}"/>
              </a:ext>
            </a:extLst>
          </p:cNvPr>
          <p:cNvSpPr>
            <a:spLocks noGrp="1"/>
          </p:cNvSpPr>
          <p:nvPr>
            <p:ph type="title"/>
          </p:nvPr>
        </p:nvSpPr>
        <p:spPr>
          <a:xfrm>
            <a:off x="1794677" y="50909"/>
            <a:ext cx="8794669" cy="562047"/>
          </a:xfrm>
        </p:spPr>
        <p:txBody>
          <a:bodyPr>
            <a:normAutofit fontScale="90000"/>
          </a:bodyPr>
          <a:lstStyle/>
          <a:p>
            <a:r>
              <a:rPr lang="en-US"/>
              <a:t>LoneNeuron: a Neural Trojan using Invisible and Polymorphic Watermarks</a:t>
            </a:r>
          </a:p>
        </p:txBody>
      </p:sp>
      <p:pic>
        <p:nvPicPr>
          <p:cNvPr id="6" name="Picture 5">
            <a:extLst>
              <a:ext uri="{FF2B5EF4-FFF2-40B4-BE49-F238E27FC236}">
                <a16:creationId xmlns:a16="http://schemas.microsoft.com/office/drawing/2014/main" id="{799EF07F-AF8C-B9BA-C64C-D3C58F850D97}"/>
              </a:ext>
            </a:extLst>
          </p:cNvPr>
          <p:cNvPicPr>
            <a:picLocks noChangeAspect="1"/>
          </p:cNvPicPr>
          <p:nvPr/>
        </p:nvPicPr>
        <p:blipFill>
          <a:blip r:embed="rId3"/>
          <a:stretch>
            <a:fillRect/>
          </a:stretch>
        </p:blipFill>
        <p:spPr>
          <a:xfrm>
            <a:off x="3291440" y="2401336"/>
            <a:ext cx="8098503" cy="4214418"/>
          </a:xfrm>
          <a:prstGeom prst="rect">
            <a:avLst/>
          </a:prstGeom>
        </p:spPr>
      </p:pic>
      <p:sp>
        <p:nvSpPr>
          <p:cNvPr id="7" name="Speech Bubble: Rectangle 6">
            <a:extLst>
              <a:ext uri="{FF2B5EF4-FFF2-40B4-BE49-F238E27FC236}">
                <a16:creationId xmlns:a16="http://schemas.microsoft.com/office/drawing/2014/main" id="{A65D2C02-9125-BF77-26F4-C66C60E3169C}"/>
              </a:ext>
            </a:extLst>
          </p:cNvPr>
          <p:cNvSpPr/>
          <p:nvPr/>
        </p:nvSpPr>
        <p:spPr>
          <a:xfrm>
            <a:off x="4147078" y="1027597"/>
            <a:ext cx="1657227" cy="1134049"/>
          </a:xfrm>
          <a:prstGeom prst="wedgeRectCallout">
            <a:avLst>
              <a:gd name="adj1" fmla="val 70713"/>
              <a:gd name="adj2" fmla="val 74528"/>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2000">
                <a:solidFill>
                  <a:schemeClr val="tx1"/>
                </a:solidFill>
              </a:rPr>
              <a:t>The capacity of watermark embedding</a:t>
            </a:r>
          </a:p>
        </p:txBody>
      </p:sp>
      <p:sp>
        <p:nvSpPr>
          <p:cNvPr id="8" name="Speech Bubble: Rectangle 7">
            <a:extLst>
              <a:ext uri="{FF2B5EF4-FFF2-40B4-BE49-F238E27FC236}">
                <a16:creationId xmlns:a16="http://schemas.microsoft.com/office/drawing/2014/main" id="{000664BF-DCF4-A89F-A4B8-8A5F0397568B}"/>
              </a:ext>
            </a:extLst>
          </p:cNvPr>
          <p:cNvSpPr/>
          <p:nvPr/>
        </p:nvSpPr>
        <p:spPr>
          <a:xfrm>
            <a:off x="5949656" y="1027597"/>
            <a:ext cx="1481021" cy="1134049"/>
          </a:xfrm>
          <a:prstGeom prst="wedgeRectCallout">
            <a:avLst>
              <a:gd name="adj1" fmla="val 68758"/>
              <a:gd name="adj2" fmla="val 6988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2000">
                <a:solidFill>
                  <a:schemeClr val="tx1"/>
                </a:solidFill>
              </a:rPr>
              <a:t>Clean model accuracy</a:t>
            </a:r>
          </a:p>
        </p:txBody>
      </p:sp>
      <p:sp>
        <p:nvSpPr>
          <p:cNvPr id="9" name="Speech Bubble: Rectangle 8">
            <a:extLst>
              <a:ext uri="{FF2B5EF4-FFF2-40B4-BE49-F238E27FC236}">
                <a16:creationId xmlns:a16="http://schemas.microsoft.com/office/drawing/2014/main" id="{86C00461-BE26-FB41-AC4B-125E486DF2DD}"/>
              </a:ext>
            </a:extLst>
          </p:cNvPr>
          <p:cNvSpPr/>
          <p:nvPr/>
        </p:nvSpPr>
        <p:spPr>
          <a:xfrm>
            <a:off x="7603498" y="1027597"/>
            <a:ext cx="1639488" cy="1134049"/>
          </a:xfrm>
          <a:prstGeom prst="wedgeRectCallout">
            <a:avLst>
              <a:gd name="adj1" fmla="val 29256"/>
              <a:gd name="adj2" fmla="val 7220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err="1">
                <a:solidFill>
                  <a:schemeClr val="tx1"/>
                </a:solidFill>
              </a:rPr>
              <a:t>Trojaned</a:t>
            </a:r>
            <a:r>
              <a:rPr lang="en-US">
                <a:solidFill>
                  <a:schemeClr val="tx1"/>
                </a:solidFill>
              </a:rPr>
              <a:t> model accuracy with clean inputs</a:t>
            </a:r>
          </a:p>
        </p:txBody>
      </p:sp>
      <p:sp>
        <p:nvSpPr>
          <p:cNvPr id="10" name="Speech Bubble: Rectangle 9">
            <a:extLst>
              <a:ext uri="{FF2B5EF4-FFF2-40B4-BE49-F238E27FC236}">
                <a16:creationId xmlns:a16="http://schemas.microsoft.com/office/drawing/2014/main" id="{A1C96459-21D0-FB82-9A7D-69F4A33E8483}"/>
              </a:ext>
            </a:extLst>
          </p:cNvPr>
          <p:cNvSpPr/>
          <p:nvPr/>
        </p:nvSpPr>
        <p:spPr>
          <a:xfrm>
            <a:off x="9389315" y="1027597"/>
            <a:ext cx="1192367" cy="1134049"/>
          </a:xfrm>
          <a:prstGeom prst="wedgeRectCallout">
            <a:avLst>
              <a:gd name="adj1" fmla="val 10096"/>
              <a:gd name="adj2" fmla="val 7278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a:solidFill>
                  <a:schemeClr val="tx1"/>
                </a:solidFill>
              </a:rPr>
              <a:t>White box attack success rate</a:t>
            </a:r>
          </a:p>
        </p:txBody>
      </p:sp>
      <p:sp>
        <p:nvSpPr>
          <p:cNvPr id="11" name="Speech Bubble: Rectangle 10">
            <a:extLst>
              <a:ext uri="{FF2B5EF4-FFF2-40B4-BE49-F238E27FC236}">
                <a16:creationId xmlns:a16="http://schemas.microsoft.com/office/drawing/2014/main" id="{D9991138-6567-302C-F230-8EA68F799A20}"/>
              </a:ext>
            </a:extLst>
          </p:cNvPr>
          <p:cNvSpPr/>
          <p:nvPr/>
        </p:nvSpPr>
        <p:spPr>
          <a:xfrm>
            <a:off x="10771883" y="1027597"/>
            <a:ext cx="1027210" cy="1134049"/>
          </a:xfrm>
          <a:prstGeom prst="wedgeRectCallout">
            <a:avLst>
              <a:gd name="adj1" fmla="val -16493"/>
              <a:gd name="adj2" fmla="val 70467"/>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a:solidFill>
                  <a:schemeClr val="tx1"/>
                </a:solidFill>
              </a:rPr>
              <a:t>Grey box attack success rate</a:t>
            </a:r>
          </a:p>
        </p:txBody>
      </p:sp>
      <p:sp>
        <p:nvSpPr>
          <p:cNvPr id="12" name="Rectangle 11">
            <a:extLst>
              <a:ext uri="{FF2B5EF4-FFF2-40B4-BE49-F238E27FC236}">
                <a16:creationId xmlns:a16="http://schemas.microsoft.com/office/drawing/2014/main" id="{19E9E335-6B6A-66D7-F77E-0E73B5FA42DA}"/>
              </a:ext>
            </a:extLst>
          </p:cNvPr>
          <p:cNvSpPr/>
          <p:nvPr/>
        </p:nvSpPr>
        <p:spPr>
          <a:xfrm>
            <a:off x="3197896" y="5733281"/>
            <a:ext cx="8265271" cy="921712"/>
          </a:xfrm>
          <a:prstGeom prst="rect">
            <a:avLst/>
          </a:prstGeom>
          <a:noFill/>
          <a:ln w="57150">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endParaRPr lang="en-US" sz="2000">
              <a:solidFill>
                <a:schemeClr val="tx1"/>
              </a:solidFill>
            </a:endParaRPr>
          </a:p>
        </p:txBody>
      </p:sp>
      <p:sp>
        <p:nvSpPr>
          <p:cNvPr id="13" name="Speech Bubble: Rectangle 12">
            <a:extLst>
              <a:ext uri="{FF2B5EF4-FFF2-40B4-BE49-F238E27FC236}">
                <a16:creationId xmlns:a16="http://schemas.microsoft.com/office/drawing/2014/main" id="{0E800E04-984F-B68A-4EBA-7B0A2F3E5ABA}"/>
              </a:ext>
            </a:extLst>
          </p:cNvPr>
          <p:cNvSpPr/>
          <p:nvPr/>
        </p:nvSpPr>
        <p:spPr>
          <a:xfrm>
            <a:off x="520504" y="4696354"/>
            <a:ext cx="2246673" cy="1843424"/>
          </a:xfrm>
          <a:prstGeom prst="wedgeRectCallout">
            <a:avLst>
              <a:gd name="adj1" fmla="val 63978"/>
              <a:gd name="adj2" fmla="val 34203"/>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2000">
                <a:solidFill>
                  <a:schemeClr val="tx1"/>
                </a:solidFill>
              </a:rPr>
              <a:t>LoneNeuron is the first effective</a:t>
            </a:r>
          </a:p>
          <a:p>
            <a:r>
              <a:rPr lang="en-US" sz="2000">
                <a:solidFill>
                  <a:schemeClr val="tx1"/>
                </a:solidFill>
              </a:rPr>
              <a:t>backdoor attack against vision transformers (</a:t>
            </a:r>
            <a:r>
              <a:rPr lang="en-US" sz="2000" err="1">
                <a:solidFill>
                  <a:schemeClr val="tx1"/>
                </a:solidFill>
              </a:rPr>
              <a:t>ViTs</a:t>
            </a:r>
            <a:r>
              <a:rPr lang="en-US" sz="2000">
                <a:solidFill>
                  <a:schemeClr val="tx1"/>
                </a:solidFill>
              </a:rPr>
              <a:t>).</a:t>
            </a:r>
          </a:p>
        </p:txBody>
      </p:sp>
      <p:sp>
        <p:nvSpPr>
          <p:cNvPr id="14" name="Speech Bubble: Rectangle 13">
            <a:extLst>
              <a:ext uri="{FF2B5EF4-FFF2-40B4-BE49-F238E27FC236}">
                <a16:creationId xmlns:a16="http://schemas.microsoft.com/office/drawing/2014/main" id="{0A521132-9DA6-CEBF-5C54-83A020FC7475}"/>
              </a:ext>
            </a:extLst>
          </p:cNvPr>
          <p:cNvSpPr/>
          <p:nvPr/>
        </p:nvSpPr>
        <p:spPr>
          <a:xfrm>
            <a:off x="520503" y="1988825"/>
            <a:ext cx="2246673" cy="2454995"/>
          </a:xfrm>
          <a:prstGeom prst="wedgeRectCallout">
            <a:avLst>
              <a:gd name="adj1" fmla="val 69541"/>
              <a:gd name="adj2" fmla="val 34203"/>
            </a:avLst>
          </a:prstGeom>
          <a:solidFill>
            <a:schemeClr val="bg1"/>
          </a:solidFill>
          <a:ln>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ctr"/>
          <a:lstStyle/>
          <a:p>
            <a:r>
              <a:rPr lang="en-US" sz="2000">
                <a:solidFill>
                  <a:schemeClr val="tx1"/>
                </a:solidFill>
              </a:rPr>
              <a:t>On all datasets, LoneNeuron achieves a 100% ASR, while not affecting the main task performance.</a:t>
            </a:r>
          </a:p>
        </p:txBody>
      </p:sp>
    </p:spTree>
    <p:extLst>
      <p:ext uri="{BB962C8B-B14F-4D97-AF65-F5344CB8AC3E}">
        <p14:creationId xmlns:p14="http://schemas.microsoft.com/office/powerpoint/2010/main" val="319901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A118C3-E3BE-BCC6-1A42-4B898535D828}"/>
              </a:ext>
            </a:extLst>
          </p:cNvPr>
          <p:cNvSpPr>
            <a:spLocks noGrp="1"/>
          </p:cNvSpPr>
          <p:nvPr>
            <p:ph idx="1"/>
          </p:nvPr>
        </p:nvSpPr>
        <p:spPr/>
        <p:txBody>
          <a:bodyPr/>
          <a:lstStyle/>
          <a:p>
            <a:r>
              <a:rPr lang="en-US" dirty="0"/>
              <a:t>Watermark Polymorphism &amp; </a:t>
            </a:r>
            <a:r>
              <a:rPr lang="en-US" dirty="0" err="1"/>
              <a:t>Stealthiness</a:t>
            </a:r>
            <a:endParaRPr lang="en-US" dirty="0"/>
          </a:p>
          <a:p>
            <a:pPr lvl="1"/>
            <a:r>
              <a:rPr lang="en-US" altLang="zh-CN" dirty="0" err="1"/>
              <a:t>LoneNeuron</a:t>
            </a:r>
            <a:r>
              <a:rPr lang="en-US" altLang="zh-CN" dirty="0"/>
              <a:t> watermark strings </a:t>
            </a:r>
            <a:r>
              <a:rPr lang="en-US" altLang="zh-CN" b="1" dirty="0">
                <a:solidFill>
                  <a:srgbClr val="0022B4"/>
                </a:solidFill>
              </a:rPr>
              <a:t>pass all NIST randomness tests</a:t>
            </a:r>
          </a:p>
          <a:p>
            <a:pPr lvl="2"/>
            <a:r>
              <a:rPr lang="en-US" dirty="0"/>
              <a:t>Lack of any statistical pattern in the pixel domain makes it difficult, if impossible, to numerically identify the watermarks.</a:t>
            </a:r>
          </a:p>
          <a:p>
            <a:pPr lvl="2"/>
            <a:endParaRPr lang="en-US" altLang="zh-CN" dirty="0"/>
          </a:p>
          <a:p>
            <a:pPr lvl="1"/>
            <a:r>
              <a:rPr lang="en-US" dirty="0"/>
              <a:t>User study: </a:t>
            </a:r>
            <a:r>
              <a:rPr lang="en-US" dirty="0" err="1"/>
              <a:t>LoneNeuron</a:t>
            </a:r>
            <a:r>
              <a:rPr lang="en-US" dirty="0"/>
              <a:t> outperforms all SOTA DNN attacks in visual </a:t>
            </a:r>
            <a:r>
              <a:rPr lang="en-US" dirty="0" err="1"/>
              <a:t>stealthiness</a:t>
            </a:r>
            <a:endParaRPr lang="en-US" dirty="0"/>
          </a:p>
        </p:txBody>
      </p:sp>
      <p:sp>
        <p:nvSpPr>
          <p:cNvPr id="3" name="Slide Number Placeholder 2">
            <a:extLst>
              <a:ext uri="{FF2B5EF4-FFF2-40B4-BE49-F238E27FC236}">
                <a16:creationId xmlns:a16="http://schemas.microsoft.com/office/drawing/2014/main" id="{B1E692A9-2D3A-A9EB-6067-C200D05B8174}"/>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4" name="Title 3">
            <a:extLst>
              <a:ext uri="{FF2B5EF4-FFF2-40B4-BE49-F238E27FC236}">
                <a16:creationId xmlns:a16="http://schemas.microsoft.com/office/drawing/2014/main" id="{226A00A9-BACE-3DA1-2739-963FF2141E38}"/>
              </a:ext>
            </a:extLst>
          </p:cNvPr>
          <p:cNvSpPr>
            <a:spLocks noGrp="1"/>
          </p:cNvSpPr>
          <p:nvPr>
            <p:ph type="title"/>
          </p:nvPr>
        </p:nvSpPr>
        <p:spPr>
          <a:xfrm>
            <a:off x="1794677" y="50909"/>
            <a:ext cx="8909883" cy="562047"/>
          </a:xfrm>
        </p:spPr>
        <p:txBody>
          <a:bodyPr>
            <a:normAutofit fontScale="90000"/>
          </a:bodyPr>
          <a:lstStyle/>
          <a:p>
            <a:r>
              <a:rPr lang="en-US"/>
              <a:t>LoneNeuron: a Neural Trojan using Invisible and Polymorphic Watermarks</a:t>
            </a:r>
          </a:p>
        </p:txBody>
      </p:sp>
      <p:pic>
        <p:nvPicPr>
          <p:cNvPr id="7" name="Picture 6">
            <a:extLst>
              <a:ext uri="{FF2B5EF4-FFF2-40B4-BE49-F238E27FC236}">
                <a16:creationId xmlns:a16="http://schemas.microsoft.com/office/drawing/2014/main" id="{23EC428E-A516-3C18-90E0-4D5EC70F5244}"/>
              </a:ext>
            </a:extLst>
          </p:cNvPr>
          <p:cNvPicPr>
            <a:picLocks noChangeAspect="1"/>
          </p:cNvPicPr>
          <p:nvPr/>
        </p:nvPicPr>
        <p:blipFill>
          <a:blip r:embed="rId3"/>
          <a:stretch>
            <a:fillRect/>
          </a:stretch>
        </p:blipFill>
        <p:spPr>
          <a:xfrm>
            <a:off x="3618899" y="3901466"/>
            <a:ext cx="7112600" cy="1958638"/>
          </a:xfrm>
          <a:prstGeom prst="rect">
            <a:avLst/>
          </a:prstGeom>
        </p:spPr>
      </p:pic>
      <p:pic>
        <p:nvPicPr>
          <p:cNvPr id="9" name="Picture 11" descr="Graphical user interface, text, application&#10;&#10;Description automatically generated">
            <a:extLst>
              <a:ext uri="{FF2B5EF4-FFF2-40B4-BE49-F238E27FC236}">
                <a16:creationId xmlns:a16="http://schemas.microsoft.com/office/drawing/2014/main" id="{DE64BE6D-E184-3AD7-8991-D68B55E1EE10}"/>
              </a:ext>
            </a:extLst>
          </p:cNvPr>
          <p:cNvPicPr>
            <a:picLocks noChangeAspect="1"/>
          </p:cNvPicPr>
          <p:nvPr/>
        </p:nvPicPr>
        <p:blipFill>
          <a:blip r:embed="rId4"/>
          <a:stretch>
            <a:fillRect/>
          </a:stretch>
        </p:blipFill>
        <p:spPr>
          <a:xfrm>
            <a:off x="875699" y="3659428"/>
            <a:ext cx="2743200" cy="1103055"/>
          </a:xfrm>
          <a:prstGeom prst="rect">
            <a:avLst/>
          </a:prstGeom>
        </p:spPr>
      </p:pic>
      <p:pic>
        <p:nvPicPr>
          <p:cNvPr id="10" name="Picture 14" descr="Graphical user interface, text, application&#10;&#10;Description automatically generated">
            <a:extLst>
              <a:ext uri="{FF2B5EF4-FFF2-40B4-BE49-F238E27FC236}">
                <a16:creationId xmlns:a16="http://schemas.microsoft.com/office/drawing/2014/main" id="{BACC0145-EB39-DF2F-E6BD-9893B9BF4874}"/>
              </a:ext>
            </a:extLst>
          </p:cNvPr>
          <p:cNvPicPr>
            <a:picLocks noChangeAspect="1"/>
          </p:cNvPicPr>
          <p:nvPr/>
        </p:nvPicPr>
        <p:blipFill>
          <a:blip r:embed="rId5"/>
          <a:stretch>
            <a:fillRect/>
          </a:stretch>
        </p:blipFill>
        <p:spPr>
          <a:xfrm>
            <a:off x="875699" y="4957691"/>
            <a:ext cx="2743200" cy="1096132"/>
          </a:xfrm>
          <a:prstGeom prst="rect">
            <a:avLst/>
          </a:prstGeom>
        </p:spPr>
      </p:pic>
    </p:spTree>
    <p:extLst>
      <p:ext uri="{BB962C8B-B14F-4D97-AF65-F5344CB8AC3E}">
        <p14:creationId xmlns:p14="http://schemas.microsoft.com/office/powerpoint/2010/main" val="3751760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81063-D8FB-0763-3BEF-6FD4051AF5F3}"/>
              </a:ext>
            </a:extLst>
          </p:cNvPr>
          <p:cNvSpPr>
            <a:spLocks noGrp="1"/>
          </p:cNvSpPr>
          <p:nvPr>
            <p:ph idx="1"/>
          </p:nvPr>
        </p:nvSpPr>
        <p:spPr>
          <a:xfrm>
            <a:off x="565728" y="951900"/>
            <a:ext cx="11080376" cy="5694128"/>
          </a:xfrm>
        </p:spPr>
        <p:txBody>
          <a:bodyPr vert="horz" wrap="square" lIns="91440" tIns="45720" rIns="91440" bIns="45720" rtlCol="0" anchor="t">
            <a:noAutofit/>
          </a:bodyPr>
          <a:lstStyle/>
          <a:p>
            <a:r>
              <a:rPr lang="en-US">
                <a:ea typeface="+mn-lt"/>
                <a:cs typeface="+mn-lt"/>
              </a:rPr>
              <a:t>We demonstrate the feasibility and practicality of introducing an extremely powerful attack by compromising a single link in the ML model supply chain.</a:t>
            </a:r>
          </a:p>
          <a:p>
            <a:endParaRPr lang="en-US">
              <a:ea typeface="+mn-lt"/>
              <a:cs typeface="+mn-lt"/>
            </a:endParaRPr>
          </a:p>
          <a:p>
            <a:r>
              <a:rPr lang="en-US" err="1">
                <a:ea typeface="+mn-lt"/>
                <a:cs typeface="+mn-lt"/>
              </a:rPr>
              <a:t>LoneNeuron</a:t>
            </a:r>
            <a:r>
              <a:rPr lang="en-US">
                <a:ea typeface="+mn-lt"/>
                <a:cs typeface="+mn-lt"/>
              </a:rPr>
              <a:t> achieves high sensitivity, specificity, </a:t>
            </a:r>
            <a:r>
              <a:rPr lang="en-US" err="1">
                <a:ea typeface="+mn-lt"/>
                <a:cs typeface="+mn-lt"/>
              </a:rPr>
              <a:t>stealthiness</a:t>
            </a:r>
            <a:r>
              <a:rPr lang="en-US">
                <a:ea typeface="+mn-lt"/>
                <a:cs typeface="+mn-lt"/>
              </a:rPr>
              <a:t>, polymorphism, and robustness at the same time.</a:t>
            </a:r>
            <a:endParaRPr lang="en-US">
              <a:ea typeface="Calibri"/>
              <a:cs typeface="Calibri"/>
            </a:endParaRPr>
          </a:p>
          <a:p>
            <a:endParaRPr lang="en-US">
              <a:ea typeface="+mn-lt"/>
              <a:cs typeface="+mn-lt"/>
            </a:endParaRPr>
          </a:p>
          <a:p>
            <a:r>
              <a:rPr lang="en-US">
                <a:ea typeface="+mn-lt"/>
                <a:cs typeface="+mn-lt"/>
              </a:rPr>
              <a:t>We call for further attention to the security of ML models which deserve the same level of protection as software.</a:t>
            </a:r>
            <a:endParaRPr lang="en-US">
              <a:ea typeface="Calibri"/>
              <a:cs typeface="Calibri"/>
            </a:endParaRPr>
          </a:p>
          <a:p>
            <a:endParaRPr lang="en-US">
              <a:ea typeface="Calibri"/>
              <a:cs typeface="Calibri"/>
            </a:endParaRPr>
          </a:p>
          <a:p>
            <a:pPr marL="514350" indent="-514350">
              <a:buAutoNum type="arabicPeriod"/>
            </a:pPr>
            <a:endParaRPr lang="en-US">
              <a:ea typeface="Calibri"/>
              <a:cs typeface="Calibri"/>
            </a:endParaRPr>
          </a:p>
        </p:txBody>
      </p:sp>
      <p:sp>
        <p:nvSpPr>
          <p:cNvPr id="3" name="Slide Number Placeholder 2">
            <a:extLst>
              <a:ext uri="{FF2B5EF4-FFF2-40B4-BE49-F238E27FC236}">
                <a16:creationId xmlns:a16="http://schemas.microsoft.com/office/drawing/2014/main" id="{8B910EEC-2546-C7AB-51DB-27D9A9CDC658}"/>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4" name="Title 3">
            <a:extLst>
              <a:ext uri="{FF2B5EF4-FFF2-40B4-BE49-F238E27FC236}">
                <a16:creationId xmlns:a16="http://schemas.microsoft.com/office/drawing/2014/main" id="{78C8BE37-D7B0-B542-7C98-C9772E100D4B}"/>
              </a:ext>
            </a:extLst>
          </p:cNvPr>
          <p:cNvSpPr>
            <a:spLocks noGrp="1"/>
          </p:cNvSpPr>
          <p:nvPr>
            <p:ph type="title"/>
          </p:nvPr>
        </p:nvSpPr>
        <p:spPr/>
        <p:txBody>
          <a:bodyPr/>
          <a:lstStyle/>
          <a:p>
            <a:r>
              <a:rPr lang="en-US">
                <a:ea typeface="Calibri"/>
                <a:cs typeface="Calibri"/>
              </a:rPr>
              <a:t>Conclusion</a:t>
            </a:r>
            <a:endParaRPr lang="en-US"/>
          </a:p>
        </p:txBody>
      </p:sp>
      <p:sp>
        <p:nvSpPr>
          <p:cNvPr id="6" name="TextBox 5">
            <a:extLst>
              <a:ext uri="{FF2B5EF4-FFF2-40B4-BE49-F238E27FC236}">
                <a16:creationId xmlns:a16="http://schemas.microsoft.com/office/drawing/2014/main" id="{1044A5ED-3E94-253F-9439-3CCC4350286E}"/>
              </a:ext>
            </a:extLst>
          </p:cNvPr>
          <p:cNvSpPr txBox="1"/>
          <p:nvPr/>
        </p:nvSpPr>
        <p:spPr>
          <a:xfrm>
            <a:off x="277693" y="6070217"/>
            <a:ext cx="11290972" cy="584775"/>
          </a:xfrm>
          <a:prstGeom prst="rect">
            <a:avLst/>
          </a:prstGeom>
          <a:noFill/>
        </p:spPr>
        <p:txBody>
          <a:bodyPr wrap="square" rtlCol="0">
            <a:spAutoFit/>
          </a:bodyPr>
          <a:lstStyle/>
          <a:p>
            <a:r>
              <a:rPr lang="en-US" sz="1600" b="0" i="0">
                <a:solidFill>
                  <a:srgbClr val="494E52"/>
                </a:solidFill>
                <a:effectLst/>
                <a:latin typeface="-apple-system"/>
              </a:rPr>
              <a:t>Liu Z, Li F, Li Z, et al. </a:t>
            </a:r>
            <a:r>
              <a:rPr lang="en-US" sz="1600" b="0" i="0" err="1">
                <a:solidFill>
                  <a:srgbClr val="494E52"/>
                </a:solidFill>
                <a:effectLst/>
                <a:latin typeface="-apple-system"/>
              </a:rPr>
              <a:t>LoneNeuron</a:t>
            </a:r>
            <a:r>
              <a:rPr lang="en-US" sz="1600" b="0" i="0">
                <a:solidFill>
                  <a:srgbClr val="494E52"/>
                </a:solidFill>
                <a:effectLst/>
                <a:latin typeface="-apple-system"/>
              </a:rPr>
              <a:t>: a Highly-Effective Feature-Domain Neural Trojan Using Invisible and Polymorphic Watermarks. [C]//Proceedings of the 2022 ACM SIGSAC Conference on Computer and Communications Security. 2022.</a:t>
            </a:r>
            <a:endParaRPr lang="en-US" sz="1600"/>
          </a:p>
        </p:txBody>
      </p:sp>
    </p:spTree>
    <p:extLst>
      <p:ext uri="{BB962C8B-B14F-4D97-AF65-F5344CB8AC3E}">
        <p14:creationId xmlns:p14="http://schemas.microsoft.com/office/powerpoint/2010/main" val="52327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860852-34E4-B3F5-D712-7024757F6F77}"/>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4" name="Title 3">
            <a:extLst>
              <a:ext uri="{FF2B5EF4-FFF2-40B4-BE49-F238E27FC236}">
                <a16:creationId xmlns:a16="http://schemas.microsoft.com/office/drawing/2014/main" id="{3160C072-2606-6A3D-A3CF-E629C49276DA}"/>
              </a:ext>
            </a:extLst>
          </p:cNvPr>
          <p:cNvSpPr>
            <a:spLocks noGrp="1"/>
          </p:cNvSpPr>
          <p:nvPr>
            <p:ph type="title"/>
          </p:nvPr>
        </p:nvSpPr>
        <p:spPr/>
        <p:txBody>
          <a:bodyPr/>
          <a:lstStyle/>
          <a:p>
            <a:r>
              <a:rPr lang="en-US"/>
              <a:t>Wide Usage of Deep Learning Model</a:t>
            </a:r>
          </a:p>
        </p:txBody>
      </p:sp>
      <p:pic>
        <p:nvPicPr>
          <p:cNvPr id="9" name="Picture 8" descr="A picture containing clipart&#10;&#10;Description automatically generated">
            <a:extLst>
              <a:ext uri="{FF2B5EF4-FFF2-40B4-BE49-F238E27FC236}">
                <a16:creationId xmlns:a16="http://schemas.microsoft.com/office/drawing/2014/main" id="{2DA6C2D4-7FC5-04C0-0F4F-17BFCC2D4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528" y="3774642"/>
            <a:ext cx="1461259" cy="1094533"/>
          </a:xfrm>
          <a:prstGeom prst="rect">
            <a:avLst/>
          </a:prstGeom>
        </p:spPr>
      </p:pic>
      <p:pic>
        <p:nvPicPr>
          <p:cNvPr id="13" name="Picture 12" descr="A person using a computer&#10;&#10;Description automatically generated with low confidence">
            <a:extLst>
              <a:ext uri="{FF2B5EF4-FFF2-40B4-BE49-F238E27FC236}">
                <a16:creationId xmlns:a16="http://schemas.microsoft.com/office/drawing/2014/main" id="{9AF50229-7B60-73E6-3103-4BCCE965A7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528" y="1021231"/>
            <a:ext cx="1384055" cy="1221906"/>
          </a:xfrm>
          <a:prstGeom prst="rect">
            <a:avLst/>
          </a:prstGeom>
        </p:spPr>
      </p:pic>
      <p:pic>
        <p:nvPicPr>
          <p:cNvPr id="15" name="Picture 14" descr="Icon&#10;&#10;Description automatically generated with medium confidence">
            <a:extLst>
              <a:ext uri="{FF2B5EF4-FFF2-40B4-BE49-F238E27FC236}">
                <a16:creationId xmlns:a16="http://schemas.microsoft.com/office/drawing/2014/main" id="{1C8DD90F-F1E7-844C-B712-B64D357F95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528" y="5034389"/>
            <a:ext cx="1630149" cy="1353023"/>
          </a:xfrm>
          <a:prstGeom prst="rect">
            <a:avLst/>
          </a:prstGeom>
        </p:spPr>
      </p:pic>
      <p:pic>
        <p:nvPicPr>
          <p:cNvPr id="17" name="Picture 16" descr="Diagram&#10;&#10;Description automatically generated">
            <a:extLst>
              <a:ext uri="{FF2B5EF4-FFF2-40B4-BE49-F238E27FC236}">
                <a16:creationId xmlns:a16="http://schemas.microsoft.com/office/drawing/2014/main" id="{61C160BF-401D-C7DF-FC65-408C5128446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3331" y="2389504"/>
            <a:ext cx="1681932" cy="1245681"/>
          </a:xfrm>
          <a:prstGeom prst="rect">
            <a:avLst/>
          </a:prstGeom>
        </p:spPr>
      </p:pic>
      <p:sp>
        <p:nvSpPr>
          <p:cNvPr id="21" name="Rectangle 20">
            <a:extLst>
              <a:ext uri="{FF2B5EF4-FFF2-40B4-BE49-F238E27FC236}">
                <a16:creationId xmlns:a16="http://schemas.microsoft.com/office/drawing/2014/main" id="{838310FE-0E45-5F93-54D3-141BE8A77000}"/>
              </a:ext>
            </a:extLst>
          </p:cNvPr>
          <p:cNvSpPr/>
          <p:nvPr/>
        </p:nvSpPr>
        <p:spPr>
          <a:xfrm>
            <a:off x="2870008" y="1239934"/>
            <a:ext cx="5991128" cy="861535"/>
          </a:xfrm>
          <a:prstGeom prst="rect">
            <a:avLst/>
          </a:prstGeom>
          <a:solidFill>
            <a:schemeClr val="bg1"/>
          </a:solid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a:solidFill>
                  <a:schemeClr val="tx1"/>
                </a:solidFill>
                <a:latin typeface="+mj-lt"/>
                <a:cs typeface="Times New Roman"/>
              </a:rPr>
              <a:t>94% of AI/ML researchers</a:t>
            </a:r>
          </a:p>
        </p:txBody>
      </p:sp>
      <p:sp>
        <p:nvSpPr>
          <p:cNvPr id="22" name="Rectangle 21">
            <a:extLst>
              <a:ext uri="{FF2B5EF4-FFF2-40B4-BE49-F238E27FC236}">
                <a16:creationId xmlns:a16="http://schemas.microsoft.com/office/drawing/2014/main" id="{5A334BD4-504A-7B37-F6C9-90EBC5271D0E}"/>
              </a:ext>
            </a:extLst>
          </p:cNvPr>
          <p:cNvSpPr/>
          <p:nvPr/>
        </p:nvSpPr>
        <p:spPr>
          <a:xfrm>
            <a:off x="2870008" y="2625072"/>
            <a:ext cx="5991128" cy="861535"/>
          </a:xfrm>
          <a:prstGeom prst="rect">
            <a:avLst/>
          </a:prstGeom>
          <a:solidFill>
            <a:schemeClr val="bg1"/>
          </a:solid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a:solidFill>
                  <a:schemeClr val="tx1"/>
                </a:solidFill>
                <a:latin typeface="+mj-lt"/>
                <a:cs typeface="Times New Roman"/>
              </a:rPr>
              <a:t>96% of AI/ML engineers</a:t>
            </a:r>
          </a:p>
        </p:txBody>
      </p:sp>
      <p:sp>
        <p:nvSpPr>
          <p:cNvPr id="23" name="Rectangle 22">
            <a:extLst>
              <a:ext uri="{FF2B5EF4-FFF2-40B4-BE49-F238E27FC236}">
                <a16:creationId xmlns:a16="http://schemas.microsoft.com/office/drawing/2014/main" id="{911CB31F-DBF4-D122-6CE9-74C9FF564EDD}"/>
              </a:ext>
            </a:extLst>
          </p:cNvPr>
          <p:cNvSpPr/>
          <p:nvPr/>
        </p:nvSpPr>
        <p:spPr>
          <a:xfrm>
            <a:off x="2870008" y="4007640"/>
            <a:ext cx="5991128" cy="861535"/>
          </a:xfrm>
          <a:prstGeom prst="rect">
            <a:avLst/>
          </a:prstGeom>
          <a:solidFill>
            <a:schemeClr val="bg1"/>
          </a:solid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a:solidFill>
                  <a:schemeClr val="tx1"/>
                </a:solidFill>
                <a:latin typeface="+mj-lt"/>
                <a:cs typeface="Times New Roman"/>
              </a:rPr>
              <a:t>96% of AI/ML students</a:t>
            </a:r>
          </a:p>
        </p:txBody>
      </p:sp>
      <p:sp>
        <p:nvSpPr>
          <p:cNvPr id="24" name="Rectangle 23">
            <a:extLst>
              <a:ext uri="{FF2B5EF4-FFF2-40B4-BE49-F238E27FC236}">
                <a16:creationId xmlns:a16="http://schemas.microsoft.com/office/drawing/2014/main" id="{D635B0CC-D641-7342-6208-B47657280CDD}"/>
              </a:ext>
            </a:extLst>
          </p:cNvPr>
          <p:cNvSpPr/>
          <p:nvPr/>
        </p:nvSpPr>
        <p:spPr>
          <a:xfrm>
            <a:off x="2870008" y="5390208"/>
            <a:ext cx="5991128" cy="861535"/>
          </a:xfrm>
          <a:prstGeom prst="rect">
            <a:avLst/>
          </a:prstGeom>
          <a:solidFill>
            <a:schemeClr val="bg1"/>
          </a:solid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a:solidFill>
                  <a:schemeClr val="tx1"/>
                </a:solidFill>
                <a:latin typeface="+mj-lt"/>
                <a:cs typeface="Times New Roman"/>
              </a:rPr>
              <a:t>89% of security researchers</a:t>
            </a:r>
          </a:p>
        </p:txBody>
      </p:sp>
      <p:sp>
        <p:nvSpPr>
          <p:cNvPr id="25" name="Right Brace 24">
            <a:extLst>
              <a:ext uri="{FF2B5EF4-FFF2-40B4-BE49-F238E27FC236}">
                <a16:creationId xmlns:a16="http://schemas.microsoft.com/office/drawing/2014/main" id="{8EE1A029-79AE-3850-DEF2-AF3C1C20FE4C}"/>
              </a:ext>
            </a:extLst>
          </p:cNvPr>
          <p:cNvSpPr/>
          <p:nvPr/>
        </p:nvSpPr>
        <p:spPr>
          <a:xfrm>
            <a:off x="7132926" y="1700790"/>
            <a:ext cx="345642" cy="4262918"/>
          </a:xfrm>
          <a:prstGeom prst="rightBrace">
            <a:avLst/>
          </a:prstGeom>
          <a:solidFill>
            <a:schemeClr val="bg1"/>
          </a:solidFill>
          <a:ln w="38100" cap="sq">
            <a:solidFill>
              <a:srgbClr val="0022B4"/>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a:latin typeface="+mj-lt"/>
              <a:cs typeface="Times New Roman"/>
            </a:endParaRPr>
          </a:p>
        </p:txBody>
      </p:sp>
      <p:sp>
        <p:nvSpPr>
          <p:cNvPr id="26" name="Rectangle 25">
            <a:extLst>
              <a:ext uri="{FF2B5EF4-FFF2-40B4-BE49-F238E27FC236}">
                <a16:creationId xmlns:a16="http://schemas.microsoft.com/office/drawing/2014/main" id="{4F09148C-EF60-B398-FB9C-8013EA5D3585}"/>
              </a:ext>
            </a:extLst>
          </p:cNvPr>
          <p:cNvSpPr/>
          <p:nvPr/>
        </p:nvSpPr>
        <p:spPr>
          <a:xfrm>
            <a:off x="7766603" y="2696438"/>
            <a:ext cx="3859669" cy="2156407"/>
          </a:xfrm>
          <a:prstGeom prst="rect">
            <a:avLst/>
          </a:prstGeom>
          <a:solidFill>
            <a:schemeClr val="bg1"/>
          </a:solid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a:solidFill>
                  <a:schemeClr val="tx1"/>
                </a:solidFill>
                <a:latin typeface="+mj-lt"/>
                <a:cs typeface="Times New Roman"/>
              </a:rPr>
              <a:t>have used DL models downloaded</a:t>
            </a:r>
          </a:p>
        </p:txBody>
      </p:sp>
    </p:spTree>
    <p:extLst>
      <p:ext uri="{BB962C8B-B14F-4D97-AF65-F5344CB8AC3E}">
        <p14:creationId xmlns:p14="http://schemas.microsoft.com/office/powerpoint/2010/main" val="3471339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9B742A-0EC7-64CA-B150-A1872B5E6DAC}"/>
              </a:ext>
            </a:extLst>
          </p:cNvPr>
          <p:cNvSpPr>
            <a:spLocks noGrp="1"/>
          </p:cNvSpPr>
          <p:nvPr>
            <p:ph idx="1"/>
          </p:nvPr>
        </p:nvSpPr>
        <p:spPr>
          <a:xfrm>
            <a:off x="565728" y="951900"/>
            <a:ext cx="5357451" cy="5703092"/>
          </a:xfrm>
        </p:spPr>
        <p:txBody>
          <a:bodyPr/>
          <a:lstStyle/>
          <a:p>
            <a:r>
              <a:rPr lang="en-US" dirty="0">
                <a:solidFill>
                  <a:schemeClr val="bg1">
                    <a:lumMod val="85000"/>
                  </a:schemeClr>
                </a:solidFill>
              </a:rPr>
              <a:t>How may we (including non-experts) secure deep learning models?</a:t>
            </a:r>
          </a:p>
          <a:p>
            <a:endParaRPr lang="en-US" dirty="0"/>
          </a:p>
          <a:p>
            <a:r>
              <a:rPr lang="en-US" dirty="0">
                <a:solidFill>
                  <a:schemeClr val="bg1">
                    <a:lumMod val="85000"/>
                  </a:schemeClr>
                </a:solidFill>
              </a:rPr>
              <a:t>What are new model security challenges in the supply chain?</a:t>
            </a:r>
          </a:p>
          <a:p>
            <a:endParaRPr lang="en-US" dirty="0">
              <a:solidFill>
                <a:schemeClr val="bg1">
                  <a:lumMod val="85000"/>
                </a:schemeClr>
              </a:solidFill>
            </a:endParaRPr>
          </a:p>
          <a:p>
            <a:r>
              <a:rPr lang="en-US" dirty="0"/>
              <a:t>How can we fulfill deep learning model security?</a:t>
            </a:r>
          </a:p>
        </p:txBody>
      </p:sp>
      <p:sp>
        <p:nvSpPr>
          <p:cNvPr id="3" name="Slide Number Placeholder 2">
            <a:extLst>
              <a:ext uri="{FF2B5EF4-FFF2-40B4-BE49-F238E27FC236}">
                <a16:creationId xmlns:a16="http://schemas.microsoft.com/office/drawing/2014/main" id="{75A0E042-8C58-0C59-3823-671ED936D43F}"/>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4" name="Title 3">
            <a:extLst>
              <a:ext uri="{FF2B5EF4-FFF2-40B4-BE49-F238E27FC236}">
                <a16:creationId xmlns:a16="http://schemas.microsoft.com/office/drawing/2014/main" id="{CEA9C55C-8C28-5539-C09A-0C661E598DA5}"/>
              </a:ext>
            </a:extLst>
          </p:cNvPr>
          <p:cNvSpPr>
            <a:spLocks noGrp="1"/>
          </p:cNvSpPr>
          <p:nvPr>
            <p:ph type="title"/>
          </p:nvPr>
        </p:nvSpPr>
        <p:spPr/>
        <p:txBody>
          <a:bodyPr/>
          <a:lstStyle/>
          <a:p>
            <a:r>
              <a:rPr lang="en-US" dirty="0"/>
              <a:t>Questions</a:t>
            </a:r>
          </a:p>
        </p:txBody>
      </p:sp>
      <p:pic>
        <p:nvPicPr>
          <p:cNvPr id="5" name="Picture 4" descr="A picture containing linedrawing&#10;&#10;Description automatically generated">
            <a:extLst>
              <a:ext uri="{FF2B5EF4-FFF2-40B4-BE49-F238E27FC236}">
                <a16:creationId xmlns:a16="http://schemas.microsoft.com/office/drawing/2014/main" id="{329F2469-89CA-8752-20B6-EF7BED50F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965" y="1470362"/>
            <a:ext cx="6145003" cy="4345359"/>
          </a:xfrm>
          <a:prstGeom prst="rect">
            <a:avLst/>
          </a:prstGeom>
        </p:spPr>
      </p:pic>
    </p:spTree>
    <p:extLst>
      <p:ext uri="{BB962C8B-B14F-4D97-AF65-F5344CB8AC3E}">
        <p14:creationId xmlns:p14="http://schemas.microsoft.com/office/powerpoint/2010/main" val="1645620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D9DF4194-5426-E139-FD6E-33CEE9FEF3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74556" y="2276860"/>
            <a:ext cx="3859669" cy="2835102"/>
          </a:xfrm>
        </p:spPr>
      </p:pic>
      <p:sp>
        <p:nvSpPr>
          <p:cNvPr id="3" name="Slide Number Placeholder 2">
            <a:extLst>
              <a:ext uri="{FF2B5EF4-FFF2-40B4-BE49-F238E27FC236}">
                <a16:creationId xmlns:a16="http://schemas.microsoft.com/office/drawing/2014/main" id="{7F88AA36-CC5E-115E-5E8C-EBDBDC1C9067}"/>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4" name="Title 3">
            <a:extLst>
              <a:ext uri="{FF2B5EF4-FFF2-40B4-BE49-F238E27FC236}">
                <a16:creationId xmlns:a16="http://schemas.microsoft.com/office/drawing/2014/main" id="{20DD0384-0342-5C5A-BBAA-1817DF7FBCBE}"/>
              </a:ext>
            </a:extLst>
          </p:cNvPr>
          <p:cNvSpPr>
            <a:spLocks noGrp="1"/>
          </p:cNvSpPr>
          <p:nvPr>
            <p:ph type="title"/>
          </p:nvPr>
        </p:nvSpPr>
        <p:spPr/>
        <p:txBody>
          <a:bodyPr/>
          <a:lstStyle/>
          <a:p>
            <a:r>
              <a:rPr lang="en-US"/>
              <a:t>Adversarial Attacks against Deep Learning</a:t>
            </a:r>
          </a:p>
        </p:txBody>
      </p:sp>
      <p:sp>
        <p:nvSpPr>
          <p:cNvPr id="7" name="Rectangle 6">
            <a:extLst>
              <a:ext uri="{FF2B5EF4-FFF2-40B4-BE49-F238E27FC236}">
                <a16:creationId xmlns:a16="http://schemas.microsoft.com/office/drawing/2014/main" id="{AAB715EA-18CB-9ECE-5CE2-BA07D09CA602}"/>
              </a:ext>
            </a:extLst>
          </p:cNvPr>
          <p:cNvSpPr/>
          <p:nvPr/>
        </p:nvSpPr>
        <p:spPr>
          <a:xfrm>
            <a:off x="3354120" y="1428022"/>
            <a:ext cx="5991128" cy="861535"/>
          </a:xfrm>
          <a:prstGeom prst="rect">
            <a:avLst/>
          </a:prstGeom>
          <a:no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rgbClr val="0022B4"/>
                </a:solidFill>
                <a:latin typeface="+mj-lt"/>
                <a:cs typeface="Times New Roman"/>
              </a:rPr>
              <a:t>Benign Model</a:t>
            </a:r>
          </a:p>
        </p:txBody>
      </p:sp>
      <p:pic>
        <p:nvPicPr>
          <p:cNvPr id="11" name="Picture 10">
            <a:extLst>
              <a:ext uri="{FF2B5EF4-FFF2-40B4-BE49-F238E27FC236}">
                <a16:creationId xmlns:a16="http://schemas.microsoft.com/office/drawing/2014/main" id="{39469017-412A-4C58-1B86-873ED20E936B}"/>
              </a:ext>
            </a:extLst>
          </p:cNvPr>
          <p:cNvPicPr>
            <a:picLocks noChangeAspect="1"/>
          </p:cNvPicPr>
          <p:nvPr/>
        </p:nvPicPr>
        <p:blipFill>
          <a:blip r:embed="rId4"/>
          <a:stretch>
            <a:fillRect/>
          </a:stretch>
        </p:blipFill>
        <p:spPr>
          <a:xfrm>
            <a:off x="926568" y="2737716"/>
            <a:ext cx="1770619" cy="1755698"/>
          </a:xfrm>
          <a:prstGeom prst="rect">
            <a:avLst/>
          </a:prstGeom>
        </p:spPr>
      </p:pic>
      <p:sp>
        <p:nvSpPr>
          <p:cNvPr id="14" name="Arrow: Right 13">
            <a:extLst>
              <a:ext uri="{FF2B5EF4-FFF2-40B4-BE49-F238E27FC236}">
                <a16:creationId xmlns:a16="http://schemas.microsoft.com/office/drawing/2014/main" id="{68AC68E1-8985-9833-12C7-04C2AC5963F8}"/>
              </a:ext>
            </a:extLst>
          </p:cNvPr>
          <p:cNvSpPr/>
          <p:nvPr/>
        </p:nvSpPr>
        <p:spPr>
          <a:xfrm>
            <a:off x="3042829" y="3313786"/>
            <a:ext cx="1209747" cy="633677"/>
          </a:xfrm>
          <a:prstGeom prst="rightArrow">
            <a:avLst/>
          </a:prstGeom>
          <a:noFill/>
          <a:ln w="57150">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B95C4F82-433E-DBC1-A15D-DB263CBB0F03}"/>
              </a:ext>
            </a:extLst>
          </p:cNvPr>
          <p:cNvSpPr/>
          <p:nvPr/>
        </p:nvSpPr>
        <p:spPr>
          <a:xfrm>
            <a:off x="8538750" y="3313786"/>
            <a:ext cx="1209747" cy="633677"/>
          </a:xfrm>
          <a:prstGeom prst="rightArrow">
            <a:avLst/>
          </a:prstGeom>
          <a:noFill/>
          <a:ln w="57150">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E229546-7414-8586-D1FD-692D104A1993}"/>
              </a:ext>
            </a:extLst>
          </p:cNvPr>
          <p:cNvSpPr/>
          <p:nvPr/>
        </p:nvSpPr>
        <p:spPr>
          <a:xfrm>
            <a:off x="9575676" y="3199856"/>
            <a:ext cx="2396238" cy="861535"/>
          </a:xfrm>
          <a:prstGeom prst="rect">
            <a:avLst/>
          </a:prstGeom>
          <a:no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chemeClr val="tx1"/>
                </a:solidFill>
                <a:latin typeface="+mj-lt"/>
                <a:cs typeface="Times New Roman"/>
              </a:rPr>
              <a:t>Stop Sign</a:t>
            </a:r>
          </a:p>
        </p:txBody>
      </p:sp>
      <p:pic>
        <p:nvPicPr>
          <p:cNvPr id="2" name="Picture 5">
            <a:extLst>
              <a:ext uri="{FF2B5EF4-FFF2-40B4-BE49-F238E27FC236}">
                <a16:creationId xmlns:a16="http://schemas.microsoft.com/office/drawing/2014/main" id="{320F6524-341B-7A1E-B0BC-34719B32ADAC}"/>
              </a:ext>
            </a:extLst>
          </p:cNvPr>
          <p:cNvPicPr>
            <a:picLocks noChangeAspect="1"/>
          </p:cNvPicPr>
          <p:nvPr/>
        </p:nvPicPr>
        <p:blipFill rotWithShape="1">
          <a:blip r:embed="rId5"/>
          <a:srcRect l="43165" t="5751" r="34222" b="37284"/>
          <a:stretch/>
        </p:blipFill>
        <p:spPr>
          <a:xfrm>
            <a:off x="911370" y="4071484"/>
            <a:ext cx="1770618" cy="1826633"/>
          </a:xfrm>
          <a:prstGeom prst="rect">
            <a:avLst/>
          </a:prstGeom>
        </p:spPr>
      </p:pic>
      <p:sp>
        <p:nvSpPr>
          <p:cNvPr id="5" name="Rectangle 4">
            <a:extLst>
              <a:ext uri="{FF2B5EF4-FFF2-40B4-BE49-F238E27FC236}">
                <a16:creationId xmlns:a16="http://schemas.microsoft.com/office/drawing/2014/main" id="{1663D72E-706B-A24A-C29D-387531F53E70}"/>
              </a:ext>
            </a:extLst>
          </p:cNvPr>
          <p:cNvSpPr/>
          <p:nvPr/>
        </p:nvSpPr>
        <p:spPr>
          <a:xfrm>
            <a:off x="623335" y="3207379"/>
            <a:ext cx="2396238" cy="861535"/>
          </a:xfrm>
          <a:prstGeom prst="rect">
            <a:avLst/>
          </a:prstGeom>
          <a:no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6000" b="1">
                <a:solidFill>
                  <a:schemeClr val="tx1"/>
                </a:solidFill>
                <a:latin typeface="+mj-lt"/>
                <a:cs typeface="Times New Roman"/>
              </a:rPr>
              <a:t>+</a:t>
            </a:r>
          </a:p>
        </p:txBody>
      </p:sp>
      <p:sp>
        <p:nvSpPr>
          <p:cNvPr id="8" name="Rectangle 7">
            <a:extLst>
              <a:ext uri="{FF2B5EF4-FFF2-40B4-BE49-F238E27FC236}">
                <a16:creationId xmlns:a16="http://schemas.microsoft.com/office/drawing/2014/main" id="{75FB4F94-DDF2-E64E-5408-DC98572B33AC}"/>
              </a:ext>
            </a:extLst>
          </p:cNvPr>
          <p:cNvSpPr/>
          <p:nvPr/>
        </p:nvSpPr>
        <p:spPr>
          <a:xfrm>
            <a:off x="9575676" y="3687588"/>
            <a:ext cx="2396238" cy="861535"/>
          </a:xfrm>
          <a:prstGeom prst="rect">
            <a:avLst/>
          </a:prstGeom>
          <a:no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rgbClr val="E8000D"/>
                </a:solidFill>
                <a:latin typeface="+mj-lt"/>
                <a:cs typeface="Times New Roman"/>
              </a:rPr>
              <a:t>Speed Limit</a:t>
            </a:r>
            <a:br>
              <a:rPr lang="en-US" sz="2800" b="1">
                <a:solidFill>
                  <a:srgbClr val="E8000D"/>
                </a:solidFill>
                <a:latin typeface="+mj-lt"/>
                <a:cs typeface="Times New Roman"/>
              </a:rPr>
            </a:br>
            <a:r>
              <a:rPr lang="en-US" sz="2800" b="1">
                <a:solidFill>
                  <a:srgbClr val="E8000D"/>
                </a:solidFill>
                <a:latin typeface="+mj-lt"/>
                <a:cs typeface="Times New Roman"/>
              </a:rPr>
              <a:t>100</a:t>
            </a:r>
          </a:p>
        </p:txBody>
      </p:sp>
      <p:cxnSp>
        <p:nvCxnSpPr>
          <p:cNvPr id="10" name="Straight Connector 9">
            <a:extLst>
              <a:ext uri="{FF2B5EF4-FFF2-40B4-BE49-F238E27FC236}">
                <a16:creationId xmlns:a16="http://schemas.microsoft.com/office/drawing/2014/main" id="{F8BB37F5-BB69-4BA9-61B6-67D2DC895D34}"/>
              </a:ext>
            </a:extLst>
          </p:cNvPr>
          <p:cNvCxnSpPr/>
          <p:nvPr/>
        </p:nvCxnSpPr>
        <p:spPr>
          <a:xfrm>
            <a:off x="10081851" y="3025751"/>
            <a:ext cx="137160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139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2.29167E-6 -3.33333E-6 L -0.0013 -0.17824 " pathEditMode="relative" rAng="0" ptsTypes="AA">
                                      <p:cBhvr>
                                        <p:cTn id="6" dur="2000" fill="hold"/>
                                        <p:tgtEl>
                                          <p:spTgt spid="11"/>
                                        </p:tgtEl>
                                        <p:attrNameLst>
                                          <p:attrName>ppt_x</p:attrName>
                                          <p:attrName>ppt_y</p:attrName>
                                        </p:attrNameLst>
                                      </p:cBhvr>
                                      <p:rCtr x="-65" y="-8912"/>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grpId="0" nodeType="clickEffect">
                                  <p:stCondLst>
                                    <p:cond delay="0"/>
                                  </p:stCondLst>
                                  <p:childTnLst>
                                    <p:animMotion origin="layout" path="M -3.75E-6 1.85185E-6 L 0.00105 -0.09236 " pathEditMode="relative" rAng="0" ptsTypes="AA">
                                      <p:cBhvr>
                                        <p:cTn id="18" dur="2000" fill="hold"/>
                                        <p:tgtEl>
                                          <p:spTgt spid="16"/>
                                        </p:tgtEl>
                                        <p:attrNameLst>
                                          <p:attrName>ppt_x</p:attrName>
                                          <p:attrName>ppt_y</p:attrName>
                                        </p:attrNameLst>
                                      </p:cBhvr>
                                      <p:rCtr x="52" y="-463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D9DF4194-5426-E139-FD6E-33CEE9FEF3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74556" y="2276860"/>
            <a:ext cx="3859669" cy="2835102"/>
          </a:xfrm>
        </p:spPr>
      </p:pic>
      <p:sp>
        <p:nvSpPr>
          <p:cNvPr id="3" name="Slide Number Placeholder 2">
            <a:extLst>
              <a:ext uri="{FF2B5EF4-FFF2-40B4-BE49-F238E27FC236}">
                <a16:creationId xmlns:a16="http://schemas.microsoft.com/office/drawing/2014/main" id="{7F88AA36-CC5E-115E-5E8C-EBDBDC1C9067}"/>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4" name="Title 3">
            <a:extLst>
              <a:ext uri="{FF2B5EF4-FFF2-40B4-BE49-F238E27FC236}">
                <a16:creationId xmlns:a16="http://schemas.microsoft.com/office/drawing/2014/main" id="{20DD0384-0342-5C5A-BBAA-1817DF7FBCBE}"/>
              </a:ext>
            </a:extLst>
          </p:cNvPr>
          <p:cNvSpPr>
            <a:spLocks noGrp="1"/>
          </p:cNvSpPr>
          <p:nvPr>
            <p:ph type="title"/>
          </p:nvPr>
        </p:nvSpPr>
        <p:spPr/>
        <p:txBody>
          <a:bodyPr/>
          <a:lstStyle/>
          <a:p>
            <a:r>
              <a:rPr lang="en-US"/>
              <a:t>Backdoor Attacks against Deep Learning</a:t>
            </a:r>
          </a:p>
        </p:txBody>
      </p:sp>
      <p:sp>
        <p:nvSpPr>
          <p:cNvPr id="7" name="Rectangle 6">
            <a:extLst>
              <a:ext uri="{FF2B5EF4-FFF2-40B4-BE49-F238E27FC236}">
                <a16:creationId xmlns:a16="http://schemas.microsoft.com/office/drawing/2014/main" id="{AAB715EA-18CB-9ECE-5CE2-BA07D09CA602}"/>
              </a:ext>
            </a:extLst>
          </p:cNvPr>
          <p:cNvSpPr/>
          <p:nvPr/>
        </p:nvSpPr>
        <p:spPr>
          <a:xfrm>
            <a:off x="3354120" y="1428022"/>
            <a:ext cx="5991128" cy="861535"/>
          </a:xfrm>
          <a:prstGeom prst="rect">
            <a:avLst/>
          </a:prstGeom>
          <a:no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rgbClr val="0022B4"/>
                </a:solidFill>
                <a:ea typeface="+mn-lt"/>
                <a:cs typeface="Times New Roman"/>
              </a:rPr>
              <a:t>Benign</a:t>
            </a:r>
            <a:r>
              <a:rPr lang="en-US" sz="2800" b="1">
                <a:solidFill>
                  <a:srgbClr val="0022B4"/>
                </a:solidFill>
                <a:latin typeface="+mj-lt"/>
                <a:cs typeface="Times New Roman"/>
              </a:rPr>
              <a:t> Model</a:t>
            </a:r>
            <a:endParaRPr lang="en-US"/>
          </a:p>
        </p:txBody>
      </p:sp>
      <p:pic>
        <p:nvPicPr>
          <p:cNvPr id="11" name="Picture 10">
            <a:extLst>
              <a:ext uri="{FF2B5EF4-FFF2-40B4-BE49-F238E27FC236}">
                <a16:creationId xmlns:a16="http://schemas.microsoft.com/office/drawing/2014/main" id="{39469017-412A-4C58-1B86-873ED20E936B}"/>
              </a:ext>
            </a:extLst>
          </p:cNvPr>
          <p:cNvPicPr>
            <a:picLocks noChangeAspect="1"/>
          </p:cNvPicPr>
          <p:nvPr/>
        </p:nvPicPr>
        <p:blipFill>
          <a:blip r:embed="rId4"/>
          <a:stretch>
            <a:fillRect/>
          </a:stretch>
        </p:blipFill>
        <p:spPr>
          <a:xfrm>
            <a:off x="926568" y="2737716"/>
            <a:ext cx="1770619" cy="1755698"/>
          </a:xfrm>
          <a:prstGeom prst="rect">
            <a:avLst/>
          </a:prstGeom>
        </p:spPr>
      </p:pic>
      <p:sp>
        <p:nvSpPr>
          <p:cNvPr id="14" name="Arrow: Right 13">
            <a:extLst>
              <a:ext uri="{FF2B5EF4-FFF2-40B4-BE49-F238E27FC236}">
                <a16:creationId xmlns:a16="http://schemas.microsoft.com/office/drawing/2014/main" id="{68AC68E1-8985-9833-12C7-04C2AC5963F8}"/>
              </a:ext>
            </a:extLst>
          </p:cNvPr>
          <p:cNvSpPr/>
          <p:nvPr/>
        </p:nvSpPr>
        <p:spPr>
          <a:xfrm>
            <a:off x="3042829" y="3313786"/>
            <a:ext cx="1209747" cy="633677"/>
          </a:xfrm>
          <a:prstGeom prst="rightArrow">
            <a:avLst/>
          </a:prstGeom>
          <a:noFill/>
          <a:ln w="57150">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B95C4F82-433E-DBC1-A15D-DB263CBB0F03}"/>
              </a:ext>
            </a:extLst>
          </p:cNvPr>
          <p:cNvSpPr/>
          <p:nvPr/>
        </p:nvSpPr>
        <p:spPr>
          <a:xfrm>
            <a:off x="8538750" y="3313786"/>
            <a:ext cx="1209747" cy="633677"/>
          </a:xfrm>
          <a:prstGeom prst="rightArrow">
            <a:avLst/>
          </a:prstGeom>
          <a:noFill/>
          <a:ln w="57150">
            <a:solidFill>
              <a:srgbClr val="0022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E229546-7414-8586-D1FD-692D104A1993}"/>
              </a:ext>
            </a:extLst>
          </p:cNvPr>
          <p:cNvSpPr/>
          <p:nvPr/>
        </p:nvSpPr>
        <p:spPr>
          <a:xfrm>
            <a:off x="9575676" y="3199856"/>
            <a:ext cx="2396238" cy="861535"/>
          </a:xfrm>
          <a:prstGeom prst="rect">
            <a:avLst/>
          </a:prstGeom>
          <a:no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chemeClr val="tx1"/>
                </a:solidFill>
                <a:latin typeface="+mj-lt"/>
                <a:cs typeface="Times New Roman"/>
              </a:rPr>
              <a:t>Stop Sign</a:t>
            </a:r>
          </a:p>
        </p:txBody>
      </p:sp>
      <p:sp>
        <p:nvSpPr>
          <p:cNvPr id="8" name="Rectangle 7">
            <a:extLst>
              <a:ext uri="{FF2B5EF4-FFF2-40B4-BE49-F238E27FC236}">
                <a16:creationId xmlns:a16="http://schemas.microsoft.com/office/drawing/2014/main" id="{75FB4F94-DDF2-E64E-5408-DC98572B33AC}"/>
              </a:ext>
            </a:extLst>
          </p:cNvPr>
          <p:cNvSpPr/>
          <p:nvPr/>
        </p:nvSpPr>
        <p:spPr>
          <a:xfrm>
            <a:off x="9575676" y="3687588"/>
            <a:ext cx="2396238" cy="861535"/>
          </a:xfrm>
          <a:prstGeom prst="rect">
            <a:avLst/>
          </a:prstGeom>
          <a:no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rgbClr val="E8000D"/>
                </a:solidFill>
                <a:latin typeface="+mj-lt"/>
                <a:cs typeface="Times New Roman"/>
              </a:rPr>
              <a:t>Speed Limit</a:t>
            </a:r>
            <a:br>
              <a:rPr lang="en-US" sz="2800" b="1">
                <a:solidFill>
                  <a:srgbClr val="E8000D"/>
                </a:solidFill>
                <a:latin typeface="+mj-lt"/>
                <a:cs typeface="Times New Roman"/>
              </a:rPr>
            </a:br>
            <a:r>
              <a:rPr lang="en-US" sz="2800" b="1">
                <a:solidFill>
                  <a:srgbClr val="E8000D"/>
                </a:solidFill>
                <a:latin typeface="+mj-lt"/>
                <a:cs typeface="Times New Roman"/>
              </a:rPr>
              <a:t>100</a:t>
            </a:r>
          </a:p>
        </p:txBody>
      </p:sp>
      <p:cxnSp>
        <p:nvCxnSpPr>
          <p:cNvPr id="10" name="Straight Connector 9">
            <a:extLst>
              <a:ext uri="{FF2B5EF4-FFF2-40B4-BE49-F238E27FC236}">
                <a16:creationId xmlns:a16="http://schemas.microsoft.com/office/drawing/2014/main" id="{F8BB37F5-BB69-4BA9-61B6-67D2DC895D34}"/>
              </a:ext>
            </a:extLst>
          </p:cNvPr>
          <p:cNvCxnSpPr/>
          <p:nvPr/>
        </p:nvCxnSpPr>
        <p:spPr>
          <a:xfrm>
            <a:off x="10081851" y="3025751"/>
            <a:ext cx="1371600" cy="0"/>
          </a:xfrm>
          <a:prstGeom prst="line">
            <a:avLst/>
          </a:prstGeom>
          <a:ln w="38100"/>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12F7C797-BD61-5251-9670-45DE4857DFBC}"/>
              </a:ext>
            </a:extLst>
          </p:cNvPr>
          <p:cNvSpPr/>
          <p:nvPr/>
        </p:nvSpPr>
        <p:spPr>
          <a:xfrm>
            <a:off x="1671777" y="4993846"/>
            <a:ext cx="245799" cy="236232"/>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99FDC72-C9B6-E345-3940-8E08AF3ECA88}"/>
              </a:ext>
            </a:extLst>
          </p:cNvPr>
          <p:cNvGrpSpPr/>
          <p:nvPr/>
        </p:nvGrpSpPr>
        <p:grpSpPr>
          <a:xfrm>
            <a:off x="5509895" y="2864817"/>
            <a:ext cx="2695368" cy="2226102"/>
            <a:chOff x="5509895" y="2864817"/>
            <a:chExt cx="2695368" cy="2226102"/>
          </a:xfrm>
        </p:grpSpPr>
        <p:pic>
          <p:nvPicPr>
            <p:cNvPr id="12" name="Picture 11" descr="Shape, circle&#10;&#10;Description automatically generated">
              <a:extLst>
                <a:ext uri="{FF2B5EF4-FFF2-40B4-BE49-F238E27FC236}">
                  <a16:creationId xmlns:a16="http://schemas.microsoft.com/office/drawing/2014/main" id="{185FCE01-0C95-C5E9-790B-C6327DBD32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09895" y="3974772"/>
              <a:ext cx="540486" cy="540486"/>
            </a:xfrm>
            <a:prstGeom prst="rect">
              <a:avLst/>
            </a:prstGeom>
          </p:spPr>
        </p:pic>
        <p:pic>
          <p:nvPicPr>
            <p:cNvPr id="13" name="Picture 12" descr="Shape, circle&#10;&#10;Description automatically generated">
              <a:extLst>
                <a:ext uri="{FF2B5EF4-FFF2-40B4-BE49-F238E27FC236}">
                  <a16:creationId xmlns:a16="http://schemas.microsoft.com/office/drawing/2014/main" id="{61CD6CAC-D752-E85C-2CFB-CFFAD13EA2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25135" y="4537102"/>
              <a:ext cx="540486" cy="540486"/>
            </a:xfrm>
            <a:prstGeom prst="rect">
              <a:avLst/>
            </a:prstGeom>
          </p:spPr>
        </p:pic>
        <p:pic>
          <p:nvPicPr>
            <p:cNvPr id="17" name="Picture 16" descr="Shape, circle&#10;&#10;Description automatically generated">
              <a:extLst>
                <a:ext uri="{FF2B5EF4-FFF2-40B4-BE49-F238E27FC236}">
                  <a16:creationId xmlns:a16="http://schemas.microsoft.com/office/drawing/2014/main" id="{6C79F046-4F62-DA75-5D62-1A9B3D2AE9A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8227" y="2864817"/>
              <a:ext cx="540486" cy="540486"/>
            </a:xfrm>
            <a:prstGeom prst="rect">
              <a:avLst/>
            </a:prstGeom>
          </p:spPr>
        </p:pic>
        <p:pic>
          <p:nvPicPr>
            <p:cNvPr id="18" name="Picture 17" descr="Shape, circle&#10;&#10;Description automatically generated">
              <a:extLst>
                <a:ext uri="{FF2B5EF4-FFF2-40B4-BE49-F238E27FC236}">
                  <a16:creationId xmlns:a16="http://schemas.microsoft.com/office/drawing/2014/main" id="{EC5F7C99-C0FA-BF66-331F-37AC089860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33467" y="3427147"/>
              <a:ext cx="540486" cy="540486"/>
            </a:xfrm>
            <a:prstGeom prst="rect">
              <a:avLst/>
            </a:prstGeom>
          </p:spPr>
        </p:pic>
        <p:pic>
          <p:nvPicPr>
            <p:cNvPr id="19" name="Picture 18" descr="Shape, circle&#10;&#10;Description automatically generated">
              <a:extLst>
                <a:ext uri="{FF2B5EF4-FFF2-40B4-BE49-F238E27FC236}">
                  <a16:creationId xmlns:a16="http://schemas.microsoft.com/office/drawing/2014/main" id="{86AE41E3-7B15-9DB6-0440-C5C03F2A74C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7336" y="3988103"/>
              <a:ext cx="540486" cy="540486"/>
            </a:xfrm>
            <a:prstGeom prst="rect">
              <a:avLst/>
            </a:prstGeom>
          </p:spPr>
        </p:pic>
        <p:pic>
          <p:nvPicPr>
            <p:cNvPr id="20" name="Picture 19" descr="Shape, circle&#10;&#10;Description automatically generated">
              <a:extLst>
                <a:ext uri="{FF2B5EF4-FFF2-40B4-BE49-F238E27FC236}">
                  <a16:creationId xmlns:a16="http://schemas.microsoft.com/office/drawing/2014/main" id="{7ECFE9DC-57C4-2F82-A53D-A5EC42F469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2576" y="4550433"/>
              <a:ext cx="540486" cy="540486"/>
            </a:xfrm>
            <a:prstGeom prst="rect">
              <a:avLst/>
            </a:prstGeom>
          </p:spPr>
        </p:pic>
        <p:pic>
          <p:nvPicPr>
            <p:cNvPr id="21" name="Picture 20" descr="Shape, circle&#10;&#10;Description automatically generated">
              <a:extLst>
                <a:ext uri="{FF2B5EF4-FFF2-40B4-BE49-F238E27FC236}">
                  <a16:creationId xmlns:a16="http://schemas.microsoft.com/office/drawing/2014/main" id="{5A50D010-4C1A-B1C2-EEFF-B3D7468F76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49537" y="3976467"/>
              <a:ext cx="540486" cy="540486"/>
            </a:xfrm>
            <a:prstGeom prst="rect">
              <a:avLst/>
            </a:prstGeom>
          </p:spPr>
        </p:pic>
        <p:pic>
          <p:nvPicPr>
            <p:cNvPr id="22" name="Picture 21" descr="Shape, circle&#10;&#10;Description automatically generated">
              <a:extLst>
                <a:ext uri="{FF2B5EF4-FFF2-40B4-BE49-F238E27FC236}">
                  <a16:creationId xmlns:a16="http://schemas.microsoft.com/office/drawing/2014/main" id="{BF433863-088F-8BF1-14DB-C1A8C27D865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777" y="4538797"/>
              <a:ext cx="540486" cy="540486"/>
            </a:xfrm>
            <a:prstGeom prst="rect">
              <a:avLst/>
            </a:prstGeom>
          </p:spPr>
        </p:pic>
      </p:grpSp>
      <p:sp>
        <p:nvSpPr>
          <p:cNvPr id="5" name="Rectangle 4">
            <a:extLst>
              <a:ext uri="{FF2B5EF4-FFF2-40B4-BE49-F238E27FC236}">
                <a16:creationId xmlns:a16="http://schemas.microsoft.com/office/drawing/2014/main" id="{FC66D13F-B5B8-7168-1A48-1DDF40164E50}"/>
              </a:ext>
            </a:extLst>
          </p:cNvPr>
          <p:cNvSpPr/>
          <p:nvPr/>
        </p:nvSpPr>
        <p:spPr>
          <a:xfrm>
            <a:off x="2982659" y="1425017"/>
            <a:ext cx="5991128" cy="861535"/>
          </a:xfrm>
          <a:prstGeom prst="rect">
            <a:avLst/>
          </a:prstGeom>
          <a:noFill/>
          <a:ln w="25400" cap="sq">
            <a:no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rgbClr val="FF0000"/>
                </a:solidFill>
                <a:ea typeface="+mn-lt"/>
                <a:cs typeface="Times New Roman"/>
              </a:rPr>
              <a:t>Backdoored</a:t>
            </a:r>
            <a:r>
              <a:rPr lang="en-US" sz="2800" b="1">
                <a:solidFill>
                  <a:srgbClr val="0022B4"/>
                </a:solidFill>
                <a:latin typeface="+mj-lt"/>
                <a:cs typeface="Times New Roman"/>
              </a:rPr>
              <a:t> </a:t>
            </a:r>
            <a:r>
              <a:rPr lang="en-US" sz="2800" b="1">
                <a:solidFill>
                  <a:srgbClr val="FF0000"/>
                </a:solidFill>
                <a:latin typeface="+mj-lt"/>
                <a:cs typeface="Times New Roman"/>
              </a:rPr>
              <a:t>Model</a:t>
            </a:r>
            <a:endParaRPr lang="en-US">
              <a:solidFill>
                <a:srgbClr val="FF0000"/>
              </a:solidFill>
            </a:endParaRPr>
          </a:p>
        </p:txBody>
      </p:sp>
    </p:spTree>
    <p:extLst>
      <p:ext uri="{BB962C8B-B14F-4D97-AF65-F5344CB8AC3E}">
        <p14:creationId xmlns:p14="http://schemas.microsoft.com/office/powerpoint/2010/main" val="303882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4" presetClass="path" presetSubtype="0" accel="50000" decel="50000" fill="hold" grpId="1" nodeType="clickEffect">
                                  <p:stCondLst>
                                    <p:cond delay="0"/>
                                  </p:stCondLst>
                                  <p:childTnLst>
                                    <p:animMotion origin="layout" path="M 4.58333E-6 -3.7037E-7 L 0.00013 -0.15324 " pathEditMode="relative" rAng="0" ptsTypes="AA">
                                      <p:cBhvr>
                                        <p:cTn id="22" dur="2000" fill="hold"/>
                                        <p:tgtEl>
                                          <p:spTgt spid="9"/>
                                        </p:tgtEl>
                                        <p:attrNameLst>
                                          <p:attrName>ppt_x</p:attrName>
                                          <p:attrName>ppt_y</p:attrName>
                                        </p:attrNameLst>
                                      </p:cBhvr>
                                      <p:rCtr x="0" y="-7662"/>
                                    </p:animMotion>
                                  </p:childTnLst>
                                </p:cTn>
                              </p:par>
                            </p:childTnLst>
                          </p:cTn>
                        </p:par>
                      </p:childTnLst>
                    </p:cTn>
                  </p:par>
                  <p:par>
                    <p:cTn id="23" fill="hold">
                      <p:stCondLst>
                        <p:cond delay="indefinite"/>
                      </p:stCondLst>
                      <p:childTnLst>
                        <p:par>
                          <p:cTn id="24" fill="hold">
                            <p:stCondLst>
                              <p:cond delay="0"/>
                            </p:stCondLst>
                            <p:childTnLst>
                              <p:par>
                                <p:cTn id="25" presetID="64" presetClass="path" presetSubtype="0" accel="50000" decel="50000" fill="hold" grpId="0" nodeType="clickEffect">
                                  <p:stCondLst>
                                    <p:cond delay="0"/>
                                  </p:stCondLst>
                                  <p:childTnLst>
                                    <p:animMotion origin="layout" path="M -3.75E-6 1.85185E-6 L 0.00105 -0.09236 " pathEditMode="relative" rAng="0" ptsTypes="AA">
                                      <p:cBhvr>
                                        <p:cTn id="26" dur="2000" fill="hold"/>
                                        <p:tgtEl>
                                          <p:spTgt spid="16"/>
                                        </p:tgtEl>
                                        <p:attrNameLst>
                                          <p:attrName>ppt_x</p:attrName>
                                          <p:attrName>ppt_y</p:attrName>
                                        </p:attrNameLst>
                                      </p:cBhvr>
                                      <p:rCtr x="52" y="-4630"/>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8" grpId="0"/>
      <p:bldP spid="9" grpId="0" animBg="1"/>
      <p:bldP spid="9" grpId="1"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9B742A-0EC7-64CA-B150-A1872B5E6DAC}"/>
              </a:ext>
            </a:extLst>
          </p:cNvPr>
          <p:cNvSpPr>
            <a:spLocks noGrp="1"/>
          </p:cNvSpPr>
          <p:nvPr>
            <p:ph idx="1"/>
          </p:nvPr>
        </p:nvSpPr>
        <p:spPr>
          <a:xfrm>
            <a:off x="565728" y="951900"/>
            <a:ext cx="5357451" cy="5703092"/>
          </a:xfrm>
        </p:spPr>
        <p:txBody>
          <a:bodyPr/>
          <a:lstStyle/>
          <a:p>
            <a:r>
              <a:rPr lang="en-US" dirty="0"/>
              <a:t>How may we (including non-experts) identify deep learning attacks?</a:t>
            </a:r>
          </a:p>
          <a:p>
            <a:endParaRPr lang="en-US" dirty="0"/>
          </a:p>
          <a:p>
            <a:r>
              <a:rPr lang="en-US" dirty="0"/>
              <a:t>What are new model security challenges in the supply chain?</a:t>
            </a:r>
          </a:p>
          <a:p>
            <a:endParaRPr lang="en-US" dirty="0"/>
          </a:p>
          <a:p>
            <a:r>
              <a:rPr lang="en-US" dirty="0"/>
              <a:t>How can we fulfill deep learning model security?</a:t>
            </a:r>
          </a:p>
        </p:txBody>
      </p:sp>
      <p:sp>
        <p:nvSpPr>
          <p:cNvPr id="3" name="Slide Number Placeholder 2">
            <a:extLst>
              <a:ext uri="{FF2B5EF4-FFF2-40B4-BE49-F238E27FC236}">
                <a16:creationId xmlns:a16="http://schemas.microsoft.com/office/drawing/2014/main" id="{75A0E042-8C58-0C59-3823-671ED936D43F}"/>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4" name="Title 3">
            <a:extLst>
              <a:ext uri="{FF2B5EF4-FFF2-40B4-BE49-F238E27FC236}">
                <a16:creationId xmlns:a16="http://schemas.microsoft.com/office/drawing/2014/main" id="{CEA9C55C-8C28-5539-C09A-0C661E598DA5}"/>
              </a:ext>
            </a:extLst>
          </p:cNvPr>
          <p:cNvSpPr>
            <a:spLocks noGrp="1"/>
          </p:cNvSpPr>
          <p:nvPr>
            <p:ph type="title"/>
          </p:nvPr>
        </p:nvSpPr>
        <p:spPr/>
        <p:txBody>
          <a:bodyPr/>
          <a:lstStyle/>
          <a:p>
            <a:r>
              <a:rPr lang="en-US"/>
              <a:t>Research Questions</a:t>
            </a:r>
          </a:p>
        </p:txBody>
      </p:sp>
      <p:pic>
        <p:nvPicPr>
          <p:cNvPr id="5" name="Picture 4" descr="A picture containing linedrawing&#10;&#10;Description automatically generated">
            <a:extLst>
              <a:ext uri="{FF2B5EF4-FFF2-40B4-BE49-F238E27FC236}">
                <a16:creationId xmlns:a16="http://schemas.microsoft.com/office/drawing/2014/main" id="{329F2469-89CA-8752-20B6-EF7BED50F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965" y="1470362"/>
            <a:ext cx="6145003" cy="4345359"/>
          </a:xfrm>
          <a:prstGeom prst="rect">
            <a:avLst/>
          </a:prstGeom>
        </p:spPr>
      </p:pic>
    </p:spTree>
    <p:extLst>
      <p:ext uri="{BB962C8B-B14F-4D97-AF65-F5344CB8AC3E}">
        <p14:creationId xmlns:p14="http://schemas.microsoft.com/office/powerpoint/2010/main" val="2912429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9B742A-0EC7-64CA-B150-A1872B5E6DAC}"/>
              </a:ext>
            </a:extLst>
          </p:cNvPr>
          <p:cNvSpPr>
            <a:spLocks noGrp="1"/>
          </p:cNvSpPr>
          <p:nvPr>
            <p:ph idx="1"/>
          </p:nvPr>
        </p:nvSpPr>
        <p:spPr>
          <a:xfrm>
            <a:off x="565728" y="951900"/>
            <a:ext cx="5357451" cy="5703092"/>
          </a:xfrm>
        </p:spPr>
        <p:txBody>
          <a:bodyPr/>
          <a:lstStyle/>
          <a:p>
            <a:r>
              <a:rPr lang="en-US" dirty="0"/>
              <a:t>How may we (including non-experts) identify deep learning attacks?</a:t>
            </a:r>
          </a:p>
          <a:p>
            <a:endParaRPr lang="en-US" dirty="0"/>
          </a:p>
          <a:p>
            <a:r>
              <a:rPr lang="en-US" dirty="0">
                <a:solidFill>
                  <a:schemeClr val="bg1">
                    <a:lumMod val="85000"/>
                  </a:schemeClr>
                </a:solidFill>
              </a:rPr>
              <a:t>What are new model security challenges in the supply chain?</a:t>
            </a:r>
          </a:p>
          <a:p>
            <a:endParaRPr lang="en-US" dirty="0">
              <a:solidFill>
                <a:schemeClr val="bg1">
                  <a:lumMod val="85000"/>
                </a:schemeClr>
              </a:solidFill>
            </a:endParaRPr>
          </a:p>
          <a:p>
            <a:r>
              <a:rPr lang="en-US" dirty="0">
                <a:solidFill>
                  <a:schemeClr val="bg1">
                    <a:lumMod val="85000"/>
                  </a:schemeClr>
                </a:solidFill>
              </a:rPr>
              <a:t>How can we fulfill deep learning model security?</a:t>
            </a:r>
          </a:p>
        </p:txBody>
      </p:sp>
      <p:sp>
        <p:nvSpPr>
          <p:cNvPr id="3" name="Slide Number Placeholder 2">
            <a:extLst>
              <a:ext uri="{FF2B5EF4-FFF2-40B4-BE49-F238E27FC236}">
                <a16:creationId xmlns:a16="http://schemas.microsoft.com/office/drawing/2014/main" id="{75A0E042-8C58-0C59-3823-671ED936D43F}"/>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4" name="Title 3">
            <a:extLst>
              <a:ext uri="{FF2B5EF4-FFF2-40B4-BE49-F238E27FC236}">
                <a16:creationId xmlns:a16="http://schemas.microsoft.com/office/drawing/2014/main" id="{CEA9C55C-8C28-5539-C09A-0C661E598DA5}"/>
              </a:ext>
            </a:extLst>
          </p:cNvPr>
          <p:cNvSpPr>
            <a:spLocks noGrp="1"/>
          </p:cNvSpPr>
          <p:nvPr>
            <p:ph type="title"/>
          </p:nvPr>
        </p:nvSpPr>
        <p:spPr/>
        <p:txBody>
          <a:bodyPr/>
          <a:lstStyle/>
          <a:p>
            <a:r>
              <a:rPr lang="en-US" dirty="0"/>
              <a:t>Questions</a:t>
            </a:r>
          </a:p>
        </p:txBody>
      </p:sp>
      <p:pic>
        <p:nvPicPr>
          <p:cNvPr id="5" name="Picture 4" descr="A picture containing linedrawing&#10;&#10;Description automatically generated">
            <a:extLst>
              <a:ext uri="{FF2B5EF4-FFF2-40B4-BE49-F238E27FC236}">
                <a16:creationId xmlns:a16="http://schemas.microsoft.com/office/drawing/2014/main" id="{329F2469-89CA-8752-20B6-EF7BED50F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965" y="1470362"/>
            <a:ext cx="6145003" cy="4345359"/>
          </a:xfrm>
          <a:prstGeom prst="rect">
            <a:avLst/>
          </a:prstGeom>
        </p:spPr>
      </p:pic>
    </p:spTree>
    <p:extLst>
      <p:ext uri="{BB962C8B-B14F-4D97-AF65-F5344CB8AC3E}">
        <p14:creationId xmlns:p14="http://schemas.microsoft.com/office/powerpoint/2010/main" val="884636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5727" y="951900"/>
            <a:ext cx="8813871" cy="5703092"/>
          </a:xfrm>
        </p:spPr>
        <p:txBody>
          <a:bodyPr>
            <a:normAutofit/>
          </a:bodyPr>
          <a:lstStyle/>
          <a:p>
            <a:r>
              <a:rPr lang="en-US"/>
              <a:t>Human inspection: a simple, cheap but practical defense, especially for non-experts.</a:t>
            </a:r>
          </a:p>
          <a:p>
            <a:endParaRPr lang="en-US"/>
          </a:p>
          <a:p>
            <a:r>
              <a:rPr lang="en-US"/>
              <a:t>SOTA adversarial ML attacks all claim </a:t>
            </a:r>
            <a:r>
              <a:rPr lang="en-US" b="1" err="1">
                <a:solidFill>
                  <a:srgbClr val="E8000D"/>
                </a:solidFill>
              </a:rPr>
              <a:t>stealthiness</a:t>
            </a:r>
            <a:r>
              <a:rPr lang="en-US" b="1">
                <a:solidFill>
                  <a:srgbClr val="FF0000"/>
                </a:solidFill>
              </a:rPr>
              <a:t> </a:t>
            </a:r>
            <a:r>
              <a:rPr lang="en-US"/>
              <a:t>for human beings</a:t>
            </a:r>
            <a:r>
              <a:rPr lang="en-US">
                <a:solidFill>
                  <a:srgbClr val="FF0000"/>
                </a:solidFill>
              </a:rPr>
              <a:t> </a:t>
            </a:r>
            <a:r>
              <a:rPr lang="en-US"/>
              <a:t>by numerical budgets</a:t>
            </a:r>
            <a:r>
              <a:rPr lang="en-US">
                <a:solidFill>
                  <a:srgbClr val="FF0000"/>
                </a:solidFill>
              </a:rPr>
              <a:t>.</a:t>
            </a:r>
            <a:endParaRPr lang="en-US"/>
          </a:p>
          <a:p>
            <a:pPr marL="0" indent="0">
              <a:buNone/>
            </a:pPr>
            <a:endParaRPr lang="en-US"/>
          </a:p>
          <a:p>
            <a:r>
              <a:rPr lang="en-US"/>
              <a:t>Such claims are </a:t>
            </a:r>
            <a:r>
              <a:rPr lang="en-US" b="1">
                <a:solidFill>
                  <a:srgbClr val="E8000D"/>
                </a:solidFill>
              </a:rPr>
              <a:t>rarely evaluated.</a:t>
            </a:r>
          </a:p>
          <a:p>
            <a:r>
              <a:rPr lang="en-US">
                <a:solidFill>
                  <a:srgbClr val="FF0000"/>
                </a:solidFill>
              </a:rPr>
              <a:t>How (visually) </a:t>
            </a:r>
            <a:r>
              <a:rPr lang="en-US" i="1">
                <a:solidFill>
                  <a:srgbClr val="FF0000"/>
                </a:solidFill>
              </a:rPr>
              <a:t>stealthy</a:t>
            </a:r>
            <a:r>
              <a:rPr lang="en-US">
                <a:solidFill>
                  <a:srgbClr val="FF0000"/>
                </a:solidFill>
              </a:rPr>
              <a:t> (on earth) are they?</a:t>
            </a:r>
            <a:r>
              <a:rPr lang="en-US"/>
              <a:t> </a:t>
            </a:r>
          </a:p>
          <a:p>
            <a:r>
              <a:rPr lang="en-US"/>
              <a:t>Numerical vs. User-perceived </a:t>
            </a:r>
            <a:r>
              <a:rPr lang="en-US" err="1"/>
              <a:t>stealthiness</a:t>
            </a:r>
            <a:endParaRPr lang="en-US"/>
          </a:p>
          <a:p>
            <a:pPr lvl="1"/>
            <a:r>
              <a:rPr lang="en-US"/>
              <a:t>Can users identify the malicious modifications </a:t>
            </a:r>
            <a:r>
              <a:rPr lang="en-US" i="1"/>
              <a:t>with reference</a:t>
            </a:r>
            <a:r>
              <a:rPr lang="en-US"/>
              <a:t>? </a:t>
            </a:r>
          </a:p>
          <a:p>
            <a:pPr lvl="1"/>
            <a:r>
              <a:rPr lang="en-US"/>
              <a:t>Can users identify attack images </a:t>
            </a:r>
            <a:r>
              <a:rPr lang="en-US" i="1"/>
              <a:t>without any reference</a:t>
            </a:r>
            <a:r>
              <a:rPr lang="en-US"/>
              <a:t>?</a:t>
            </a:r>
          </a:p>
          <a:p>
            <a:endParaRPr lang="en-US">
              <a:solidFill>
                <a:srgbClr val="FF0000"/>
              </a:solidFill>
            </a:endParaRPr>
          </a:p>
        </p:txBody>
      </p:sp>
      <p:sp>
        <p:nvSpPr>
          <p:cNvPr id="3" name="Title 2"/>
          <p:cNvSpPr>
            <a:spLocks noGrp="1"/>
          </p:cNvSpPr>
          <p:nvPr>
            <p:ph type="title"/>
          </p:nvPr>
        </p:nvSpPr>
        <p:spPr/>
        <p:txBody>
          <a:bodyPr/>
          <a:lstStyle/>
          <a:p>
            <a:r>
              <a:rPr lang="en-US"/>
              <a:t>Attack Hypothesis</a:t>
            </a:r>
          </a:p>
        </p:txBody>
      </p:sp>
      <p:sp>
        <p:nvSpPr>
          <p:cNvPr id="8" name="Slide Number Placeholder 7">
            <a:extLst>
              <a:ext uri="{FF2B5EF4-FFF2-40B4-BE49-F238E27FC236}">
                <a16:creationId xmlns:a16="http://schemas.microsoft.com/office/drawing/2014/main" id="{56EB7838-C1FD-0692-A8BB-69ECB801DAA2}"/>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4" name="Rectangle 3">
            <a:extLst>
              <a:ext uri="{FF2B5EF4-FFF2-40B4-BE49-F238E27FC236}">
                <a16:creationId xmlns:a16="http://schemas.microsoft.com/office/drawing/2014/main" id="{9A02D9FD-85D5-DAD9-7503-75D4E8D5565B}"/>
              </a:ext>
            </a:extLst>
          </p:cNvPr>
          <p:cNvSpPr/>
          <p:nvPr/>
        </p:nvSpPr>
        <p:spPr>
          <a:xfrm>
            <a:off x="9494813" y="4891399"/>
            <a:ext cx="1497782" cy="899488"/>
          </a:xfrm>
          <a:prstGeom prst="rect">
            <a:avLst/>
          </a:prstGeom>
          <a:solidFill>
            <a:schemeClr val="bg1"/>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latin typeface="+mj-lt"/>
                <a:cs typeface="Times New Roman"/>
              </a:rPr>
              <a:t>Correlation Analysis</a:t>
            </a:r>
            <a:endParaRPr lang="en-US" sz="2000">
              <a:solidFill>
                <a:schemeClr val="tx1"/>
              </a:solidFill>
              <a:latin typeface="+mj-lt"/>
            </a:endParaRPr>
          </a:p>
        </p:txBody>
      </p:sp>
      <p:cxnSp>
        <p:nvCxnSpPr>
          <p:cNvPr id="5" name="Straight Arrow Connector 4">
            <a:extLst>
              <a:ext uri="{FF2B5EF4-FFF2-40B4-BE49-F238E27FC236}">
                <a16:creationId xmlns:a16="http://schemas.microsoft.com/office/drawing/2014/main" id="{C3155137-D73D-2817-E84E-831952AFB74D}"/>
              </a:ext>
            </a:extLst>
          </p:cNvPr>
          <p:cNvCxnSpPr>
            <a:cxnSpLocks/>
            <a:stCxn id="7" idx="2"/>
            <a:endCxn id="4" idx="0"/>
          </p:cNvCxnSpPr>
          <p:nvPr/>
        </p:nvCxnSpPr>
        <p:spPr>
          <a:xfrm>
            <a:off x="9379599" y="4056973"/>
            <a:ext cx="864105" cy="834426"/>
          </a:xfrm>
          <a:prstGeom prst="straightConnector1">
            <a:avLst/>
          </a:prstGeom>
          <a:solidFill>
            <a:schemeClr val="bg1"/>
          </a:solidFill>
          <a:ln w="82550" cap="rnd" cmpd="sng">
            <a:solidFill>
              <a:schemeClr val="tx1"/>
            </a:solidFill>
            <a:round/>
            <a:tailEnd type="stealth" w="lg" len="lg"/>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Arrow Connector 5">
            <a:extLst>
              <a:ext uri="{FF2B5EF4-FFF2-40B4-BE49-F238E27FC236}">
                <a16:creationId xmlns:a16="http://schemas.microsoft.com/office/drawing/2014/main" id="{B8824BB8-2DE1-313D-75C5-D3A99DC72FE1}"/>
              </a:ext>
            </a:extLst>
          </p:cNvPr>
          <p:cNvCxnSpPr>
            <a:cxnSpLocks/>
            <a:stCxn id="9" idx="2"/>
            <a:endCxn id="4" idx="0"/>
          </p:cNvCxnSpPr>
          <p:nvPr/>
        </p:nvCxnSpPr>
        <p:spPr>
          <a:xfrm flipH="1">
            <a:off x="10243704" y="4056973"/>
            <a:ext cx="864105" cy="834426"/>
          </a:xfrm>
          <a:prstGeom prst="straightConnector1">
            <a:avLst/>
          </a:prstGeom>
          <a:solidFill>
            <a:schemeClr val="bg1"/>
          </a:solidFill>
          <a:ln w="82550" cap="rnd" cmpd="sng">
            <a:solidFill>
              <a:schemeClr val="tx1"/>
            </a:solidFill>
            <a:round/>
            <a:tailEnd type="stealth" w="lg" len="lg"/>
          </a:ln>
        </p:spPr>
        <p:style>
          <a:lnRef idx="2">
            <a:schemeClr val="accent1">
              <a:shade val="50000"/>
            </a:schemeClr>
          </a:lnRef>
          <a:fillRef idx="1">
            <a:schemeClr val="accent1"/>
          </a:fillRef>
          <a:effectRef idx="0">
            <a:schemeClr val="accent1"/>
          </a:effectRef>
          <a:fontRef idx="minor">
            <a:schemeClr val="lt1"/>
          </a:fontRef>
        </p:style>
      </p:cxnSp>
      <p:sp>
        <p:nvSpPr>
          <p:cNvPr id="7" name="Rectangle 6">
            <a:extLst>
              <a:ext uri="{FF2B5EF4-FFF2-40B4-BE49-F238E27FC236}">
                <a16:creationId xmlns:a16="http://schemas.microsoft.com/office/drawing/2014/main" id="{5394BCA1-C2EB-9571-152F-410E48CF0B15}"/>
              </a:ext>
            </a:extLst>
          </p:cNvPr>
          <p:cNvSpPr/>
          <p:nvPr/>
        </p:nvSpPr>
        <p:spPr>
          <a:xfrm>
            <a:off x="8630708" y="3157485"/>
            <a:ext cx="1497782" cy="899488"/>
          </a:xfrm>
          <a:prstGeom prst="rect">
            <a:avLst/>
          </a:prstGeom>
          <a:solidFill>
            <a:schemeClr val="bg1"/>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latin typeface="+mj-lt"/>
                <a:cs typeface="Times New Roman"/>
              </a:rPr>
              <a:t>Numerical Analysis</a:t>
            </a:r>
          </a:p>
        </p:txBody>
      </p:sp>
      <p:sp>
        <p:nvSpPr>
          <p:cNvPr id="9" name="Rectangle 8">
            <a:extLst>
              <a:ext uri="{FF2B5EF4-FFF2-40B4-BE49-F238E27FC236}">
                <a16:creationId xmlns:a16="http://schemas.microsoft.com/office/drawing/2014/main" id="{F4CA6EF3-3ED7-4449-B5BE-831C54882742}"/>
              </a:ext>
            </a:extLst>
          </p:cNvPr>
          <p:cNvSpPr/>
          <p:nvPr/>
        </p:nvSpPr>
        <p:spPr>
          <a:xfrm>
            <a:off x="10358917" y="3157485"/>
            <a:ext cx="1497783" cy="899488"/>
          </a:xfrm>
          <a:prstGeom prst="rect">
            <a:avLst/>
          </a:prstGeom>
          <a:solidFill>
            <a:schemeClr val="bg1"/>
          </a:solidFill>
          <a:ln w="25400" cap="sq">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chemeClr val="tx1"/>
                </a:solidFill>
                <a:latin typeface="+mj-lt"/>
                <a:cs typeface="Times New Roman"/>
              </a:rPr>
              <a:t>User Study</a:t>
            </a:r>
          </a:p>
        </p:txBody>
      </p:sp>
    </p:spTree>
    <p:extLst>
      <p:ext uri="{BB962C8B-B14F-4D97-AF65-F5344CB8AC3E}">
        <p14:creationId xmlns:p14="http://schemas.microsoft.com/office/powerpoint/2010/main" val="419832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EB12F0-01A5-1F50-4F54-7DDD54C2C243}"/>
              </a:ext>
            </a:extLst>
          </p:cNvPr>
          <p:cNvSpPr>
            <a:spLocks noGrp="1"/>
          </p:cNvSpPr>
          <p:nvPr>
            <p:ph type="title"/>
          </p:nvPr>
        </p:nvSpPr>
        <p:spPr/>
        <p:txBody>
          <a:bodyPr/>
          <a:lstStyle/>
          <a:p>
            <a:r>
              <a:rPr lang="en-US"/>
              <a:t>Attacks in Literature</a:t>
            </a:r>
          </a:p>
        </p:txBody>
      </p:sp>
      <p:graphicFrame>
        <p:nvGraphicFramePr>
          <p:cNvPr id="4" name="Diagram 7">
            <a:extLst>
              <a:ext uri="{FF2B5EF4-FFF2-40B4-BE49-F238E27FC236}">
                <a16:creationId xmlns:a16="http://schemas.microsoft.com/office/drawing/2014/main" id="{D6B820F9-F993-30D7-80A3-7860737C7769}"/>
              </a:ext>
            </a:extLst>
          </p:cNvPr>
          <p:cNvGraphicFramePr/>
          <p:nvPr/>
        </p:nvGraphicFramePr>
        <p:xfrm>
          <a:off x="680942" y="1124720"/>
          <a:ext cx="10482647" cy="5253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42F16804-CE60-FBB3-624C-78B47A9C3F17}"/>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0805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3642</Words>
  <Application>Microsoft Office PowerPoint</Application>
  <PresentationFormat>Widescreen</PresentationFormat>
  <Paragraphs>336</Paragraphs>
  <Slides>30</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-apple-system</vt:lpstr>
      <vt:lpstr>Arial</vt:lpstr>
      <vt:lpstr>Calibri</vt:lpstr>
      <vt:lpstr>Cambria Math</vt:lpstr>
      <vt:lpstr>Times New Roman</vt:lpstr>
      <vt:lpstr>Office Theme</vt:lpstr>
      <vt:lpstr>Towards Robust Deep Learning Systems Against Stealthy Attacks  Zeyan Liu</vt:lpstr>
      <vt:lpstr>Introduction</vt:lpstr>
      <vt:lpstr>Wide Usage of Deep Learning Model</vt:lpstr>
      <vt:lpstr>Adversarial Attacks against Deep Learning</vt:lpstr>
      <vt:lpstr>Backdoor Attacks against Deep Learning</vt:lpstr>
      <vt:lpstr>Research Questions</vt:lpstr>
      <vt:lpstr>Questions</vt:lpstr>
      <vt:lpstr>Attack Hypothesis</vt:lpstr>
      <vt:lpstr>Attacks in Literature</vt:lpstr>
      <vt:lpstr>Numerical Analysis: Global-Noise Based Evasion Attacks</vt:lpstr>
      <vt:lpstr>Numerical Analysis: Backdoor Attacks and SAE</vt:lpstr>
      <vt:lpstr>Numerical Analysis: Backdoor Attacks and SAE</vt:lpstr>
      <vt:lpstr>User Study Design</vt:lpstr>
      <vt:lpstr>User Study Results</vt:lpstr>
      <vt:lpstr>User Study Results</vt:lpstr>
      <vt:lpstr>User Study Results</vt:lpstr>
      <vt:lpstr>User Study Results</vt:lpstr>
      <vt:lpstr>Correlation Analysis: Numerical Metrics vs. User Perceived Stealthiness</vt:lpstr>
      <vt:lpstr>Conclusion: Stealthiness Assumption Revisited</vt:lpstr>
      <vt:lpstr>Conclusion: Towards Stealthy Attacks</vt:lpstr>
      <vt:lpstr>Questions</vt:lpstr>
      <vt:lpstr>Deep Learning Model Security Awarenes</vt:lpstr>
      <vt:lpstr>Deep Learning Model Security Awarenes</vt:lpstr>
      <vt:lpstr>Security of AI/ML Supply Chain</vt:lpstr>
      <vt:lpstr>LoneNeuron: a model poisoning attack</vt:lpstr>
      <vt:lpstr>LoneNeuron: a Neural Trojan using Invisible and Polymorphic Watermarks</vt:lpstr>
      <vt:lpstr>LoneNeuron: a Neural Trojan using Invisible and Polymorphic Watermarks</vt:lpstr>
      <vt:lpstr>LoneNeuron: a Neural Trojan using Invisible and Polymorphic Watermarks</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 Luo</dc:creator>
  <cp:lastModifiedBy>Liu, Zeyan</cp:lastModifiedBy>
  <cp:revision>3</cp:revision>
  <dcterms:created xsi:type="dcterms:W3CDTF">2006-08-16T00:00:00Z</dcterms:created>
  <dcterms:modified xsi:type="dcterms:W3CDTF">2023-05-31T19:39:49Z</dcterms:modified>
</cp:coreProperties>
</file>