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571" r:id="rId2"/>
    <p:sldId id="621" r:id="rId3"/>
    <p:sldId id="573" r:id="rId4"/>
    <p:sldId id="576" r:id="rId5"/>
    <p:sldId id="610" r:id="rId6"/>
    <p:sldId id="611" r:id="rId7"/>
    <p:sldId id="612" r:id="rId8"/>
    <p:sldId id="622" r:id="rId9"/>
    <p:sldId id="613" r:id="rId10"/>
    <p:sldId id="614" r:id="rId11"/>
    <p:sldId id="615" r:id="rId12"/>
    <p:sldId id="616" r:id="rId13"/>
    <p:sldId id="619" r:id="rId14"/>
    <p:sldId id="617" r:id="rId15"/>
    <p:sldId id="626" r:id="rId16"/>
    <p:sldId id="625" r:id="rId17"/>
    <p:sldId id="627" r:id="rId18"/>
    <p:sldId id="628" r:id="rId19"/>
    <p:sldId id="629" r:id="rId20"/>
    <p:sldId id="640" r:id="rId21"/>
    <p:sldId id="630" r:id="rId22"/>
    <p:sldId id="631" r:id="rId23"/>
    <p:sldId id="632" r:id="rId24"/>
    <p:sldId id="633" r:id="rId25"/>
    <p:sldId id="634" r:id="rId26"/>
    <p:sldId id="623" r:id="rId27"/>
    <p:sldId id="635" r:id="rId28"/>
    <p:sldId id="636" r:id="rId29"/>
    <p:sldId id="637" r:id="rId30"/>
    <p:sldId id="624" r:id="rId31"/>
    <p:sldId id="638" r:id="rId32"/>
    <p:sldId id="639" r:id="rId33"/>
    <p:sldId id="60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000D"/>
    <a:srgbClr val="0022B4"/>
    <a:srgbClr val="FFC82D"/>
    <a:srgbClr val="8589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93" autoAdjust="0"/>
    <p:restoredTop sz="93103" autoAdjust="0"/>
  </p:normalViewPr>
  <p:slideViewPr>
    <p:cSldViewPr snapToObjects="1">
      <p:cViewPr varScale="1">
        <p:scale>
          <a:sx n="97" d="100"/>
          <a:sy n="97" d="100"/>
        </p:scale>
        <p:origin x="944" y="52"/>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snapToObjects="1" showGuides="1">
      <p:cViewPr varScale="1">
        <p:scale>
          <a:sx n="79" d="100"/>
          <a:sy n="79" d="100"/>
        </p:scale>
        <p:origin x="2448" y="80"/>
      </p:cViewPr>
      <p:guideLst/>
    </p:cSldViewPr>
  </p:notesViewPr>
  <p:gridSpacing cx="57607" cy="57607"/>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bluo\OneDrive%20-%20The%20University%20of%20Kansas\papers\MLAttacks\Tables2-3.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bluo\OneDrive%20-%20The%20University%20of%20Kansas\papers\MLAttacks\Fig-dataset.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file:///C:\Users\bluo\OneDrive%20-%20The%20University%20of%20Kansas\papers\MLAttacks\Tables2-3.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bluo\OneDrive%20-%20The%20University%20of%20Kansas\papers\MLAttacks\Tables2-3.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bluo\OneDrive%20-%20The%20University%20of%20Kansas\papers\MLAttacks\Tables2-3.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bluo\OneDrive%20-%20The%20University%20of%20Kansas\papers\MLAttacks\Tables2-3.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bluo\OneDrive%20-%20The%20University%20of%20Kansas\papers\MLAttacks\Tables2-3.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bluo\OneDrive%20-%20The%20University%20of%20Kansas\papers\MLAttacks\Tables2-3.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bluo\OneDrive%20-%20The%20University%20of%20Kansas\papers\MLAttacks\Tables2-3.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bluo\OneDrive%20-%20The%20University%20of%20Kansas\papers\MLAttacks\Tables2-3.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1492266556527633E-2"/>
          <c:y val="5.3985518720580404E-2"/>
          <c:w val="0.91174922818222048"/>
          <c:h val="0.69416200031668807"/>
        </c:manualLayout>
      </c:layout>
      <c:barChart>
        <c:barDir val="col"/>
        <c:grouping val="clustered"/>
        <c:varyColors val="0"/>
        <c:ser>
          <c:idx val="0"/>
          <c:order val="0"/>
          <c:tx>
            <c:strRef>
              <c:f>'User Study'!$C$1</c:f>
              <c:strCache>
                <c:ptCount val="1"/>
                <c:pt idx="0">
                  <c:v>Attack Name</c:v>
                </c:pt>
              </c:strCache>
            </c:strRef>
          </c:tx>
          <c:spPr>
            <a:solidFill>
              <a:schemeClr val="accent1"/>
            </a:solidFill>
            <a:ln>
              <a:no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Study'!$C$2:$C$25</c:f>
            </c:numRef>
          </c:val>
          <c:extLst>
            <c:ext xmlns:c16="http://schemas.microsoft.com/office/drawing/2014/chart" uri="{C3380CC4-5D6E-409C-BE32-E72D297353CC}">
              <c16:uniqueId val="{00000000-1DED-4BE8-A0C1-03FF395A959D}"/>
            </c:ext>
          </c:extLst>
        </c:ser>
        <c:ser>
          <c:idx val="1"/>
          <c:order val="1"/>
          <c:tx>
            <c:strRef>
              <c:f>'User Study'!$D$1</c:f>
              <c:strCache>
                <c:ptCount val="1"/>
                <c:pt idx="0">
                  <c:v>Count</c:v>
                </c:pt>
              </c:strCache>
            </c:strRef>
          </c:tx>
          <c:spPr>
            <a:solidFill>
              <a:schemeClr val="accent2"/>
            </a:solidFill>
            <a:ln>
              <a:no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Study'!$D$2:$D$25</c:f>
            </c:numRef>
          </c:val>
          <c:extLst>
            <c:ext xmlns:c16="http://schemas.microsoft.com/office/drawing/2014/chart" uri="{C3380CC4-5D6E-409C-BE32-E72D297353CC}">
              <c16:uniqueId val="{00000001-1DED-4BE8-A0C1-03FF395A959D}"/>
            </c:ext>
          </c:extLst>
        </c:ser>
        <c:ser>
          <c:idx val="2"/>
          <c:order val="2"/>
          <c:tx>
            <c:strRef>
              <c:f>'User Study'!$E$1</c:f>
              <c:strCache>
                <c:ptCount val="1"/>
                <c:pt idx="0">
                  <c:v>Label: Diff</c:v>
                </c:pt>
              </c:strCache>
            </c:strRef>
          </c:tx>
          <c:spPr>
            <a:solidFill>
              <a:schemeClr val="accent3"/>
            </a:solidFill>
            <a:ln>
              <a:no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Study'!$E$2:$E$25</c:f>
            </c:numRef>
          </c:val>
          <c:extLst>
            <c:ext xmlns:c16="http://schemas.microsoft.com/office/drawing/2014/chart" uri="{C3380CC4-5D6E-409C-BE32-E72D297353CC}">
              <c16:uniqueId val="{00000002-1DED-4BE8-A0C1-03FF395A959D}"/>
            </c:ext>
          </c:extLst>
        </c:ser>
        <c:ser>
          <c:idx val="3"/>
          <c:order val="3"/>
          <c:tx>
            <c:strRef>
              <c:f>'User Study'!$F$1</c:f>
              <c:strCache>
                <c:ptCount val="1"/>
                <c:pt idx="0">
                  <c:v>Exp 1</c:v>
                </c:pt>
              </c:strCache>
            </c:strRef>
          </c:tx>
          <c:spPr>
            <a:solidFill>
              <a:srgbClr val="85898A"/>
            </a:solidFill>
            <a:ln>
              <a:solidFill>
                <a:schemeClr val="tx1"/>
              </a:solid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Study'!$F$2:$F$25</c:f>
              <c:numCache>
                <c:formatCode>General</c:formatCode>
                <c:ptCount val="24"/>
                <c:pt idx="0">
                  <c:v>5.23</c:v>
                </c:pt>
                <c:pt idx="1">
                  <c:v>80.260000000000005</c:v>
                </c:pt>
                <c:pt idx="2">
                  <c:v>72.83</c:v>
                </c:pt>
                <c:pt idx="3">
                  <c:v>70.569999999999993</c:v>
                </c:pt>
                <c:pt idx="4">
                  <c:v>78.28</c:v>
                </c:pt>
                <c:pt idx="5">
                  <c:v>41.31</c:v>
                </c:pt>
                <c:pt idx="6">
                  <c:v>76.2</c:v>
                </c:pt>
                <c:pt idx="7">
                  <c:v>71.709999999999994</c:v>
                </c:pt>
                <c:pt idx="8">
                  <c:v>28.49</c:v>
                </c:pt>
                <c:pt idx="9">
                  <c:v>60.29</c:v>
                </c:pt>
                <c:pt idx="10">
                  <c:v>96.6</c:v>
                </c:pt>
                <c:pt idx="11">
                  <c:v>92.39</c:v>
                </c:pt>
                <c:pt idx="12">
                  <c:v>89</c:v>
                </c:pt>
                <c:pt idx="13">
                  <c:v>59.84</c:v>
                </c:pt>
                <c:pt idx="14">
                  <c:v>88.76</c:v>
                </c:pt>
                <c:pt idx="15">
                  <c:v>89.97</c:v>
                </c:pt>
                <c:pt idx="16">
                  <c:v>98.9</c:v>
                </c:pt>
                <c:pt idx="17">
                  <c:v>98.67</c:v>
                </c:pt>
                <c:pt idx="18">
                  <c:v>87.16</c:v>
                </c:pt>
                <c:pt idx="19">
                  <c:v>86.99</c:v>
                </c:pt>
                <c:pt idx="20">
                  <c:v>98.6</c:v>
                </c:pt>
                <c:pt idx="21">
                  <c:v>69.59</c:v>
                </c:pt>
                <c:pt idx="22">
                  <c:v>85.93</c:v>
                </c:pt>
                <c:pt idx="23">
                  <c:v>23.31</c:v>
                </c:pt>
              </c:numCache>
            </c:numRef>
          </c:val>
          <c:extLst>
            <c:ext xmlns:c16="http://schemas.microsoft.com/office/drawing/2014/chart" uri="{C3380CC4-5D6E-409C-BE32-E72D297353CC}">
              <c16:uniqueId val="{00000003-1DED-4BE8-A0C1-03FF395A959D}"/>
            </c:ext>
          </c:extLst>
        </c:ser>
        <c:ser>
          <c:idx val="4"/>
          <c:order val="4"/>
          <c:tx>
            <c:strRef>
              <c:f>'User Study'!$G$1</c:f>
              <c:strCache>
                <c:ptCount val="1"/>
                <c:pt idx="0">
                  <c:v>Label: Same</c:v>
                </c:pt>
              </c:strCache>
            </c:strRef>
          </c:tx>
          <c:spPr>
            <a:solidFill>
              <a:schemeClr val="accent5"/>
            </a:solidFill>
            <a:ln>
              <a:no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Study'!$G$2:$G$25</c:f>
            </c:numRef>
          </c:val>
          <c:extLst>
            <c:ext xmlns:c16="http://schemas.microsoft.com/office/drawing/2014/chart" uri="{C3380CC4-5D6E-409C-BE32-E72D297353CC}">
              <c16:uniqueId val="{00000004-1DED-4BE8-A0C1-03FF395A959D}"/>
            </c:ext>
          </c:extLst>
        </c:ser>
        <c:ser>
          <c:idx val="5"/>
          <c:order val="5"/>
          <c:tx>
            <c:strRef>
              <c:f>'User Study'!$H$1</c:f>
              <c:strCache>
                <c:ptCount val="1"/>
                <c:pt idx="0">
                  <c:v>Ratio</c:v>
                </c:pt>
              </c:strCache>
            </c:strRef>
          </c:tx>
          <c:spPr>
            <a:solidFill>
              <a:schemeClr val="accent6"/>
            </a:solidFill>
            <a:ln>
              <a:no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Study'!$H$2:$H$25</c:f>
            </c:numRef>
          </c:val>
          <c:extLst>
            <c:ext xmlns:c16="http://schemas.microsoft.com/office/drawing/2014/chart" uri="{C3380CC4-5D6E-409C-BE32-E72D297353CC}">
              <c16:uniqueId val="{00000005-1DED-4BE8-A0C1-03FF395A959D}"/>
            </c:ext>
          </c:extLst>
        </c:ser>
        <c:ser>
          <c:idx val="6"/>
          <c:order val="6"/>
          <c:tx>
            <c:strRef>
              <c:f>'User Study'!$I$1</c:f>
              <c:strCache>
                <c:ptCount val="1"/>
                <c:pt idx="0">
                  <c:v>Exp 2</c:v>
                </c:pt>
              </c:strCache>
            </c:strRef>
          </c:tx>
          <c:spPr>
            <a:noFill/>
            <a:ln>
              <a:no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Study'!$I$2:$I$25</c:f>
              <c:numCache>
                <c:formatCode>General</c:formatCode>
                <c:ptCount val="24"/>
                <c:pt idx="0">
                  <c:v>12.46</c:v>
                </c:pt>
                <c:pt idx="1">
                  <c:v>70.03</c:v>
                </c:pt>
                <c:pt idx="2">
                  <c:v>55.94</c:v>
                </c:pt>
                <c:pt idx="3">
                  <c:v>50.94</c:v>
                </c:pt>
                <c:pt idx="4">
                  <c:v>65.290000000000006</c:v>
                </c:pt>
                <c:pt idx="5">
                  <c:v>38.950000000000003</c:v>
                </c:pt>
                <c:pt idx="6">
                  <c:v>62.85</c:v>
                </c:pt>
                <c:pt idx="7">
                  <c:v>54.31</c:v>
                </c:pt>
                <c:pt idx="8">
                  <c:v>25.47</c:v>
                </c:pt>
                <c:pt idx="9">
                  <c:v>44.26</c:v>
                </c:pt>
                <c:pt idx="10">
                  <c:v>62.64</c:v>
                </c:pt>
                <c:pt idx="11">
                  <c:v>83.08</c:v>
                </c:pt>
                <c:pt idx="12">
                  <c:v>78</c:v>
                </c:pt>
                <c:pt idx="13">
                  <c:v>49.47</c:v>
                </c:pt>
                <c:pt idx="14">
                  <c:v>82.28</c:v>
                </c:pt>
                <c:pt idx="15">
                  <c:v>81.05</c:v>
                </c:pt>
                <c:pt idx="16">
                  <c:v>95.71</c:v>
                </c:pt>
                <c:pt idx="17">
                  <c:v>99.14</c:v>
                </c:pt>
                <c:pt idx="18">
                  <c:v>86.82</c:v>
                </c:pt>
                <c:pt idx="19">
                  <c:v>48.8</c:v>
                </c:pt>
                <c:pt idx="20">
                  <c:v>33.07</c:v>
                </c:pt>
                <c:pt idx="21">
                  <c:v>62.72</c:v>
                </c:pt>
                <c:pt idx="22">
                  <c:v>80.52</c:v>
                </c:pt>
                <c:pt idx="23">
                  <c:v>17.809999999999999</c:v>
                </c:pt>
              </c:numCache>
            </c:numRef>
          </c:val>
          <c:extLst>
            <c:ext xmlns:c16="http://schemas.microsoft.com/office/drawing/2014/chart" uri="{C3380CC4-5D6E-409C-BE32-E72D297353CC}">
              <c16:uniqueId val="{00000006-1DED-4BE8-A0C1-03FF395A959D}"/>
            </c:ext>
          </c:extLst>
        </c:ser>
        <c:ser>
          <c:idx val="7"/>
          <c:order val="7"/>
          <c:tx>
            <c:strRef>
              <c:f>'User Study'!$J$1</c:f>
              <c:strCache>
                <c:ptCount val="1"/>
                <c:pt idx="0">
                  <c:v>Exp 3</c:v>
                </c:pt>
              </c:strCache>
            </c:strRef>
          </c:tx>
          <c:spPr>
            <a:noFill/>
            <a:ln>
              <a:no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Study'!$J$2:$J$25</c:f>
              <c:numCache>
                <c:formatCode>General</c:formatCode>
                <c:ptCount val="24"/>
                <c:pt idx="0">
                  <c:v>23.7</c:v>
                </c:pt>
                <c:pt idx="1">
                  <c:v>69.92</c:v>
                </c:pt>
                <c:pt idx="2">
                  <c:v>61.8</c:v>
                </c:pt>
                <c:pt idx="3">
                  <c:v>67.73</c:v>
                </c:pt>
                <c:pt idx="4">
                  <c:v>68</c:v>
                </c:pt>
                <c:pt idx="5">
                  <c:v>48.98</c:v>
                </c:pt>
                <c:pt idx="6">
                  <c:v>71.87</c:v>
                </c:pt>
                <c:pt idx="7">
                  <c:v>64.94</c:v>
                </c:pt>
                <c:pt idx="8">
                  <c:v>43.65</c:v>
                </c:pt>
                <c:pt idx="9">
                  <c:v>49.59</c:v>
                </c:pt>
                <c:pt idx="10">
                  <c:v>69.819999999999993</c:v>
                </c:pt>
                <c:pt idx="11">
                  <c:v>82.49</c:v>
                </c:pt>
                <c:pt idx="12">
                  <c:v>76</c:v>
                </c:pt>
                <c:pt idx="13">
                  <c:v>58.85</c:v>
                </c:pt>
                <c:pt idx="14">
                  <c:v>87</c:v>
                </c:pt>
                <c:pt idx="15">
                  <c:v>88.62</c:v>
                </c:pt>
                <c:pt idx="16">
                  <c:v>97.32</c:v>
                </c:pt>
                <c:pt idx="17">
                  <c:v>98.58</c:v>
                </c:pt>
                <c:pt idx="18">
                  <c:v>89.01</c:v>
                </c:pt>
                <c:pt idx="19">
                  <c:v>52.88</c:v>
                </c:pt>
                <c:pt idx="20">
                  <c:v>39.69</c:v>
                </c:pt>
                <c:pt idx="21">
                  <c:v>61.83</c:v>
                </c:pt>
                <c:pt idx="22">
                  <c:v>81.53</c:v>
                </c:pt>
                <c:pt idx="23">
                  <c:v>32.57</c:v>
                </c:pt>
              </c:numCache>
            </c:numRef>
          </c:val>
          <c:extLst>
            <c:ext xmlns:c16="http://schemas.microsoft.com/office/drawing/2014/chart" uri="{C3380CC4-5D6E-409C-BE32-E72D297353CC}">
              <c16:uniqueId val="{00000007-1DED-4BE8-A0C1-03FF395A959D}"/>
            </c:ext>
          </c:extLst>
        </c:ser>
        <c:dLbls>
          <c:showLegendKey val="0"/>
          <c:showVal val="0"/>
          <c:showCatName val="0"/>
          <c:showSerName val="0"/>
          <c:showPercent val="0"/>
          <c:showBubbleSize val="0"/>
        </c:dLbls>
        <c:gapWidth val="219"/>
        <c:overlap val="-27"/>
        <c:axId val="2012103392"/>
        <c:axId val="2012100896"/>
      </c:barChart>
      <c:catAx>
        <c:axId val="2012103392"/>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eaVert" wrap="square" anchor="t" anchorCtr="0"/>
          <a:lstStyle/>
          <a:p>
            <a:pPr>
              <a:defRPr sz="1400" b="1" i="0" u="none" strike="noStrike" kern="1200" baseline="0">
                <a:solidFill>
                  <a:sysClr val="windowText" lastClr="000000"/>
                </a:solidFill>
                <a:latin typeface="+mn-lt"/>
                <a:ea typeface="+mn-ea"/>
                <a:cs typeface="+mn-cs"/>
              </a:defRPr>
            </a:pPr>
            <a:endParaRPr lang="en-US"/>
          </a:p>
        </c:txPr>
        <c:crossAx val="2012100896"/>
        <c:crosses val="autoZero"/>
        <c:auto val="1"/>
        <c:lblAlgn val="ctr"/>
        <c:lblOffset val="100"/>
        <c:tickLblSkip val="1"/>
        <c:noMultiLvlLbl val="0"/>
      </c:catAx>
      <c:valAx>
        <c:axId val="2012100896"/>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en-US"/>
          </a:p>
        </c:txPr>
        <c:crossAx val="2012103392"/>
        <c:crosses val="autoZero"/>
        <c:crossBetween val="between"/>
      </c:valAx>
      <c:spPr>
        <a:noFill/>
        <a:ln>
          <a:noFill/>
        </a:ln>
        <a:effectLst/>
      </c:spPr>
    </c:plotArea>
    <c:legend>
      <c:legendPos val="b"/>
      <c:layout>
        <c:manualLayout>
          <c:xMode val="edge"/>
          <c:yMode val="edge"/>
          <c:x val="0.11745528375818913"/>
          <c:y val="6.8098288445205782E-2"/>
          <c:w val="0.21975865055739871"/>
          <c:h val="8.30644120304634E-2"/>
        </c:manualLayout>
      </c:layout>
      <c:overlay val="0"/>
      <c:spPr>
        <a:solidFill>
          <a:schemeClr val="bg1"/>
        </a:solidFill>
        <a:ln>
          <a:noFill/>
        </a:ln>
        <a:effectLst/>
      </c:spPr>
      <c:txPr>
        <a:bodyPr rot="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600"/>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1492266556527633E-2"/>
          <c:y val="5.3985518720580404E-2"/>
          <c:w val="0.91174922818222048"/>
          <c:h val="0.69416200031668807"/>
        </c:manualLayout>
      </c:layout>
      <c:barChart>
        <c:barDir val="col"/>
        <c:grouping val="clustered"/>
        <c:varyColors val="0"/>
        <c:ser>
          <c:idx val="0"/>
          <c:order val="0"/>
          <c:tx>
            <c:strRef>
              <c:f>'Exp 2'!$C$1</c:f>
              <c:strCache>
                <c:ptCount val="1"/>
                <c:pt idx="0">
                  <c:v>Attack Name</c:v>
                </c:pt>
              </c:strCache>
            </c:strRef>
          </c:tx>
          <c:spPr>
            <a:solidFill>
              <a:schemeClr val="accent1"/>
            </a:solidFill>
            <a:ln>
              <a:noFill/>
            </a:ln>
            <a:effectLst/>
          </c:spPr>
          <c:invertIfNegative val="0"/>
          <c:cat>
            <c:strRef>
              <c:f>'Exp 2'!$B$2:$B$25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'Exp 2'!$C$2:$C$25</c:f>
            </c:numRef>
          </c:val>
          <c:extLst>
            <c:ext xmlns:c16="http://schemas.microsoft.com/office/drawing/2014/chart" uri="{C3380CC4-5D6E-409C-BE32-E72D297353CC}">
              <c16:uniqueId val="{00000000-8310-4CE8-9316-C060A4A6DD33}"/>
            </c:ext>
          </c:extLst>
        </c:ser>
        <c:ser>
          <c:idx val="1"/>
          <c:order val="1"/>
          <c:tx>
            <c:strRef>
              <c:f>'Exp 2'!$D$1</c:f>
              <c:strCache>
                <c:ptCount val="1"/>
                <c:pt idx="0">
                  <c:v>Count</c:v>
                </c:pt>
              </c:strCache>
            </c:strRef>
          </c:tx>
          <c:spPr>
            <a:solidFill>
              <a:schemeClr val="accent2"/>
            </a:solidFill>
            <a:ln>
              <a:noFill/>
            </a:ln>
            <a:effectLst/>
          </c:spPr>
          <c:invertIfNegative val="0"/>
          <c:cat>
            <c:strRef>
              <c:f>'Exp 2'!$B$2:$B$25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'Exp 2'!$D$2:$D$25</c:f>
            </c:numRef>
          </c:val>
          <c:extLst>
            <c:ext xmlns:c16="http://schemas.microsoft.com/office/drawing/2014/chart" uri="{C3380CC4-5D6E-409C-BE32-E72D297353CC}">
              <c16:uniqueId val="{00000001-8310-4CE8-9316-C060A4A6DD33}"/>
            </c:ext>
          </c:extLst>
        </c:ser>
        <c:ser>
          <c:idx val="2"/>
          <c:order val="2"/>
          <c:tx>
            <c:strRef>
              <c:f>'Exp 2'!$E$1</c:f>
              <c:strCache>
                <c:ptCount val="1"/>
                <c:pt idx="0">
                  <c:v>Label: Diff</c:v>
                </c:pt>
              </c:strCache>
            </c:strRef>
          </c:tx>
          <c:spPr>
            <a:solidFill>
              <a:schemeClr val="accent3"/>
            </a:solidFill>
            <a:ln>
              <a:noFill/>
            </a:ln>
            <a:effectLst/>
          </c:spPr>
          <c:invertIfNegative val="0"/>
          <c:cat>
            <c:strRef>
              <c:f>'Exp 2'!$B$2:$B$25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'Exp 2'!$E$2:$E$25</c:f>
            </c:numRef>
          </c:val>
          <c:extLst>
            <c:ext xmlns:c16="http://schemas.microsoft.com/office/drawing/2014/chart" uri="{C3380CC4-5D6E-409C-BE32-E72D297353CC}">
              <c16:uniqueId val="{00000002-8310-4CE8-9316-C060A4A6DD33}"/>
            </c:ext>
          </c:extLst>
        </c:ser>
        <c:ser>
          <c:idx val="3"/>
          <c:order val="3"/>
          <c:tx>
            <c:strRef>
              <c:f>'Exp 2'!$F$1</c:f>
              <c:strCache>
                <c:ptCount val="1"/>
                <c:pt idx="0">
                  <c:v>CIFAR10</c:v>
                </c:pt>
              </c:strCache>
            </c:strRef>
          </c:tx>
          <c:spPr>
            <a:pattFill prst="wdDnDiag">
              <a:fgClr>
                <a:srgbClr val="0070C0"/>
              </a:fgClr>
              <a:bgClr>
                <a:schemeClr val="bg1"/>
              </a:bgClr>
            </a:pattFill>
            <a:ln>
              <a:solidFill>
                <a:schemeClr val="tx1"/>
              </a:solidFill>
            </a:ln>
            <a:effectLst/>
          </c:spPr>
          <c:invertIfNegative val="0"/>
          <c:cat>
            <c:strRef>
              <c:f>'Exp 2'!$B$2:$B$25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'Exp 2'!$F$2:$F$25</c:f>
              <c:numCache>
                <c:formatCode>General</c:formatCode>
                <c:ptCount val="24"/>
                <c:pt idx="0">
                  <c:v>12.8</c:v>
                </c:pt>
                <c:pt idx="1">
                  <c:v>68.180000000000007</c:v>
                </c:pt>
                <c:pt idx="2">
                  <c:v>45.65</c:v>
                </c:pt>
                <c:pt idx="3">
                  <c:v>46.43</c:v>
                </c:pt>
                <c:pt idx="4">
                  <c:v>59.18</c:v>
                </c:pt>
                <c:pt idx="5">
                  <c:v>77.19</c:v>
                </c:pt>
                <c:pt idx="6">
                  <c:v>47.27</c:v>
                </c:pt>
                <c:pt idx="7">
                  <c:v>47.69</c:v>
                </c:pt>
                <c:pt idx="8">
                  <c:v>24</c:v>
                </c:pt>
                <c:pt idx="9">
                  <c:v>71.150000000000006</c:v>
                </c:pt>
                <c:pt idx="10">
                  <c:v>63.79</c:v>
                </c:pt>
                <c:pt idx="11">
                  <c:v>92.19</c:v>
                </c:pt>
                <c:pt idx="12">
                  <c:v>83.6</c:v>
                </c:pt>
                <c:pt idx="13">
                  <c:v>54.24</c:v>
                </c:pt>
                <c:pt idx="14">
                  <c:v>95.24</c:v>
                </c:pt>
                <c:pt idx="15">
                  <c:v>90.57</c:v>
                </c:pt>
                <c:pt idx="16">
                  <c:v>94.12</c:v>
                </c:pt>
                <c:pt idx="17">
                  <c:v>100</c:v>
                </c:pt>
                <c:pt idx="18">
                  <c:v>91.38</c:v>
                </c:pt>
                <c:pt idx="19">
                  <c:v>52</c:v>
                </c:pt>
                <c:pt idx="20">
                  <c:v>32.76</c:v>
                </c:pt>
                <c:pt idx="21">
                  <c:v>73.680000000000007</c:v>
                </c:pt>
                <c:pt idx="22">
                  <c:v>89.71</c:v>
                </c:pt>
                <c:pt idx="23">
                  <c:v>20.75</c:v>
                </c:pt>
              </c:numCache>
            </c:numRef>
          </c:val>
          <c:extLst>
            <c:ext xmlns:c16="http://schemas.microsoft.com/office/drawing/2014/chart" uri="{C3380CC4-5D6E-409C-BE32-E72D297353CC}">
              <c16:uniqueId val="{00000003-8310-4CE8-9316-C060A4A6DD33}"/>
            </c:ext>
          </c:extLst>
        </c:ser>
        <c:ser>
          <c:idx val="4"/>
          <c:order val="4"/>
          <c:tx>
            <c:strRef>
              <c:f>'Exp 2'!$G$1</c:f>
              <c:strCache>
                <c:ptCount val="1"/>
                <c:pt idx="0">
                  <c:v>Label: Same</c:v>
                </c:pt>
              </c:strCache>
            </c:strRef>
          </c:tx>
          <c:spPr>
            <a:solidFill>
              <a:schemeClr val="accent5"/>
            </a:solidFill>
            <a:ln>
              <a:noFill/>
            </a:ln>
            <a:effectLst/>
          </c:spPr>
          <c:invertIfNegative val="0"/>
          <c:cat>
            <c:strRef>
              <c:f>'Exp 2'!$B$2:$B$25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'Exp 2'!$G$2:$G$25</c:f>
            </c:numRef>
          </c:val>
          <c:extLst>
            <c:ext xmlns:c16="http://schemas.microsoft.com/office/drawing/2014/chart" uri="{C3380CC4-5D6E-409C-BE32-E72D297353CC}">
              <c16:uniqueId val="{00000004-8310-4CE8-9316-C060A4A6DD33}"/>
            </c:ext>
          </c:extLst>
        </c:ser>
        <c:ser>
          <c:idx val="5"/>
          <c:order val="5"/>
          <c:tx>
            <c:strRef>
              <c:f>'Exp 2'!$H$1</c:f>
              <c:strCache>
                <c:ptCount val="1"/>
                <c:pt idx="0">
                  <c:v>Ratio</c:v>
                </c:pt>
              </c:strCache>
            </c:strRef>
          </c:tx>
          <c:spPr>
            <a:solidFill>
              <a:schemeClr val="accent6"/>
            </a:solidFill>
            <a:ln>
              <a:noFill/>
            </a:ln>
            <a:effectLst/>
          </c:spPr>
          <c:invertIfNegative val="0"/>
          <c:cat>
            <c:strRef>
              <c:f>'Exp 2'!$B$2:$B$25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'Exp 2'!$H$2:$H$25</c:f>
            </c:numRef>
          </c:val>
          <c:extLst>
            <c:ext xmlns:c16="http://schemas.microsoft.com/office/drawing/2014/chart" uri="{C3380CC4-5D6E-409C-BE32-E72D297353CC}">
              <c16:uniqueId val="{00000005-8310-4CE8-9316-C060A4A6DD33}"/>
            </c:ext>
          </c:extLst>
        </c:ser>
        <c:ser>
          <c:idx val="6"/>
          <c:order val="6"/>
          <c:tx>
            <c:strRef>
              <c:f>'Exp 2'!$I$1</c:f>
              <c:strCache>
                <c:ptCount val="1"/>
                <c:pt idx="0">
                  <c:v>ImageNet</c:v>
                </c:pt>
              </c:strCache>
            </c:strRef>
          </c:tx>
          <c:spPr>
            <a:solidFill>
              <a:srgbClr val="92D050"/>
            </a:solidFill>
            <a:ln>
              <a:solidFill>
                <a:schemeClr val="tx1"/>
              </a:solidFill>
            </a:ln>
            <a:effectLst/>
          </c:spPr>
          <c:invertIfNegative val="0"/>
          <c:cat>
            <c:strRef>
              <c:f>'Exp 2'!$B$2:$B$25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'Exp 2'!$I$2:$I$25</c:f>
              <c:numCache>
                <c:formatCode>General</c:formatCode>
                <c:ptCount val="24"/>
                <c:pt idx="0">
                  <c:v>5.53</c:v>
                </c:pt>
                <c:pt idx="1">
                  <c:v>52.05</c:v>
                </c:pt>
                <c:pt idx="2">
                  <c:v>27.06</c:v>
                </c:pt>
                <c:pt idx="3">
                  <c:v>28.24</c:v>
                </c:pt>
                <c:pt idx="4">
                  <c:v>50</c:v>
                </c:pt>
                <c:pt idx="5">
                  <c:v>14.08</c:v>
                </c:pt>
                <c:pt idx="6">
                  <c:v>41.33</c:v>
                </c:pt>
                <c:pt idx="7">
                  <c:v>36</c:v>
                </c:pt>
                <c:pt idx="8">
                  <c:v>9.7200000000000006</c:v>
                </c:pt>
                <c:pt idx="9">
                  <c:v>18.75</c:v>
                </c:pt>
                <c:pt idx="10">
                  <c:v>59.74</c:v>
                </c:pt>
                <c:pt idx="11">
                  <c:v>68.83</c:v>
                </c:pt>
                <c:pt idx="12">
                  <c:v>77.97999999999999</c:v>
                </c:pt>
                <c:pt idx="13">
                  <c:v>16.47</c:v>
                </c:pt>
                <c:pt idx="14">
                  <c:v>41.3</c:v>
                </c:pt>
                <c:pt idx="15">
                  <c:v>36.590000000000003</c:v>
                </c:pt>
                <c:pt idx="16">
                  <c:v>100</c:v>
                </c:pt>
                <c:pt idx="17">
                  <c:v>100</c:v>
                </c:pt>
                <c:pt idx="18">
                  <c:v>46.99</c:v>
                </c:pt>
                <c:pt idx="19">
                  <c:v>21.74</c:v>
                </c:pt>
                <c:pt idx="20">
                  <c:v>27.27</c:v>
                </c:pt>
                <c:pt idx="21">
                  <c:v>28.57</c:v>
                </c:pt>
                <c:pt idx="22">
                  <c:v>54.22</c:v>
                </c:pt>
                <c:pt idx="23">
                  <c:v>10.130000000000001</c:v>
                </c:pt>
              </c:numCache>
            </c:numRef>
          </c:val>
          <c:extLst>
            <c:ext xmlns:c16="http://schemas.microsoft.com/office/drawing/2014/chart" uri="{C3380CC4-5D6E-409C-BE32-E72D297353CC}">
              <c16:uniqueId val="{00000006-8310-4CE8-9316-C060A4A6DD33}"/>
            </c:ext>
          </c:extLst>
        </c:ser>
        <c:ser>
          <c:idx val="7"/>
          <c:order val="7"/>
          <c:tx>
            <c:strRef>
              <c:f>'Exp 2'!$J$1</c:f>
              <c:strCache>
                <c:ptCount val="1"/>
                <c:pt idx="0">
                  <c:v>SYNDIGIT</c:v>
                </c:pt>
              </c:strCache>
            </c:strRef>
          </c:tx>
          <c:spPr>
            <a:pattFill prst="pct20">
              <a:fgClr>
                <a:srgbClr val="7030A0"/>
              </a:fgClr>
              <a:bgClr>
                <a:schemeClr val="bg1"/>
              </a:bgClr>
            </a:pattFill>
            <a:ln>
              <a:solidFill>
                <a:schemeClr val="tx1"/>
              </a:solidFill>
            </a:ln>
            <a:effectLst/>
          </c:spPr>
          <c:invertIfNegative val="0"/>
          <c:cat>
            <c:strRef>
              <c:f>'Exp 2'!$B$2:$B$25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'Exp 2'!$J$2:$J$25</c:f>
              <c:numCache>
                <c:formatCode>General</c:formatCode>
                <c:ptCount val="24"/>
                <c:pt idx="0">
                  <c:v>7.03</c:v>
                </c:pt>
                <c:pt idx="1">
                  <c:v>80.819999999999993</c:v>
                </c:pt>
                <c:pt idx="2">
                  <c:v>75</c:v>
                </c:pt>
                <c:pt idx="3">
                  <c:v>58.33</c:v>
                </c:pt>
                <c:pt idx="4">
                  <c:v>72</c:v>
                </c:pt>
                <c:pt idx="5">
                  <c:v>48.98</c:v>
                </c:pt>
                <c:pt idx="6">
                  <c:v>66.22</c:v>
                </c:pt>
                <c:pt idx="7">
                  <c:v>70.45</c:v>
                </c:pt>
                <c:pt idx="8">
                  <c:v>29.03</c:v>
                </c:pt>
                <c:pt idx="9">
                  <c:v>54.55</c:v>
                </c:pt>
                <c:pt idx="10">
                  <c:v>62.5</c:v>
                </c:pt>
                <c:pt idx="11">
                  <c:v>84.93</c:v>
                </c:pt>
                <c:pt idx="12">
                  <c:v>79.960000000000008</c:v>
                </c:pt>
                <c:pt idx="13">
                  <c:v>89.06</c:v>
                </c:pt>
                <c:pt idx="14">
                  <c:v>95</c:v>
                </c:pt>
                <c:pt idx="15">
                  <c:v>96.36</c:v>
                </c:pt>
                <c:pt idx="16">
                  <c:v>97.37</c:v>
                </c:pt>
                <c:pt idx="17">
                  <c:v>98.46</c:v>
                </c:pt>
                <c:pt idx="18">
                  <c:v>100</c:v>
                </c:pt>
                <c:pt idx="19">
                  <c:v>46.94</c:v>
                </c:pt>
                <c:pt idx="20">
                  <c:v>26.76</c:v>
                </c:pt>
                <c:pt idx="21">
                  <c:v>73.680000000000007</c:v>
                </c:pt>
                <c:pt idx="22">
                  <c:v>83.02</c:v>
                </c:pt>
                <c:pt idx="23">
                  <c:v>17.739999999999998</c:v>
                </c:pt>
              </c:numCache>
            </c:numRef>
          </c:val>
          <c:extLst>
            <c:ext xmlns:c16="http://schemas.microsoft.com/office/drawing/2014/chart" uri="{C3380CC4-5D6E-409C-BE32-E72D297353CC}">
              <c16:uniqueId val="{00000007-8310-4CE8-9316-C060A4A6DD33}"/>
            </c:ext>
          </c:extLst>
        </c:ser>
        <c:dLbls>
          <c:showLegendKey val="0"/>
          <c:showVal val="0"/>
          <c:showCatName val="0"/>
          <c:showSerName val="0"/>
          <c:showPercent val="0"/>
          <c:showBubbleSize val="0"/>
        </c:dLbls>
        <c:gapWidth val="219"/>
        <c:overlap val="-27"/>
        <c:axId val="2012103392"/>
        <c:axId val="2012100896"/>
      </c:barChart>
      <c:catAx>
        <c:axId val="2012103392"/>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eaVert" wrap="square" anchor="t" anchorCtr="0"/>
          <a:lstStyle/>
          <a:p>
            <a:pPr>
              <a:defRPr sz="1400" b="1" i="0" u="none" strike="noStrike" kern="1200" baseline="0">
                <a:solidFill>
                  <a:sysClr val="windowText" lastClr="000000"/>
                </a:solidFill>
                <a:latin typeface="+mn-lt"/>
                <a:ea typeface="+mn-ea"/>
                <a:cs typeface="+mn-cs"/>
              </a:defRPr>
            </a:pPr>
            <a:endParaRPr lang="en-US"/>
          </a:p>
        </c:txPr>
        <c:crossAx val="2012100896"/>
        <c:crosses val="autoZero"/>
        <c:auto val="1"/>
        <c:lblAlgn val="ctr"/>
        <c:lblOffset val="100"/>
        <c:tickLblSkip val="1"/>
        <c:noMultiLvlLbl val="0"/>
      </c:catAx>
      <c:valAx>
        <c:axId val="2012100896"/>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en-US"/>
          </a:p>
        </c:txPr>
        <c:crossAx val="2012103392"/>
        <c:crosses val="autoZero"/>
        <c:crossBetween val="between"/>
      </c:valAx>
      <c:spPr>
        <a:noFill/>
        <a:ln>
          <a:noFill/>
        </a:ln>
        <a:effectLst/>
      </c:spPr>
    </c:plotArea>
    <c:legend>
      <c:legendPos val="b"/>
      <c:layout>
        <c:manualLayout>
          <c:xMode val="edge"/>
          <c:yMode val="edge"/>
          <c:x val="0.11745528375818913"/>
          <c:y val="6.8098288445205782E-2"/>
          <c:w val="0.31935497814023078"/>
          <c:h val="8.30644120304634E-2"/>
        </c:manualLayout>
      </c:layout>
      <c:overlay val="0"/>
      <c:spPr>
        <a:solidFill>
          <a:schemeClr val="bg1"/>
        </a:solidFill>
        <a:ln>
          <a:noFill/>
        </a:ln>
        <a:effectLst/>
      </c:spPr>
      <c:txPr>
        <a:bodyPr rot="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6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1492266556527633E-2"/>
          <c:y val="5.3985518720580404E-2"/>
          <c:w val="0.91174922818222048"/>
          <c:h val="0.69416200031668807"/>
        </c:manualLayout>
      </c:layout>
      <c:barChart>
        <c:barDir val="col"/>
        <c:grouping val="clustered"/>
        <c:varyColors val="0"/>
        <c:ser>
          <c:idx val="0"/>
          <c:order val="0"/>
          <c:tx>
            <c:strRef>
              <c:f>'User Study'!$C$1</c:f>
              <c:strCache>
                <c:ptCount val="1"/>
                <c:pt idx="0">
                  <c:v>Attack Name</c:v>
                </c:pt>
              </c:strCache>
            </c:strRef>
          </c:tx>
          <c:spPr>
            <a:solidFill>
              <a:schemeClr val="accent1"/>
            </a:solidFill>
            <a:ln>
              <a:no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Study'!$C$2:$C$25</c:f>
            </c:numRef>
          </c:val>
          <c:extLst>
            <c:ext xmlns:c16="http://schemas.microsoft.com/office/drawing/2014/chart" uri="{C3380CC4-5D6E-409C-BE32-E72D297353CC}">
              <c16:uniqueId val="{00000000-1DED-4BE8-A0C1-03FF395A959D}"/>
            </c:ext>
          </c:extLst>
        </c:ser>
        <c:ser>
          <c:idx val="1"/>
          <c:order val="1"/>
          <c:tx>
            <c:strRef>
              <c:f>'User Study'!$D$1</c:f>
              <c:strCache>
                <c:ptCount val="1"/>
                <c:pt idx="0">
                  <c:v>Count</c:v>
                </c:pt>
              </c:strCache>
            </c:strRef>
          </c:tx>
          <c:spPr>
            <a:solidFill>
              <a:schemeClr val="accent2"/>
            </a:solidFill>
            <a:ln>
              <a:no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Study'!$D$2:$D$25</c:f>
            </c:numRef>
          </c:val>
          <c:extLst>
            <c:ext xmlns:c16="http://schemas.microsoft.com/office/drawing/2014/chart" uri="{C3380CC4-5D6E-409C-BE32-E72D297353CC}">
              <c16:uniqueId val="{00000001-1DED-4BE8-A0C1-03FF395A959D}"/>
            </c:ext>
          </c:extLst>
        </c:ser>
        <c:ser>
          <c:idx val="2"/>
          <c:order val="2"/>
          <c:tx>
            <c:strRef>
              <c:f>'User Study'!$E$1</c:f>
              <c:strCache>
                <c:ptCount val="1"/>
                <c:pt idx="0">
                  <c:v>Label: Diff</c:v>
                </c:pt>
              </c:strCache>
            </c:strRef>
          </c:tx>
          <c:spPr>
            <a:solidFill>
              <a:schemeClr val="accent3"/>
            </a:solidFill>
            <a:ln>
              <a:no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Study'!$E$2:$E$25</c:f>
            </c:numRef>
          </c:val>
          <c:extLst>
            <c:ext xmlns:c16="http://schemas.microsoft.com/office/drawing/2014/chart" uri="{C3380CC4-5D6E-409C-BE32-E72D297353CC}">
              <c16:uniqueId val="{00000002-1DED-4BE8-A0C1-03FF395A959D}"/>
            </c:ext>
          </c:extLst>
        </c:ser>
        <c:ser>
          <c:idx val="3"/>
          <c:order val="3"/>
          <c:tx>
            <c:strRef>
              <c:f>'User Study'!$F$1</c:f>
              <c:strCache>
                <c:ptCount val="1"/>
                <c:pt idx="0">
                  <c:v>Exp 1</c:v>
                </c:pt>
              </c:strCache>
            </c:strRef>
          </c:tx>
          <c:spPr>
            <a:noFill/>
            <a:ln>
              <a:solidFill>
                <a:schemeClr val="bg1">
                  <a:lumMod val="75000"/>
                </a:schemeClr>
              </a:solid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Study'!$F$2:$F$25</c:f>
              <c:numCache>
                <c:formatCode>General</c:formatCode>
                <c:ptCount val="24"/>
                <c:pt idx="0">
                  <c:v>5.23</c:v>
                </c:pt>
                <c:pt idx="1">
                  <c:v>80.260000000000005</c:v>
                </c:pt>
                <c:pt idx="2">
                  <c:v>72.83</c:v>
                </c:pt>
                <c:pt idx="3">
                  <c:v>70.569999999999993</c:v>
                </c:pt>
                <c:pt idx="4">
                  <c:v>78.28</c:v>
                </c:pt>
                <c:pt idx="5">
                  <c:v>41.31</c:v>
                </c:pt>
                <c:pt idx="6">
                  <c:v>76.2</c:v>
                </c:pt>
                <c:pt idx="7">
                  <c:v>71.709999999999994</c:v>
                </c:pt>
                <c:pt idx="8">
                  <c:v>28.49</c:v>
                </c:pt>
                <c:pt idx="9">
                  <c:v>60.29</c:v>
                </c:pt>
                <c:pt idx="10">
                  <c:v>96.6</c:v>
                </c:pt>
                <c:pt idx="11">
                  <c:v>92.39</c:v>
                </c:pt>
                <c:pt idx="12">
                  <c:v>89</c:v>
                </c:pt>
                <c:pt idx="13">
                  <c:v>59.84</c:v>
                </c:pt>
                <c:pt idx="14">
                  <c:v>88.76</c:v>
                </c:pt>
                <c:pt idx="15">
                  <c:v>89.97</c:v>
                </c:pt>
                <c:pt idx="16">
                  <c:v>98.9</c:v>
                </c:pt>
                <c:pt idx="17">
                  <c:v>98.67</c:v>
                </c:pt>
                <c:pt idx="18">
                  <c:v>87.16</c:v>
                </c:pt>
                <c:pt idx="19">
                  <c:v>86.99</c:v>
                </c:pt>
                <c:pt idx="20">
                  <c:v>98.6</c:v>
                </c:pt>
                <c:pt idx="21">
                  <c:v>69.59</c:v>
                </c:pt>
                <c:pt idx="22">
                  <c:v>85.93</c:v>
                </c:pt>
                <c:pt idx="23">
                  <c:v>23.31</c:v>
                </c:pt>
              </c:numCache>
            </c:numRef>
          </c:val>
          <c:extLst>
            <c:ext xmlns:c16="http://schemas.microsoft.com/office/drawing/2014/chart" uri="{C3380CC4-5D6E-409C-BE32-E72D297353CC}">
              <c16:uniqueId val="{00000003-1DED-4BE8-A0C1-03FF395A959D}"/>
            </c:ext>
          </c:extLst>
        </c:ser>
        <c:ser>
          <c:idx val="4"/>
          <c:order val="4"/>
          <c:tx>
            <c:strRef>
              <c:f>'User Study'!$G$1</c:f>
              <c:strCache>
                <c:ptCount val="1"/>
                <c:pt idx="0">
                  <c:v>Label: Same</c:v>
                </c:pt>
              </c:strCache>
            </c:strRef>
          </c:tx>
          <c:spPr>
            <a:solidFill>
              <a:schemeClr val="accent5"/>
            </a:solidFill>
            <a:ln>
              <a:no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Study'!$G$2:$G$25</c:f>
            </c:numRef>
          </c:val>
          <c:extLst>
            <c:ext xmlns:c16="http://schemas.microsoft.com/office/drawing/2014/chart" uri="{C3380CC4-5D6E-409C-BE32-E72D297353CC}">
              <c16:uniqueId val="{00000004-1DED-4BE8-A0C1-03FF395A959D}"/>
            </c:ext>
          </c:extLst>
        </c:ser>
        <c:ser>
          <c:idx val="5"/>
          <c:order val="5"/>
          <c:tx>
            <c:strRef>
              <c:f>'User Study'!$H$1</c:f>
              <c:strCache>
                <c:ptCount val="1"/>
                <c:pt idx="0">
                  <c:v>Ratio</c:v>
                </c:pt>
              </c:strCache>
            </c:strRef>
          </c:tx>
          <c:spPr>
            <a:solidFill>
              <a:schemeClr val="accent6"/>
            </a:solidFill>
            <a:ln>
              <a:no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Study'!$H$2:$H$25</c:f>
            </c:numRef>
          </c:val>
          <c:extLst>
            <c:ext xmlns:c16="http://schemas.microsoft.com/office/drawing/2014/chart" uri="{C3380CC4-5D6E-409C-BE32-E72D297353CC}">
              <c16:uniqueId val="{00000005-1DED-4BE8-A0C1-03FF395A959D}"/>
            </c:ext>
          </c:extLst>
        </c:ser>
        <c:ser>
          <c:idx val="6"/>
          <c:order val="6"/>
          <c:tx>
            <c:strRef>
              <c:f>'User Study'!$I$1</c:f>
              <c:strCache>
                <c:ptCount val="1"/>
                <c:pt idx="0">
                  <c:v>Exp 2</c:v>
                </c:pt>
              </c:strCache>
            </c:strRef>
          </c:tx>
          <c:spPr>
            <a:solidFill>
              <a:srgbClr val="0051BA"/>
            </a:solidFill>
            <a:ln>
              <a:solidFill>
                <a:schemeClr val="tx1"/>
              </a:solid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Study'!$I$2:$I$25</c:f>
              <c:numCache>
                <c:formatCode>General</c:formatCode>
                <c:ptCount val="24"/>
                <c:pt idx="0">
                  <c:v>12.46</c:v>
                </c:pt>
                <c:pt idx="1">
                  <c:v>70.03</c:v>
                </c:pt>
                <c:pt idx="2">
                  <c:v>55.94</c:v>
                </c:pt>
                <c:pt idx="3">
                  <c:v>50.94</c:v>
                </c:pt>
                <c:pt idx="4">
                  <c:v>65.290000000000006</c:v>
                </c:pt>
                <c:pt idx="5">
                  <c:v>38.950000000000003</c:v>
                </c:pt>
                <c:pt idx="6">
                  <c:v>62.85</c:v>
                </c:pt>
                <c:pt idx="7">
                  <c:v>54.31</c:v>
                </c:pt>
                <c:pt idx="8">
                  <c:v>25.47</c:v>
                </c:pt>
                <c:pt idx="9">
                  <c:v>44.26</c:v>
                </c:pt>
                <c:pt idx="10">
                  <c:v>62.64</c:v>
                </c:pt>
                <c:pt idx="11">
                  <c:v>83.08</c:v>
                </c:pt>
                <c:pt idx="12">
                  <c:v>78</c:v>
                </c:pt>
                <c:pt idx="13">
                  <c:v>49.47</c:v>
                </c:pt>
                <c:pt idx="14">
                  <c:v>82.28</c:v>
                </c:pt>
                <c:pt idx="15">
                  <c:v>81.05</c:v>
                </c:pt>
                <c:pt idx="16">
                  <c:v>95.71</c:v>
                </c:pt>
                <c:pt idx="17">
                  <c:v>99.14</c:v>
                </c:pt>
                <c:pt idx="18">
                  <c:v>86.82</c:v>
                </c:pt>
                <c:pt idx="19">
                  <c:v>48.8</c:v>
                </c:pt>
                <c:pt idx="20">
                  <c:v>33.07</c:v>
                </c:pt>
                <c:pt idx="21">
                  <c:v>62.72</c:v>
                </c:pt>
                <c:pt idx="22">
                  <c:v>80.52</c:v>
                </c:pt>
                <c:pt idx="23">
                  <c:v>17.809999999999999</c:v>
                </c:pt>
              </c:numCache>
            </c:numRef>
          </c:val>
          <c:extLst>
            <c:ext xmlns:c16="http://schemas.microsoft.com/office/drawing/2014/chart" uri="{C3380CC4-5D6E-409C-BE32-E72D297353CC}">
              <c16:uniqueId val="{00000006-1DED-4BE8-A0C1-03FF395A959D}"/>
            </c:ext>
          </c:extLst>
        </c:ser>
        <c:ser>
          <c:idx val="7"/>
          <c:order val="7"/>
          <c:tx>
            <c:strRef>
              <c:f>'User Study'!$J$1</c:f>
              <c:strCache>
                <c:ptCount val="1"/>
                <c:pt idx="0">
                  <c:v>Exp 3</c:v>
                </c:pt>
              </c:strCache>
            </c:strRef>
          </c:tx>
          <c:spPr>
            <a:noFill/>
            <a:ln>
              <a:no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Study'!$J$2:$J$25</c:f>
              <c:numCache>
                <c:formatCode>General</c:formatCode>
                <c:ptCount val="24"/>
                <c:pt idx="0">
                  <c:v>23.7</c:v>
                </c:pt>
                <c:pt idx="1">
                  <c:v>69.92</c:v>
                </c:pt>
                <c:pt idx="2">
                  <c:v>61.8</c:v>
                </c:pt>
                <c:pt idx="3">
                  <c:v>67.73</c:v>
                </c:pt>
                <c:pt idx="4">
                  <c:v>68</c:v>
                </c:pt>
                <c:pt idx="5">
                  <c:v>48.98</c:v>
                </c:pt>
                <c:pt idx="6">
                  <c:v>71.87</c:v>
                </c:pt>
                <c:pt idx="7">
                  <c:v>64.94</c:v>
                </c:pt>
                <c:pt idx="8">
                  <c:v>43.65</c:v>
                </c:pt>
                <c:pt idx="9">
                  <c:v>49.59</c:v>
                </c:pt>
                <c:pt idx="10">
                  <c:v>69.819999999999993</c:v>
                </c:pt>
                <c:pt idx="11">
                  <c:v>82.49</c:v>
                </c:pt>
                <c:pt idx="12">
                  <c:v>76</c:v>
                </c:pt>
                <c:pt idx="13">
                  <c:v>58.85</c:v>
                </c:pt>
                <c:pt idx="14">
                  <c:v>87</c:v>
                </c:pt>
                <c:pt idx="15">
                  <c:v>88.62</c:v>
                </c:pt>
                <c:pt idx="16">
                  <c:v>97.32</c:v>
                </c:pt>
                <c:pt idx="17">
                  <c:v>98.58</c:v>
                </c:pt>
                <c:pt idx="18">
                  <c:v>89.01</c:v>
                </c:pt>
                <c:pt idx="19">
                  <c:v>52.88</c:v>
                </c:pt>
                <c:pt idx="20">
                  <c:v>39.69</c:v>
                </c:pt>
                <c:pt idx="21">
                  <c:v>61.83</c:v>
                </c:pt>
                <c:pt idx="22">
                  <c:v>81.53</c:v>
                </c:pt>
                <c:pt idx="23">
                  <c:v>32.57</c:v>
                </c:pt>
              </c:numCache>
            </c:numRef>
          </c:val>
          <c:extLst>
            <c:ext xmlns:c16="http://schemas.microsoft.com/office/drawing/2014/chart" uri="{C3380CC4-5D6E-409C-BE32-E72D297353CC}">
              <c16:uniqueId val="{00000007-1DED-4BE8-A0C1-03FF395A959D}"/>
            </c:ext>
          </c:extLst>
        </c:ser>
        <c:dLbls>
          <c:showLegendKey val="0"/>
          <c:showVal val="0"/>
          <c:showCatName val="0"/>
          <c:showSerName val="0"/>
          <c:showPercent val="0"/>
          <c:showBubbleSize val="0"/>
        </c:dLbls>
        <c:gapWidth val="219"/>
        <c:overlap val="-27"/>
        <c:axId val="2012103392"/>
        <c:axId val="2012100896"/>
      </c:barChart>
      <c:catAx>
        <c:axId val="2012103392"/>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eaVert" wrap="square" anchor="t" anchorCtr="0"/>
          <a:lstStyle/>
          <a:p>
            <a:pPr>
              <a:defRPr sz="1400" b="1" i="0" u="none" strike="noStrike" kern="1200" baseline="0">
                <a:solidFill>
                  <a:sysClr val="windowText" lastClr="000000"/>
                </a:solidFill>
                <a:latin typeface="+mn-lt"/>
                <a:ea typeface="+mn-ea"/>
                <a:cs typeface="+mn-cs"/>
              </a:defRPr>
            </a:pPr>
            <a:endParaRPr lang="en-US"/>
          </a:p>
        </c:txPr>
        <c:crossAx val="2012100896"/>
        <c:crosses val="autoZero"/>
        <c:auto val="1"/>
        <c:lblAlgn val="ctr"/>
        <c:lblOffset val="100"/>
        <c:tickLblSkip val="1"/>
        <c:noMultiLvlLbl val="0"/>
      </c:catAx>
      <c:valAx>
        <c:axId val="2012100896"/>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en-US"/>
          </a:p>
        </c:txPr>
        <c:crossAx val="2012103392"/>
        <c:crosses val="autoZero"/>
        <c:crossBetween val="between"/>
      </c:valAx>
      <c:spPr>
        <a:noFill/>
        <a:ln>
          <a:noFill/>
        </a:ln>
        <a:effectLst/>
      </c:spPr>
    </c:plotArea>
    <c:legend>
      <c:legendPos val="b"/>
      <c:layout>
        <c:manualLayout>
          <c:xMode val="edge"/>
          <c:yMode val="edge"/>
          <c:x val="0.11745528375818913"/>
          <c:y val="6.8098288445205782E-2"/>
          <c:w val="0.21975865055739871"/>
          <c:h val="8.30644120304634E-2"/>
        </c:manualLayout>
      </c:layout>
      <c:overlay val="0"/>
      <c:spPr>
        <a:solidFill>
          <a:schemeClr val="bg1"/>
        </a:solidFill>
        <a:ln>
          <a:noFill/>
        </a:ln>
        <a:effectLst/>
      </c:spPr>
      <c:txPr>
        <a:bodyPr rot="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6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1492266556527633E-2"/>
          <c:y val="5.3985518720580404E-2"/>
          <c:w val="0.91174922818222048"/>
          <c:h val="0.69416200031668807"/>
        </c:manualLayout>
      </c:layout>
      <c:barChart>
        <c:barDir val="col"/>
        <c:grouping val="clustered"/>
        <c:varyColors val="0"/>
        <c:ser>
          <c:idx val="0"/>
          <c:order val="0"/>
          <c:tx>
            <c:strRef>
              <c:f>'User Study'!$C$1</c:f>
              <c:strCache>
                <c:ptCount val="1"/>
                <c:pt idx="0">
                  <c:v>Attack Name</c:v>
                </c:pt>
              </c:strCache>
            </c:strRef>
          </c:tx>
          <c:spPr>
            <a:solidFill>
              <a:schemeClr val="accent1"/>
            </a:solidFill>
            <a:ln>
              <a:no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Study'!$C$2:$C$25</c:f>
            </c:numRef>
          </c:val>
          <c:extLst>
            <c:ext xmlns:c16="http://schemas.microsoft.com/office/drawing/2014/chart" uri="{C3380CC4-5D6E-409C-BE32-E72D297353CC}">
              <c16:uniqueId val="{00000000-1DED-4BE8-A0C1-03FF395A959D}"/>
            </c:ext>
          </c:extLst>
        </c:ser>
        <c:ser>
          <c:idx val="1"/>
          <c:order val="1"/>
          <c:tx>
            <c:strRef>
              <c:f>'User Study'!$D$1</c:f>
              <c:strCache>
                <c:ptCount val="1"/>
                <c:pt idx="0">
                  <c:v>Count</c:v>
                </c:pt>
              </c:strCache>
            </c:strRef>
          </c:tx>
          <c:spPr>
            <a:solidFill>
              <a:schemeClr val="accent2"/>
            </a:solidFill>
            <a:ln>
              <a:no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Study'!$D$2:$D$25</c:f>
            </c:numRef>
          </c:val>
          <c:extLst>
            <c:ext xmlns:c16="http://schemas.microsoft.com/office/drawing/2014/chart" uri="{C3380CC4-5D6E-409C-BE32-E72D297353CC}">
              <c16:uniqueId val="{00000001-1DED-4BE8-A0C1-03FF395A959D}"/>
            </c:ext>
          </c:extLst>
        </c:ser>
        <c:ser>
          <c:idx val="2"/>
          <c:order val="2"/>
          <c:tx>
            <c:strRef>
              <c:f>'User Study'!$E$1</c:f>
              <c:strCache>
                <c:ptCount val="1"/>
                <c:pt idx="0">
                  <c:v>Label: Diff</c:v>
                </c:pt>
              </c:strCache>
            </c:strRef>
          </c:tx>
          <c:spPr>
            <a:solidFill>
              <a:schemeClr val="accent3"/>
            </a:solidFill>
            <a:ln>
              <a:no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Study'!$E$2:$E$25</c:f>
            </c:numRef>
          </c:val>
          <c:extLst>
            <c:ext xmlns:c16="http://schemas.microsoft.com/office/drawing/2014/chart" uri="{C3380CC4-5D6E-409C-BE32-E72D297353CC}">
              <c16:uniqueId val="{00000002-1DED-4BE8-A0C1-03FF395A959D}"/>
            </c:ext>
          </c:extLst>
        </c:ser>
        <c:ser>
          <c:idx val="3"/>
          <c:order val="3"/>
          <c:tx>
            <c:strRef>
              <c:f>'User Study'!$F$1</c:f>
              <c:strCache>
                <c:ptCount val="1"/>
                <c:pt idx="0">
                  <c:v>Exp 1</c:v>
                </c:pt>
              </c:strCache>
            </c:strRef>
          </c:tx>
          <c:spPr>
            <a:noFill/>
            <a:ln>
              <a:solidFill>
                <a:schemeClr val="bg1">
                  <a:lumMod val="75000"/>
                </a:schemeClr>
              </a:solid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Study'!$F$2:$F$25</c:f>
              <c:numCache>
                <c:formatCode>General</c:formatCode>
                <c:ptCount val="24"/>
                <c:pt idx="0">
                  <c:v>5.23</c:v>
                </c:pt>
                <c:pt idx="1">
                  <c:v>80.260000000000005</c:v>
                </c:pt>
                <c:pt idx="2">
                  <c:v>72.83</c:v>
                </c:pt>
                <c:pt idx="3">
                  <c:v>70.569999999999993</c:v>
                </c:pt>
                <c:pt idx="4">
                  <c:v>78.28</c:v>
                </c:pt>
                <c:pt idx="5">
                  <c:v>41.31</c:v>
                </c:pt>
                <c:pt idx="6">
                  <c:v>76.2</c:v>
                </c:pt>
                <c:pt idx="7">
                  <c:v>71.709999999999994</c:v>
                </c:pt>
                <c:pt idx="8">
                  <c:v>28.49</c:v>
                </c:pt>
                <c:pt idx="9">
                  <c:v>60.29</c:v>
                </c:pt>
                <c:pt idx="10">
                  <c:v>96.6</c:v>
                </c:pt>
                <c:pt idx="11">
                  <c:v>92.39</c:v>
                </c:pt>
                <c:pt idx="12">
                  <c:v>89</c:v>
                </c:pt>
                <c:pt idx="13">
                  <c:v>59.84</c:v>
                </c:pt>
                <c:pt idx="14">
                  <c:v>88.76</c:v>
                </c:pt>
                <c:pt idx="15">
                  <c:v>89.97</c:v>
                </c:pt>
                <c:pt idx="16">
                  <c:v>98.9</c:v>
                </c:pt>
                <c:pt idx="17">
                  <c:v>98.67</c:v>
                </c:pt>
                <c:pt idx="18">
                  <c:v>87.16</c:v>
                </c:pt>
                <c:pt idx="19">
                  <c:v>86.99</c:v>
                </c:pt>
                <c:pt idx="20">
                  <c:v>98.6</c:v>
                </c:pt>
                <c:pt idx="21">
                  <c:v>69.59</c:v>
                </c:pt>
                <c:pt idx="22">
                  <c:v>85.93</c:v>
                </c:pt>
                <c:pt idx="23">
                  <c:v>23.31</c:v>
                </c:pt>
              </c:numCache>
            </c:numRef>
          </c:val>
          <c:extLst>
            <c:ext xmlns:c16="http://schemas.microsoft.com/office/drawing/2014/chart" uri="{C3380CC4-5D6E-409C-BE32-E72D297353CC}">
              <c16:uniqueId val="{00000003-1DED-4BE8-A0C1-03FF395A959D}"/>
            </c:ext>
          </c:extLst>
        </c:ser>
        <c:ser>
          <c:idx val="4"/>
          <c:order val="4"/>
          <c:tx>
            <c:strRef>
              <c:f>'User Study'!$G$1</c:f>
              <c:strCache>
                <c:ptCount val="1"/>
                <c:pt idx="0">
                  <c:v>Label: Same</c:v>
                </c:pt>
              </c:strCache>
            </c:strRef>
          </c:tx>
          <c:spPr>
            <a:solidFill>
              <a:schemeClr val="accent5"/>
            </a:solidFill>
            <a:ln>
              <a:no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Study'!$G$2:$G$25</c:f>
            </c:numRef>
          </c:val>
          <c:extLst>
            <c:ext xmlns:c16="http://schemas.microsoft.com/office/drawing/2014/chart" uri="{C3380CC4-5D6E-409C-BE32-E72D297353CC}">
              <c16:uniqueId val="{00000004-1DED-4BE8-A0C1-03FF395A959D}"/>
            </c:ext>
          </c:extLst>
        </c:ser>
        <c:ser>
          <c:idx val="5"/>
          <c:order val="5"/>
          <c:tx>
            <c:strRef>
              <c:f>'User Study'!$H$1</c:f>
              <c:strCache>
                <c:ptCount val="1"/>
                <c:pt idx="0">
                  <c:v>Ratio</c:v>
                </c:pt>
              </c:strCache>
            </c:strRef>
          </c:tx>
          <c:spPr>
            <a:solidFill>
              <a:schemeClr val="accent6"/>
            </a:solidFill>
            <a:ln>
              <a:no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Study'!$H$2:$H$25</c:f>
            </c:numRef>
          </c:val>
          <c:extLst>
            <c:ext xmlns:c16="http://schemas.microsoft.com/office/drawing/2014/chart" uri="{C3380CC4-5D6E-409C-BE32-E72D297353CC}">
              <c16:uniqueId val="{00000005-1DED-4BE8-A0C1-03FF395A959D}"/>
            </c:ext>
          </c:extLst>
        </c:ser>
        <c:ser>
          <c:idx val="6"/>
          <c:order val="6"/>
          <c:tx>
            <c:strRef>
              <c:f>'User Study'!$I$1</c:f>
              <c:strCache>
                <c:ptCount val="1"/>
                <c:pt idx="0">
                  <c:v>Exp 2</c:v>
                </c:pt>
              </c:strCache>
            </c:strRef>
          </c:tx>
          <c:spPr>
            <a:noFill/>
            <a:ln>
              <a:solidFill>
                <a:schemeClr val="bg1">
                  <a:lumMod val="75000"/>
                </a:schemeClr>
              </a:solid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Study'!$I$2:$I$25</c:f>
              <c:numCache>
                <c:formatCode>General</c:formatCode>
                <c:ptCount val="24"/>
                <c:pt idx="0">
                  <c:v>12.46</c:v>
                </c:pt>
                <c:pt idx="1">
                  <c:v>70.03</c:v>
                </c:pt>
                <c:pt idx="2">
                  <c:v>55.94</c:v>
                </c:pt>
                <c:pt idx="3">
                  <c:v>50.94</c:v>
                </c:pt>
                <c:pt idx="4">
                  <c:v>65.290000000000006</c:v>
                </c:pt>
                <c:pt idx="5">
                  <c:v>38.950000000000003</c:v>
                </c:pt>
                <c:pt idx="6">
                  <c:v>62.85</c:v>
                </c:pt>
                <c:pt idx="7">
                  <c:v>54.31</c:v>
                </c:pt>
                <c:pt idx="8">
                  <c:v>25.47</c:v>
                </c:pt>
                <c:pt idx="9">
                  <c:v>44.26</c:v>
                </c:pt>
                <c:pt idx="10">
                  <c:v>62.64</c:v>
                </c:pt>
                <c:pt idx="11">
                  <c:v>83.08</c:v>
                </c:pt>
                <c:pt idx="12">
                  <c:v>78</c:v>
                </c:pt>
                <c:pt idx="13">
                  <c:v>49.47</c:v>
                </c:pt>
                <c:pt idx="14">
                  <c:v>82.28</c:v>
                </c:pt>
                <c:pt idx="15">
                  <c:v>81.05</c:v>
                </c:pt>
                <c:pt idx="16">
                  <c:v>95.71</c:v>
                </c:pt>
                <c:pt idx="17">
                  <c:v>99.14</c:v>
                </c:pt>
                <c:pt idx="18">
                  <c:v>86.82</c:v>
                </c:pt>
                <c:pt idx="19">
                  <c:v>48.8</c:v>
                </c:pt>
                <c:pt idx="20">
                  <c:v>33.07</c:v>
                </c:pt>
                <c:pt idx="21">
                  <c:v>62.72</c:v>
                </c:pt>
                <c:pt idx="22">
                  <c:v>80.52</c:v>
                </c:pt>
                <c:pt idx="23">
                  <c:v>17.809999999999999</c:v>
                </c:pt>
              </c:numCache>
            </c:numRef>
          </c:val>
          <c:extLst>
            <c:ext xmlns:c16="http://schemas.microsoft.com/office/drawing/2014/chart" uri="{C3380CC4-5D6E-409C-BE32-E72D297353CC}">
              <c16:uniqueId val="{00000006-1DED-4BE8-A0C1-03FF395A959D}"/>
            </c:ext>
          </c:extLst>
        </c:ser>
        <c:ser>
          <c:idx val="7"/>
          <c:order val="7"/>
          <c:tx>
            <c:strRef>
              <c:f>'User Study'!$J$1</c:f>
              <c:strCache>
                <c:ptCount val="1"/>
                <c:pt idx="0">
                  <c:v>Exp 3</c:v>
                </c:pt>
              </c:strCache>
            </c:strRef>
          </c:tx>
          <c:spPr>
            <a:pattFill prst="wdUpDiag">
              <a:fgClr>
                <a:srgbClr val="FFC82D"/>
              </a:fgClr>
              <a:bgClr>
                <a:srgbClr val="85898A"/>
              </a:bgClr>
            </a:pattFill>
            <a:ln>
              <a:solidFill>
                <a:schemeClr val="tx1"/>
              </a:solid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Study'!$J$2:$J$25</c:f>
              <c:numCache>
                <c:formatCode>General</c:formatCode>
                <c:ptCount val="24"/>
                <c:pt idx="0">
                  <c:v>23.7</c:v>
                </c:pt>
                <c:pt idx="1">
                  <c:v>69.92</c:v>
                </c:pt>
                <c:pt idx="2">
                  <c:v>61.8</c:v>
                </c:pt>
                <c:pt idx="3">
                  <c:v>67.73</c:v>
                </c:pt>
                <c:pt idx="4">
                  <c:v>68</c:v>
                </c:pt>
                <c:pt idx="5">
                  <c:v>48.98</c:v>
                </c:pt>
                <c:pt idx="6">
                  <c:v>71.87</c:v>
                </c:pt>
                <c:pt idx="7">
                  <c:v>64.94</c:v>
                </c:pt>
                <c:pt idx="8">
                  <c:v>43.65</c:v>
                </c:pt>
                <c:pt idx="9">
                  <c:v>49.59</c:v>
                </c:pt>
                <c:pt idx="10">
                  <c:v>69.819999999999993</c:v>
                </c:pt>
                <c:pt idx="11">
                  <c:v>82.49</c:v>
                </c:pt>
                <c:pt idx="12">
                  <c:v>76</c:v>
                </c:pt>
                <c:pt idx="13">
                  <c:v>58.85</c:v>
                </c:pt>
                <c:pt idx="14">
                  <c:v>87</c:v>
                </c:pt>
                <c:pt idx="15">
                  <c:v>88.62</c:v>
                </c:pt>
                <c:pt idx="16">
                  <c:v>97.32</c:v>
                </c:pt>
                <c:pt idx="17">
                  <c:v>98.58</c:v>
                </c:pt>
                <c:pt idx="18">
                  <c:v>89.01</c:v>
                </c:pt>
                <c:pt idx="19">
                  <c:v>52.88</c:v>
                </c:pt>
                <c:pt idx="20">
                  <c:v>39.69</c:v>
                </c:pt>
                <c:pt idx="21">
                  <c:v>61.83</c:v>
                </c:pt>
                <c:pt idx="22">
                  <c:v>81.53</c:v>
                </c:pt>
                <c:pt idx="23">
                  <c:v>32.57</c:v>
                </c:pt>
              </c:numCache>
            </c:numRef>
          </c:val>
          <c:extLst>
            <c:ext xmlns:c16="http://schemas.microsoft.com/office/drawing/2014/chart" uri="{C3380CC4-5D6E-409C-BE32-E72D297353CC}">
              <c16:uniqueId val="{00000007-1DED-4BE8-A0C1-03FF395A959D}"/>
            </c:ext>
          </c:extLst>
        </c:ser>
        <c:dLbls>
          <c:showLegendKey val="0"/>
          <c:showVal val="0"/>
          <c:showCatName val="0"/>
          <c:showSerName val="0"/>
          <c:showPercent val="0"/>
          <c:showBubbleSize val="0"/>
        </c:dLbls>
        <c:gapWidth val="219"/>
        <c:overlap val="-27"/>
        <c:axId val="2012103392"/>
        <c:axId val="2012100896"/>
      </c:barChart>
      <c:catAx>
        <c:axId val="2012103392"/>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eaVert" wrap="square" anchor="t" anchorCtr="0"/>
          <a:lstStyle/>
          <a:p>
            <a:pPr>
              <a:defRPr sz="1400" b="1" i="0" u="none" strike="noStrike" kern="1200" baseline="0">
                <a:solidFill>
                  <a:sysClr val="windowText" lastClr="000000"/>
                </a:solidFill>
                <a:latin typeface="+mn-lt"/>
                <a:ea typeface="+mn-ea"/>
                <a:cs typeface="+mn-cs"/>
              </a:defRPr>
            </a:pPr>
            <a:endParaRPr lang="en-US"/>
          </a:p>
        </c:txPr>
        <c:crossAx val="2012100896"/>
        <c:crosses val="autoZero"/>
        <c:auto val="1"/>
        <c:lblAlgn val="ctr"/>
        <c:lblOffset val="100"/>
        <c:tickLblSkip val="1"/>
        <c:noMultiLvlLbl val="0"/>
      </c:catAx>
      <c:valAx>
        <c:axId val="2012100896"/>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en-US"/>
          </a:p>
        </c:txPr>
        <c:crossAx val="2012103392"/>
        <c:crosses val="autoZero"/>
        <c:crossBetween val="between"/>
      </c:valAx>
      <c:spPr>
        <a:noFill/>
        <a:ln>
          <a:noFill/>
        </a:ln>
        <a:effectLst/>
      </c:spPr>
    </c:plotArea>
    <c:legend>
      <c:legendPos val="b"/>
      <c:layout>
        <c:manualLayout>
          <c:xMode val="edge"/>
          <c:yMode val="edge"/>
          <c:x val="0.11745528375818913"/>
          <c:y val="6.8098288445205782E-2"/>
          <c:w val="0.21975865055739871"/>
          <c:h val="8.30644120304634E-2"/>
        </c:manualLayout>
      </c:layout>
      <c:overlay val="0"/>
      <c:spPr>
        <a:solidFill>
          <a:schemeClr val="bg1"/>
        </a:solidFill>
        <a:ln>
          <a:noFill/>
        </a:ln>
        <a:effectLst/>
      </c:spPr>
      <c:txPr>
        <a:bodyPr rot="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6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1492266556527633E-2"/>
          <c:y val="5.3985518720580404E-2"/>
          <c:w val="0.91174922818222048"/>
          <c:h val="0.69416200031668807"/>
        </c:manualLayout>
      </c:layout>
      <c:barChart>
        <c:barDir val="col"/>
        <c:grouping val="clustered"/>
        <c:varyColors val="0"/>
        <c:ser>
          <c:idx val="0"/>
          <c:order val="0"/>
          <c:tx>
            <c:strRef>
              <c:f>'User Study'!$C$1</c:f>
              <c:strCache>
                <c:ptCount val="1"/>
                <c:pt idx="0">
                  <c:v>Attack Name</c:v>
                </c:pt>
              </c:strCache>
            </c:strRef>
          </c:tx>
          <c:spPr>
            <a:solidFill>
              <a:schemeClr val="accent1"/>
            </a:solidFill>
            <a:ln>
              <a:no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Study'!$C$2:$C$25</c:f>
            </c:numRef>
          </c:val>
          <c:extLst>
            <c:ext xmlns:c16="http://schemas.microsoft.com/office/drawing/2014/chart" uri="{C3380CC4-5D6E-409C-BE32-E72D297353CC}">
              <c16:uniqueId val="{00000000-1DED-4BE8-A0C1-03FF395A959D}"/>
            </c:ext>
          </c:extLst>
        </c:ser>
        <c:ser>
          <c:idx val="1"/>
          <c:order val="1"/>
          <c:tx>
            <c:strRef>
              <c:f>'User Study'!$D$1</c:f>
              <c:strCache>
                <c:ptCount val="1"/>
                <c:pt idx="0">
                  <c:v>Count</c:v>
                </c:pt>
              </c:strCache>
            </c:strRef>
          </c:tx>
          <c:spPr>
            <a:solidFill>
              <a:schemeClr val="accent2"/>
            </a:solidFill>
            <a:ln>
              <a:no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Study'!$D$2:$D$25</c:f>
            </c:numRef>
          </c:val>
          <c:extLst>
            <c:ext xmlns:c16="http://schemas.microsoft.com/office/drawing/2014/chart" uri="{C3380CC4-5D6E-409C-BE32-E72D297353CC}">
              <c16:uniqueId val="{00000001-1DED-4BE8-A0C1-03FF395A959D}"/>
            </c:ext>
          </c:extLst>
        </c:ser>
        <c:ser>
          <c:idx val="2"/>
          <c:order val="2"/>
          <c:tx>
            <c:strRef>
              <c:f>'User Study'!$E$1</c:f>
              <c:strCache>
                <c:ptCount val="1"/>
                <c:pt idx="0">
                  <c:v>Label: Diff</c:v>
                </c:pt>
              </c:strCache>
            </c:strRef>
          </c:tx>
          <c:spPr>
            <a:solidFill>
              <a:schemeClr val="accent3"/>
            </a:solidFill>
            <a:ln>
              <a:no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Study'!$E$2:$E$25</c:f>
            </c:numRef>
          </c:val>
          <c:extLst>
            <c:ext xmlns:c16="http://schemas.microsoft.com/office/drawing/2014/chart" uri="{C3380CC4-5D6E-409C-BE32-E72D297353CC}">
              <c16:uniqueId val="{00000002-1DED-4BE8-A0C1-03FF395A959D}"/>
            </c:ext>
          </c:extLst>
        </c:ser>
        <c:ser>
          <c:idx val="3"/>
          <c:order val="3"/>
          <c:tx>
            <c:strRef>
              <c:f>'User Study'!$F$1</c:f>
              <c:strCache>
                <c:ptCount val="1"/>
                <c:pt idx="0">
                  <c:v>Exp 1</c:v>
                </c:pt>
              </c:strCache>
            </c:strRef>
          </c:tx>
          <c:spPr>
            <a:solidFill>
              <a:srgbClr val="85898A"/>
            </a:solidFill>
            <a:ln>
              <a:solidFill>
                <a:schemeClr val="tx1"/>
              </a:solid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Study'!$F$2:$F$25</c:f>
              <c:numCache>
                <c:formatCode>General</c:formatCode>
                <c:ptCount val="24"/>
                <c:pt idx="0">
                  <c:v>5.23</c:v>
                </c:pt>
                <c:pt idx="1">
                  <c:v>80.260000000000005</c:v>
                </c:pt>
                <c:pt idx="2">
                  <c:v>72.83</c:v>
                </c:pt>
                <c:pt idx="3">
                  <c:v>70.569999999999993</c:v>
                </c:pt>
                <c:pt idx="4">
                  <c:v>78.28</c:v>
                </c:pt>
                <c:pt idx="5">
                  <c:v>41.31</c:v>
                </c:pt>
                <c:pt idx="6">
                  <c:v>76.2</c:v>
                </c:pt>
                <c:pt idx="7">
                  <c:v>71.709999999999994</c:v>
                </c:pt>
                <c:pt idx="8">
                  <c:v>28.49</c:v>
                </c:pt>
                <c:pt idx="9">
                  <c:v>60.29</c:v>
                </c:pt>
                <c:pt idx="10">
                  <c:v>96.6</c:v>
                </c:pt>
                <c:pt idx="11">
                  <c:v>92.39</c:v>
                </c:pt>
                <c:pt idx="12">
                  <c:v>89</c:v>
                </c:pt>
                <c:pt idx="13">
                  <c:v>59.84</c:v>
                </c:pt>
                <c:pt idx="14">
                  <c:v>88.76</c:v>
                </c:pt>
                <c:pt idx="15">
                  <c:v>89.97</c:v>
                </c:pt>
                <c:pt idx="16">
                  <c:v>98.9</c:v>
                </c:pt>
                <c:pt idx="17">
                  <c:v>98.67</c:v>
                </c:pt>
                <c:pt idx="18">
                  <c:v>87.16</c:v>
                </c:pt>
                <c:pt idx="19">
                  <c:v>86.99</c:v>
                </c:pt>
                <c:pt idx="20">
                  <c:v>98.6</c:v>
                </c:pt>
                <c:pt idx="21">
                  <c:v>69.59</c:v>
                </c:pt>
                <c:pt idx="22">
                  <c:v>85.93</c:v>
                </c:pt>
                <c:pt idx="23">
                  <c:v>23.31</c:v>
                </c:pt>
              </c:numCache>
            </c:numRef>
          </c:val>
          <c:extLst>
            <c:ext xmlns:c16="http://schemas.microsoft.com/office/drawing/2014/chart" uri="{C3380CC4-5D6E-409C-BE32-E72D297353CC}">
              <c16:uniqueId val="{00000003-1DED-4BE8-A0C1-03FF395A959D}"/>
            </c:ext>
          </c:extLst>
        </c:ser>
        <c:ser>
          <c:idx val="4"/>
          <c:order val="4"/>
          <c:tx>
            <c:strRef>
              <c:f>'User Study'!$G$1</c:f>
              <c:strCache>
                <c:ptCount val="1"/>
                <c:pt idx="0">
                  <c:v>Label: Same</c:v>
                </c:pt>
              </c:strCache>
            </c:strRef>
          </c:tx>
          <c:spPr>
            <a:solidFill>
              <a:schemeClr val="accent5"/>
            </a:solidFill>
            <a:ln>
              <a:no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Study'!$G$2:$G$25</c:f>
            </c:numRef>
          </c:val>
          <c:extLst>
            <c:ext xmlns:c16="http://schemas.microsoft.com/office/drawing/2014/chart" uri="{C3380CC4-5D6E-409C-BE32-E72D297353CC}">
              <c16:uniqueId val="{00000004-1DED-4BE8-A0C1-03FF395A959D}"/>
            </c:ext>
          </c:extLst>
        </c:ser>
        <c:ser>
          <c:idx val="5"/>
          <c:order val="5"/>
          <c:tx>
            <c:strRef>
              <c:f>'User Study'!$H$1</c:f>
              <c:strCache>
                <c:ptCount val="1"/>
                <c:pt idx="0">
                  <c:v>Ratio</c:v>
                </c:pt>
              </c:strCache>
            </c:strRef>
          </c:tx>
          <c:spPr>
            <a:solidFill>
              <a:schemeClr val="accent6"/>
            </a:solidFill>
            <a:ln>
              <a:no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Study'!$H$2:$H$25</c:f>
            </c:numRef>
          </c:val>
          <c:extLst>
            <c:ext xmlns:c16="http://schemas.microsoft.com/office/drawing/2014/chart" uri="{C3380CC4-5D6E-409C-BE32-E72D297353CC}">
              <c16:uniqueId val="{00000005-1DED-4BE8-A0C1-03FF395A959D}"/>
            </c:ext>
          </c:extLst>
        </c:ser>
        <c:ser>
          <c:idx val="6"/>
          <c:order val="6"/>
          <c:tx>
            <c:strRef>
              <c:f>'User Study'!$I$1</c:f>
              <c:strCache>
                <c:ptCount val="1"/>
                <c:pt idx="0">
                  <c:v>Exp 2</c:v>
                </c:pt>
              </c:strCache>
            </c:strRef>
          </c:tx>
          <c:spPr>
            <a:solidFill>
              <a:srgbClr val="0051BA"/>
            </a:solidFill>
            <a:ln>
              <a:solidFill>
                <a:schemeClr val="tx1"/>
              </a:solid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Study'!$I$2:$I$25</c:f>
              <c:numCache>
                <c:formatCode>General</c:formatCode>
                <c:ptCount val="24"/>
                <c:pt idx="0">
                  <c:v>12.46</c:v>
                </c:pt>
                <c:pt idx="1">
                  <c:v>70.03</c:v>
                </c:pt>
                <c:pt idx="2">
                  <c:v>55.94</c:v>
                </c:pt>
                <c:pt idx="3">
                  <c:v>50.94</c:v>
                </c:pt>
                <c:pt idx="4">
                  <c:v>65.290000000000006</c:v>
                </c:pt>
                <c:pt idx="5">
                  <c:v>38.950000000000003</c:v>
                </c:pt>
                <c:pt idx="6">
                  <c:v>62.85</c:v>
                </c:pt>
                <c:pt idx="7">
                  <c:v>54.31</c:v>
                </c:pt>
                <c:pt idx="8">
                  <c:v>25.47</c:v>
                </c:pt>
                <c:pt idx="9">
                  <c:v>44.26</c:v>
                </c:pt>
                <c:pt idx="10">
                  <c:v>62.64</c:v>
                </c:pt>
                <c:pt idx="11">
                  <c:v>83.08</c:v>
                </c:pt>
                <c:pt idx="12">
                  <c:v>78</c:v>
                </c:pt>
                <c:pt idx="13">
                  <c:v>49.47</c:v>
                </c:pt>
                <c:pt idx="14">
                  <c:v>82.28</c:v>
                </c:pt>
                <c:pt idx="15">
                  <c:v>81.05</c:v>
                </c:pt>
                <c:pt idx="16">
                  <c:v>95.71</c:v>
                </c:pt>
                <c:pt idx="17">
                  <c:v>99.14</c:v>
                </c:pt>
                <c:pt idx="18">
                  <c:v>86.82</c:v>
                </c:pt>
                <c:pt idx="19">
                  <c:v>48.8</c:v>
                </c:pt>
                <c:pt idx="20">
                  <c:v>33.07</c:v>
                </c:pt>
                <c:pt idx="21">
                  <c:v>62.72</c:v>
                </c:pt>
                <c:pt idx="22">
                  <c:v>80.52</c:v>
                </c:pt>
                <c:pt idx="23">
                  <c:v>17.809999999999999</c:v>
                </c:pt>
              </c:numCache>
            </c:numRef>
          </c:val>
          <c:extLst>
            <c:ext xmlns:c16="http://schemas.microsoft.com/office/drawing/2014/chart" uri="{C3380CC4-5D6E-409C-BE32-E72D297353CC}">
              <c16:uniqueId val="{00000006-1DED-4BE8-A0C1-03FF395A959D}"/>
            </c:ext>
          </c:extLst>
        </c:ser>
        <c:ser>
          <c:idx val="7"/>
          <c:order val="7"/>
          <c:tx>
            <c:strRef>
              <c:f>'User Study'!$J$1</c:f>
              <c:strCache>
                <c:ptCount val="1"/>
                <c:pt idx="0">
                  <c:v>Exp 3</c:v>
                </c:pt>
              </c:strCache>
            </c:strRef>
          </c:tx>
          <c:spPr>
            <a:pattFill prst="wdUpDiag">
              <a:fgClr>
                <a:srgbClr val="FFC82D"/>
              </a:fgClr>
              <a:bgClr>
                <a:srgbClr val="85898A"/>
              </a:bgClr>
            </a:pattFill>
            <a:ln>
              <a:solidFill>
                <a:schemeClr val="tx1"/>
              </a:solid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Study'!$J$2:$J$25</c:f>
              <c:numCache>
                <c:formatCode>General</c:formatCode>
                <c:ptCount val="24"/>
                <c:pt idx="0">
                  <c:v>23.7</c:v>
                </c:pt>
                <c:pt idx="1">
                  <c:v>69.92</c:v>
                </c:pt>
                <c:pt idx="2">
                  <c:v>61.8</c:v>
                </c:pt>
                <c:pt idx="3">
                  <c:v>67.73</c:v>
                </c:pt>
                <c:pt idx="4">
                  <c:v>68</c:v>
                </c:pt>
                <c:pt idx="5">
                  <c:v>48.98</c:v>
                </c:pt>
                <c:pt idx="6">
                  <c:v>71.87</c:v>
                </c:pt>
                <c:pt idx="7">
                  <c:v>64.94</c:v>
                </c:pt>
                <c:pt idx="8">
                  <c:v>43.65</c:v>
                </c:pt>
                <c:pt idx="9">
                  <c:v>49.59</c:v>
                </c:pt>
                <c:pt idx="10">
                  <c:v>69.819999999999993</c:v>
                </c:pt>
                <c:pt idx="11">
                  <c:v>82.49</c:v>
                </c:pt>
                <c:pt idx="12">
                  <c:v>76</c:v>
                </c:pt>
                <c:pt idx="13">
                  <c:v>58.85</c:v>
                </c:pt>
                <c:pt idx="14">
                  <c:v>87</c:v>
                </c:pt>
                <c:pt idx="15">
                  <c:v>88.62</c:v>
                </c:pt>
                <c:pt idx="16">
                  <c:v>97.32</c:v>
                </c:pt>
                <c:pt idx="17">
                  <c:v>98.58</c:v>
                </c:pt>
                <c:pt idx="18">
                  <c:v>89.01</c:v>
                </c:pt>
                <c:pt idx="19">
                  <c:v>52.88</c:v>
                </c:pt>
                <c:pt idx="20">
                  <c:v>39.69</c:v>
                </c:pt>
                <c:pt idx="21">
                  <c:v>61.83</c:v>
                </c:pt>
                <c:pt idx="22">
                  <c:v>81.53</c:v>
                </c:pt>
                <c:pt idx="23">
                  <c:v>32.57</c:v>
                </c:pt>
              </c:numCache>
            </c:numRef>
          </c:val>
          <c:extLst>
            <c:ext xmlns:c16="http://schemas.microsoft.com/office/drawing/2014/chart" uri="{C3380CC4-5D6E-409C-BE32-E72D297353CC}">
              <c16:uniqueId val="{00000007-1DED-4BE8-A0C1-03FF395A959D}"/>
            </c:ext>
          </c:extLst>
        </c:ser>
        <c:dLbls>
          <c:showLegendKey val="0"/>
          <c:showVal val="0"/>
          <c:showCatName val="0"/>
          <c:showSerName val="0"/>
          <c:showPercent val="0"/>
          <c:showBubbleSize val="0"/>
        </c:dLbls>
        <c:gapWidth val="219"/>
        <c:overlap val="-27"/>
        <c:axId val="2012103392"/>
        <c:axId val="2012100896"/>
      </c:barChart>
      <c:catAx>
        <c:axId val="2012103392"/>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eaVert" wrap="square" anchor="t" anchorCtr="0"/>
          <a:lstStyle/>
          <a:p>
            <a:pPr>
              <a:defRPr sz="1400" b="1" i="0" u="none" strike="noStrike" kern="1200" baseline="0">
                <a:solidFill>
                  <a:sysClr val="windowText" lastClr="000000"/>
                </a:solidFill>
                <a:latin typeface="+mn-lt"/>
                <a:ea typeface="+mn-ea"/>
                <a:cs typeface="+mn-cs"/>
              </a:defRPr>
            </a:pPr>
            <a:endParaRPr lang="en-US"/>
          </a:p>
        </c:txPr>
        <c:crossAx val="2012100896"/>
        <c:crosses val="autoZero"/>
        <c:auto val="1"/>
        <c:lblAlgn val="ctr"/>
        <c:lblOffset val="100"/>
        <c:tickLblSkip val="1"/>
        <c:noMultiLvlLbl val="0"/>
      </c:catAx>
      <c:valAx>
        <c:axId val="2012100896"/>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en-US"/>
          </a:p>
        </c:txPr>
        <c:crossAx val="2012103392"/>
        <c:crosses val="autoZero"/>
        <c:crossBetween val="between"/>
      </c:valAx>
      <c:spPr>
        <a:noFill/>
        <a:ln>
          <a:noFill/>
        </a:ln>
        <a:effectLst/>
      </c:spPr>
    </c:plotArea>
    <c:legend>
      <c:legendPos val="b"/>
      <c:layout>
        <c:manualLayout>
          <c:xMode val="edge"/>
          <c:yMode val="edge"/>
          <c:x val="0.11745528375818913"/>
          <c:y val="6.8098288445205782E-2"/>
          <c:w val="0.21975865055739871"/>
          <c:h val="8.30644120304634E-2"/>
        </c:manualLayout>
      </c:layout>
      <c:overlay val="0"/>
      <c:spPr>
        <a:solidFill>
          <a:schemeClr val="bg1"/>
        </a:solidFill>
        <a:ln>
          <a:noFill/>
        </a:ln>
        <a:effectLst/>
      </c:spPr>
      <c:txPr>
        <a:bodyPr rot="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600"/>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1492266556527633E-2"/>
          <c:y val="5.3985518720580404E-2"/>
          <c:w val="0.91174922818222048"/>
          <c:h val="0.69416200031668807"/>
        </c:manualLayout>
      </c:layout>
      <c:barChart>
        <c:barDir val="col"/>
        <c:grouping val="clustered"/>
        <c:varyColors val="0"/>
        <c:ser>
          <c:idx val="0"/>
          <c:order val="0"/>
          <c:tx>
            <c:strRef>
              <c:f>'User Study'!$C$1</c:f>
              <c:strCache>
                <c:ptCount val="1"/>
                <c:pt idx="0">
                  <c:v>Attack Name</c:v>
                </c:pt>
              </c:strCache>
            </c:strRef>
          </c:tx>
          <c:spPr>
            <a:solidFill>
              <a:schemeClr val="accent1"/>
            </a:solidFill>
            <a:ln>
              <a:no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Study'!$C$2:$C$25</c:f>
            </c:numRef>
          </c:val>
          <c:extLst>
            <c:ext xmlns:c16="http://schemas.microsoft.com/office/drawing/2014/chart" uri="{C3380CC4-5D6E-409C-BE32-E72D297353CC}">
              <c16:uniqueId val="{00000000-1DED-4BE8-A0C1-03FF395A959D}"/>
            </c:ext>
          </c:extLst>
        </c:ser>
        <c:ser>
          <c:idx val="1"/>
          <c:order val="1"/>
          <c:tx>
            <c:strRef>
              <c:f>'User Study'!$D$1</c:f>
              <c:strCache>
                <c:ptCount val="1"/>
                <c:pt idx="0">
                  <c:v>Count</c:v>
                </c:pt>
              </c:strCache>
            </c:strRef>
          </c:tx>
          <c:spPr>
            <a:solidFill>
              <a:schemeClr val="accent2"/>
            </a:solidFill>
            <a:ln>
              <a:no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Study'!$D$2:$D$25</c:f>
            </c:numRef>
          </c:val>
          <c:extLst>
            <c:ext xmlns:c16="http://schemas.microsoft.com/office/drawing/2014/chart" uri="{C3380CC4-5D6E-409C-BE32-E72D297353CC}">
              <c16:uniqueId val="{00000001-1DED-4BE8-A0C1-03FF395A959D}"/>
            </c:ext>
          </c:extLst>
        </c:ser>
        <c:ser>
          <c:idx val="2"/>
          <c:order val="2"/>
          <c:tx>
            <c:strRef>
              <c:f>'User Study'!$E$1</c:f>
              <c:strCache>
                <c:ptCount val="1"/>
                <c:pt idx="0">
                  <c:v>Label: Diff</c:v>
                </c:pt>
              </c:strCache>
            </c:strRef>
          </c:tx>
          <c:spPr>
            <a:solidFill>
              <a:schemeClr val="accent3"/>
            </a:solidFill>
            <a:ln>
              <a:no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Study'!$E$2:$E$25</c:f>
            </c:numRef>
          </c:val>
          <c:extLst>
            <c:ext xmlns:c16="http://schemas.microsoft.com/office/drawing/2014/chart" uri="{C3380CC4-5D6E-409C-BE32-E72D297353CC}">
              <c16:uniqueId val="{00000002-1DED-4BE8-A0C1-03FF395A959D}"/>
            </c:ext>
          </c:extLst>
        </c:ser>
        <c:ser>
          <c:idx val="3"/>
          <c:order val="3"/>
          <c:tx>
            <c:strRef>
              <c:f>'User Study'!$F$1</c:f>
              <c:strCache>
                <c:ptCount val="1"/>
                <c:pt idx="0">
                  <c:v>Exp 1</c:v>
                </c:pt>
              </c:strCache>
            </c:strRef>
          </c:tx>
          <c:spPr>
            <a:solidFill>
              <a:srgbClr val="85898A"/>
            </a:solidFill>
            <a:ln>
              <a:solidFill>
                <a:schemeClr val="tx1"/>
              </a:solid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Study'!$F$2:$F$25</c:f>
              <c:numCache>
                <c:formatCode>General</c:formatCode>
                <c:ptCount val="24"/>
                <c:pt idx="0">
                  <c:v>5.23</c:v>
                </c:pt>
                <c:pt idx="1">
                  <c:v>80.260000000000005</c:v>
                </c:pt>
                <c:pt idx="2">
                  <c:v>72.83</c:v>
                </c:pt>
                <c:pt idx="3">
                  <c:v>70.569999999999993</c:v>
                </c:pt>
                <c:pt idx="4">
                  <c:v>78.28</c:v>
                </c:pt>
                <c:pt idx="5">
                  <c:v>41.31</c:v>
                </c:pt>
                <c:pt idx="6">
                  <c:v>76.2</c:v>
                </c:pt>
                <c:pt idx="7">
                  <c:v>71.709999999999994</c:v>
                </c:pt>
                <c:pt idx="8">
                  <c:v>28.49</c:v>
                </c:pt>
                <c:pt idx="9">
                  <c:v>60.29</c:v>
                </c:pt>
                <c:pt idx="10">
                  <c:v>96.6</c:v>
                </c:pt>
                <c:pt idx="11">
                  <c:v>92.39</c:v>
                </c:pt>
                <c:pt idx="12">
                  <c:v>89</c:v>
                </c:pt>
                <c:pt idx="13">
                  <c:v>59.84</c:v>
                </c:pt>
                <c:pt idx="14">
                  <c:v>88.76</c:v>
                </c:pt>
                <c:pt idx="15">
                  <c:v>89.97</c:v>
                </c:pt>
                <c:pt idx="16">
                  <c:v>98.9</c:v>
                </c:pt>
                <c:pt idx="17">
                  <c:v>98.67</c:v>
                </c:pt>
                <c:pt idx="18">
                  <c:v>87.16</c:v>
                </c:pt>
                <c:pt idx="19">
                  <c:v>86.99</c:v>
                </c:pt>
                <c:pt idx="20">
                  <c:v>98.6</c:v>
                </c:pt>
                <c:pt idx="21">
                  <c:v>69.59</c:v>
                </c:pt>
                <c:pt idx="22">
                  <c:v>85.93</c:v>
                </c:pt>
                <c:pt idx="23">
                  <c:v>23.31</c:v>
                </c:pt>
              </c:numCache>
            </c:numRef>
          </c:val>
          <c:extLst>
            <c:ext xmlns:c16="http://schemas.microsoft.com/office/drawing/2014/chart" uri="{C3380CC4-5D6E-409C-BE32-E72D297353CC}">
              <c16:uniqueId val="{00000003-1DED-4BE8-A0C1-03FF395A959D}"/>
            </c:ext>
          </c:extLst>
        </c:ser>
        <c:ser>
          <c:idx val="4"/>
          <c:order val="4"/>
          <c:tx>
            <c:strRef>
              <c:f>'User Study'!$G$1</c:f>
              <c:strCache>
                <c:ptCount val="1"/>
                <c:pt idx="0">
                  <c:v>Label: Same</c:v>
                </c:pt>
              </c:strCache>
            </c:strRef>
          </c:tx>
          <c:spPr>
            <a:solidFill>
              <a:schemeClr val="accent5"/>
            </a:solidFill>
            <a:ln>
              <a:no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Study'!$G$2:$G$25</c:f>
            </c:numRef>
          </c:val>
          <c:extLst>
            <c:ext xmlns:c16="http://schemas.microsoft.com/office/drawing/2014/chart" uri="{C3380CC4-5D6E-409C-BE32-E72D297353CC}">
              <c16:uniqueId val="{00000004-1DED-4BE8-A0C1-03FF395A959D}"/>
            </c:ext>
          </c:extLst>
        </c:ser>
        <c:ser>
          <c:idx val="5"/>
          <c:order val="5"/>
          <c:tx>
            <c:strRef>
              <c:f>'User Study'!$H$1</c:f>
              <c:strCache>
                <c:ptCount val="1"/>
                <c:pt idx="0">
                  <c:v>Ratio</c:v>
                </c:pt>
              </c:strCache>
            </c:strRef>
          </c:tx>
          <c:spPr>
            <a:solidFill>
              <a:schemeClr val="accent6"/>
            </a:solidFill>
            <a:ln>
              <a:no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Study'!$H$2:$H$25</c:f>
            </c:numRef>
          </c:val>
          <c:extLst>
            <c:ext xmlns:c16="http://schemas.microsoft.com/office/drawing/2014/chart" uri="{C3380CC4-5D6E-409C-BE32-E72D297353CC}">
              <c16:uniqueId val="{00000005-1DED-4BE8-A0C1-03FF395A959D}"/>
            </c:ext>
          </c:extLst>
        </c:ser>
        <c:ser>
          <c:idx val="6"/>
          <c:order val="6"/>
          <c:tx>
            <c:strRef>
              <c:f>'User Study'!$I$1</c:f>
              <c:strCache>
                <c:ptCount val="1"/>
                <c:pt idx="0">
                  <c:v>Exp 2</c:v>
                </c:pt>
              </c:strCache>
            </c:strRef>
          </c:tx>
          <c:spPr>
            <a:solidFill>
              <a:srgbClr val="0051BA"/>
            </a:solidFill>
            <a:ln>
              <a:solidFill>
                <a:schemeClr val="tx1"/>
              </a:solid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Study'!$I$2:$I$25</c:f>
              <c:numCache>
                <c:formatCode>General</c:formatCode>
                <c:ptCount val="24"/>
                <c:pt idx="0">
                  <c:v>12.46</c:v>
                </c:pt>
                <c:pt idx="1">
                  <c:v>70.03</c:v>
                </c:pt>
                <c:pt idx="2">
                  <c:v>55.94</c:v>
                </c:pt>
                <c:pt idx="3">
                  <c:v>50.94</c:v>
                </c:pt>
                <c:pt idx="4">
                  <c:v>65.290000000000006</c:v>
                </c:pt>
                <c:pt idx="5">
                  <c:v>38.950000000000003</c:v>
                </c:pt>
                <c:pt idx="6">
                  <c:v>62.85</c:v>
                </c:pt>
                <c:pt idx="7">
                  <c:v>54.31</c:v>
                </c:pt>
                <c:pt idx="8">
                  <c:v>25.47</c:v>
                </c:pt>
                <c:pt idx="9">
                  <c:v>44.26</c:v>
                </c:pt>
                <c:pt idx="10">
                  <c:v>62.64</c:v>
                </c:pt>
                <c:pt idx="11">
                  <c:v>83.08</c:v>
                </c:pt>
                <c:pt idx="12">
                  <c:v>78</c:v>
                </c:pt>
                <c:pt idx="13">
                  <c:v>49.47</c:v>
                </c:pt>
                <c:pt idx="14">
                  <c:v>82.28</c:v>
                </c:pt>
                <c:pt idx="15">
                  <c:v>81.05</c:v>
                </c:pt>
                <c:pt idx="16">
                  <c:v>95.71</c:v>
                </c:pt>
                <c:pt idx="17">
                  <c:v>99.14</c:v>
                </c:pt>
                <c:pt idx="18">
                  <c:v>86.82</c:v>
                </c:pt>
                <c:pt idx="19">
                  <c:v>48.8</c:v>
                </c:pt>
                <c:pt idx="20">
                  <c:v>33.07</c:v>
                </c:pt>
                <c:pt idx="21">
                  <c:v>62.72</c:v>
                </c:pt>
                <c:pt idx="22">
                  <c:v>80.52</c:v>
                </c:pt>
                <c:pt idx="23">
                  <c:v>17.809999999999999</c:v>
                </c:pt>
              </c:numCache>
            </c:numRef>
          </c:val>
          <c:extLst>
            <c:ext xmlns:c16="http://schemas.microsoft.com/office/drawing/2014/chart" uri="{C3380CC4-5D6E-409C-BE32-E72D297353CC}">
              <c16:uniqueId val="{00000006-1DED-4BE8-A0C1-03FF395A959D}"/>
            </c:ext>
          </c:extLst>
        </c:ser>
        <c:ser>
          <c:idx val="7"/>
          <c:order val="7"/>
          <c:tx>
            <c:strRef>
              <c:f>'User Study'!$J$1</c:f>
              <c:strCache>
                <c:ptCount val="1"/>
                <c:pt idx="0">
                  <c:v>Exp 3</c:v>
                </c:pt>
              </c:strCache>
            </c:strRef>
          </c:tx>
          <c:spPr>
            <a:pattFill prst="wdUpDiag">
              <a:fgClr>
                <a:srgbClr val="FFC82D"/>
              </a:fgClr>
              <a:bgClr>
                <a:srgbClr val="85898A"/>
              </a:bgClr>
            </a:pattFill>
            <a:ln>
              <a:solidFill>
                <a:schemeClr val="tx1"/>
              </a:solid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Study'!$J$2:$J$25</c:f>
              <c:numCache>
                <c:formatCode>General</c:formatCode>
                <c:ptCount val="24"/>
                <c:pt idx="0">
                  <c:v>23.7</c:v>
                </c:pt>
                <c:pt idx="1">
                  <c:v>69.92</c:v>
                </c:pt>
                <c:pt idx="2">
                  <c:v>61.8</c:v>
                </c:pt>
                <c:pt idx="3">
                  <c:v>67.73</c:v>
                </c:pt>
                <c:pt idx="4">
                  <c:v>68</c:v>
                </c:pt>
                <c:pt idx="5">
                  <c:v>48.98</c:v>
                </c:pt>
                <c:pt idx="6">
                  <c:v>71.87</c:v>
                </c:pt>
                <c:pt idx="7">
                  <c:v>64.94</c:v>
                </c:pt>
                <c:pt idx="8">
                  <c:v>43.65</c:v>
                </c:pt>
                <c:pt idx="9">
                  <c:v>49.59</c:v>
                </c:pt>
                <c:pt idx="10">
                  <c:v>69.819999999999993</c:v>
                </c:pt>
                <c:pt idx="11">
                  <c:v>82.49</c:v>
                </c:pt>
                <c:pt idx="12">
                  <c:v>76</c:v>
                </c:pt>
                <c:pt idx="13">
                  <c:v>58.85</c:v>
                </c:pt>
                <c:pt idx="14">
                  <c:v>87</c:v>
                </c:pt>
                <c:pt idx="15">
                  <c:v>88.62</c:v>
                </c:pt>
                <c:pt idx="16">
                  <c:v>97.32</c:v>
                </c:pt>
                <c:pt idx="17">
                  <c:v>98.58</c:v>
                </c:pt>
                <c:pt idx="18">
                  <c:v>89.01</c:v>
                </c:pt>
                <c:pt idx="19">
                  <c:v>52.88</c:v>
                </c:pt>
                <c:pt idx="20">
                  <c:v>39.69</c:v>
                </c:pt>
                <c:pt idx="21">
                  <c:v>61.83</c:v>
                </c:pt>
                <c:pt idx="22">
                  <c:v>81.53</c:v>
                </c:pt>
                <c:pt idx="23">
                  <c:v>32.57</c:v>
                </c:pt>
              </c:numCache>
            </c:numRef>
          </c:val>
          <c:extLst>
            <c:ext xmlns:c16="http://schemas.microsoft.com/office/drawing/2014/chart" uri="{C3380CC4-5D6E-409C-BE32-E72D297353CC}">
              <c16:uniqueId val="{00000007-1DED-4BE8-A0C1-03FF395A959D}"/>
            </c:ext>
          </c:extLst>
        </c:ser>
        <c:dLbls>
          <c:showLegendKey val="0"/>
          <c:showVal val="0"/>
          <c:showCatName val="0"/>
          <c:showSerName val="0"/>
          <c:showPercent val="0"/>
          <c:showBubbleSize val="0"/>
        </c:dLbls>
        <c:gapWidth val="219"/>
        <c:overlap val="-27"/>
        <c:axId val="2012103392"/>
        <c:axId val="2012100896"/>
      </c:barChart>
      <c:catAx>
        <c:axId val="2012103392"/>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eaVert" wrap="square" anchor="t" anchorCtr="0"/>
          <a:lstStyle/>
          <a:p>
            <a:pPr>
              <a:defRPr sz="1400" b="1" i="0" u="none" strike="noStrike" kern="1200" baseline="0">
                <a:solidFill>
                  <a:sysClr val="windowText" lastClr="000000"/>
                </a:solidFill>
                <a:latin typeface="+mn-lt"/>
                <a:ea typeface="+mn-ea"/>
                <a:cs typeface="+mn-cs"/>
              </a:defRPr>
            </a:pPr>
            <a:endParaRPr lang="en-US"/>
          </a:p>
        </c:txPr>
        <c:crossAx val="2012100896"/>
        <c:crosses val="autoZero"/>
        <c:auto val="1"/>
        <c:lblAlgn val="ctr"/>
        <c:lblOffset val="100"/>
        <c:tickLblSkip val="1"/>
        <c:noMultiLvlLbl val="0"/>
      </c:catAx>
      <c:valAx>
        <c:axId val="2012100896"/>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en-US"/>
          </a:p>
        </c:txPr>
        <c:crossAx val="2012103392"/>
        <c:crosses val="autoZero"/>
        <c:crossBetween val="between"/>
      </c:valAx>
      <c:spPr>
        <a:noFill/>
        <a:ln>
          <a:noFill/>
        </a:ln>
        <a:effectLst/>
      </c:spPr>
    </c:plotArea>
    <c:legend>
      <c:legendPos val="b"/>
      <c:layout>
        <c:manualLayout>
          <c:xMode val="edge"/>
          <c:yMode val="edge"/>
          <c:x val="0.11745528375818913"/>
          <c:y val="6.8098288445205782E-2"/>
          <c:w val="0.21975865055739871"/>
          <c:h val="8.30644120304634E-2"/>
        </c:manualLayout>
      </c:layout>
      <c:overlay val="0"/>
      <c:spPr>
        <a:solidFill>
          <a:schemeClr val="bg1"/>
        </a:solidFill>
        <a:ln>
          <a:noFill/>
        </a:ln>
        <a:effectLst/>
      </c:spPr>
      <c:txPr>
        <a:bodyPr rot="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600"/>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1492266556527633E-2"/>
          <c:y val="5.3985518720580404E-2"/>
          <c:w val="0.91174922818222048"/>
          <c:h val="0.69416200031668807"/>
        </c:manualLayout>
      </c:layout>
      <c:barChart>
        <c:barDir val="col"/>
        <c:grouping val="clustered"/>
        <c:varyColors val="0"/>
        <c:ser>
          <c:idx val="0"/>
          <c:order val="0"/>
          <c:tx>
            <c:strRef>
              <c:f>'User Study'!$C$1</c:f>
              <c:strCache>
                <c:ptCount val="1"/>
                <c:pt idx="0">
                  <c:v>Attack Name</c:v>
                </c:pt>
              </c:strCache>
            </c:strRef>
          </c:tx>
          <c:spPr>
            <a:solidFill>
              <a:schemeClr val="accent1"/>
            </a:solidFill>
            <a:ln>
              <a:no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Study'!$C$2:$C$25</c:f>
            </c:numRef>
          </c:val>
          <c:extLst>
            <c:ext xmlns:c16="http://schemas.microsoft.com/office/drawing/2014/chart" uri="{C3380CC4-5D6E-409C-BE32-E72D297353CC}">
              <c16:uniqueId val="{00000000-1DED-4BE8-A0C1-03FF395A959D}"/>
            </c:ext>
          </c:extLst>
        </c:ser>
        <c:ser>
          <c:idx val="1"/>
          <c:order val="1"/>
          <c:tx>
            <c:strRef>
              <c:f>'User Study'!$D$1</c:f>
              <c:strCache>
                <c:ptCount val="1"/>
                <c:pt idx="0">
                  <c:v>Count</c:v>
                </c:pt>
              </c:strCache>
            </c:strRef>
          </c:tx>
          <c:spPr>
            <a:solidFill>
              <a:schemeClr val="accent2"/>
            </a:solidFill>
            <a:ln>
              <a:no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Study'!$D$2:$D$25</c:f>
            </c:numRef>
          </c:val>
          <c:extLst>
            <c:ext xmlns:c16="http://schemas.microsoft.com/office/drawing/2014/chart" uri="{C3380CC4-5D6E-409C-BE32-E72D297353CC}">
              <c16:uniqueId val="{00000001-1DED-4BE8-A0C1-03FF395A959D}"/>
            </c:ext>
          </c:extLst>
        </c:ser>
        <c:ser>
          <c:idx val="2"/>
          <c:order val="2"/>
          <c:tx>
            <c:strRef>
              <c:f>'User Study'!$E$1</c:f>
              <c:strCache>
                <c:ptCount val="1"/>
                <c:pt idx="0">
                  <c:v>Label: Diff</c:v>
                </c:pt>
              </c:strCache>
            </c:strRef>
          </c:tx>
          <c:spPr>
            <a:solidFill>
              <a:schemeClr val="accent3"/>
            </a:solidFill>
            <a:ln>
              <a:no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Study'!$E$2:$E$25</c:f>
            </c:numRef>
          </c:val>
          <c:extLst>
            <c:ext xmlns:c16="http://schemas.microsoft.com/office/drawing/2014/chart" uri="{C3380CC4-5D6E-409C-BE32-E72D297353CC}">
              <c16:uniqueId val="{00000002-1DED-4BE8-A0C1-03FF395A959D}"/>
            </c:ext>
          </c:extLst>
        </c:ser>
        <c:ser>
          <c:idx val="3"/>
          <c:order val="3"/>
          <c:tx>
            <c:strRef>
              <c:f>'User Study'!$F$1</c:f>
              <c:strCache>
                <c:ptCount val="1"/>
                <c:pt idx="0">
                  <c:v>Exp 1</c:v>
                </c:pt>
              </c:strCache>
            </c:strRef>
          </c:tx>
          <c:spPr>
            <a:solidFill>
              <a:srgbClr val="85898A"/>
            </a:solidFill>
            <a:ln>
              <a:solidFill>
                <a:schemeClr val="tx1"/>
              </a:solid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Study'!$F$2:$F$25</c:f>
              <c:numCache>
                <c:formatCode>General</c:formatCode>
                <c:ptCount val="24"/>
                <c:pt idx="0">
                  <c:v>5.23</c:v>
                </c:pt>
                <c:pt idx="1">
                  <c:v>80.260000000000005</c:v>
                </c:pt>
                <c:pt idx="2">
                  <c:v>72.83</c:v>
                </c:pt>
                <c:pt idx="3">
                  <c:v>70.569999999999993</c:v>
                </c:pt>
                <c:pt idx="4">
                  <c:v>78.28</c:v>
                </c:pt>
                <c:pt idx="5">
                  <c:v>41.31</c:v>
                </c:pt>
                <c:pt idx="6">
                  <c:v>76.2</c:v>
                </c:pt>
                <c:pt idx="7">
                  <c:v>71.709999999999994</c:v>
                </c:pt>
                <c:pt idx="8">
                  <c:v>28.49</c:v>
                </c:pt>
                <c:pt idx="9">
                  <c:v>60.29</c:v>
                </c:pt>
                <c:pt idx="10">
                  <c:v>96.6</c:v>
                </c:pt>
                <c:pt idx="11">
                  <c:v>92.39</c:v>
                </c:pt>
                <c:pt idx="12">
                  <c:v>89</c:v>
                </c:pt>
                <c:pt idx="13">
                  <c:v>59.84</c:v>
                </c:pt>
                <c:pt idx="14">
                  <c:v>88.76</c:v>
                </c:pt>
                <c:pt idx="15">
                  <c:v>89.97</c:v>
                </c:pt>
                <c:pt idx="16">
                  <c:v>98.9</c:v>
                </c:pt>
                <c:pt idx="17">
                  <c:v>98.67</c:v>
                </c:pt>
                <c:pt idx="18">
                  <c:v>87.16</c:v>
                </c:pt>
                <c:pt idx="19">
                  <c:v>86.99</c:v>
                </c:pt>
                <c:pt idx="20">
                  <c:v>98.6</c:v>
                </c:pt>
                <c:pt idx="21">
                  <c:v>69.59</c:v>
                </c:pt>
                <c:pt idx="22">
                  <c:v>85.93</c:v>
                </c:pt>
                <c:pt idx="23">
                  <c:v>23.31</c:v>
                </c:pt>
              </c:numCache>
            </c:numRef>
          </c:val>
          <c:extLst>
            <c:ext xmlns:c16="http://schemas.microsoft.com/office/drawing/2014/chart" uri="{C3380CC4-5D6E-409C-BE32-E72D297353CC}">
              <c16:uniqueId val="{00000003-1DED-4BE8-A0C1-03FF395A959D}"/>
            </c:ext>
          </c:extLst>
        </c:ser>
        <c:ser>
          <c:idx val="4"/>
          <c:order val="4"/>
          <c:tx>
            <c:strRef>
              <c:f>'User Study'!$G$1</c:f>
              <c:strCache>
                <c:ptCount val="1"/>
                <c:pt idx="0">
                  <c:v>Label: Same</c:v>
                </c:pt>
              </c:strCache>
            </c:strRef>
          </c:tx>
          <c:spPr>
            <a:solidFill>
              <a:schemeClr val="accent5"/>
            </a:solidFill>
            <a:ln>
              <a:no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Study'!$G$2:$G$25</c:f>
            </c:numRef>
          </c:val>
          <c:extLst>
            <c:ext xmlns:c16="http://schemas.microsoft.com/office/drawing/2014/chart" uri="{C3380CC4-5D6E-409C-BE32-E72D297353CC}">
              <c16:uniqueId val="{00000004-1DED-4BE8-A0C1-03FF395A959D}"/>
            </c:ext>
          </c:extLst>
        </c:ser>
        <c:ser>
          <c:idx val="5"/>
          <c:order val="5"/>
          <c:tx>
            <c:strRef>
              <c:f>'User Study'!$H$1</c:f>
              <c:strCache>
                <c:ptCount val="1"/>
                <c:pt idx="0">
                  <c:v>Ratio</c:v>
                </c:pt>
              </c:strCache>
            </c:strRef>
          </c:tx>
          <c:spPr>
            <a:solidFill>
              <a:schemeClr val="accent6"/>
            </a:solidFill>
            <a:ln>
              <a:no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Study'!$H$2:$H$25</c:f>
            </c:numRef>
          </c:val>
          <c:extLst>
            <c:ext xmlns:c16="http://schemas.microsoft.com/office/drawing/2014/chart" uri="{C3380CC4-5D6E-409C-BE32-E72D297353CC}">
              <c16:uniqueId val="{00000005-1DED-4BE8-A0C1-03FF395A959D}"/>
            </c:ext>
          </c:extLst>
        </c:ser>
        <c:ser>
          <c:idx val="6"/>
          <c:order val="6"/>
          <c:tx>
            <c:strRef>
              <c:f>'User Study'!$I$1</c:f>
              <c:strCache>
                <c:ptCount val="1"/>
                <c:pt idx="0">
                  <c:v>Exp 2</c:v>
                </c:pt>
              </c:strCache>
            </c:strRef>
          </c:tx>
          <c:spPr>
            <a:solidFill>
              <a:srgbClr val="0051BA"/>
            </a:solidFill>
            <a:ln>
              <a:solidFill>
                <a:schemeClr val="tx1"/>
              </a:solid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Study'!$I$2:$I$25</c:f>
              <c:numCache>
                <c:formatCode>General</c:formatCode>
                <c:ptCount val="24"/>
                <c:pt idx="0">
                  <c:v>12.46</c:v>
                </c:pt>
                <c:pt idx="1">
                  <c:v>70.03</c:v>
                </c:pt>
                <c:pt idx="2">
                  <c:v>55.94</c:v>
                </c:pt>
                <c:pt idx="3">
                  <c:v>50.94</c:v>
                </c:pt>
                <c:pt idx="4">
                  <c:v>65.290000000000006</c:v>
                </c:pt>
                <c:pt idx="5">
                  <c:v>38.950000000000003</c:v>
                </c:pt>
                <c:pt idx="6">
                  <c:v>62.85</c:v>
                </c:pt>
                <c:pt idx="7">
                  <c:v>54.31</c:v>
                </c:pt>
                <c:pt idx="8">
                  <c:v>25.47</c:v>
                </c:pt>
                <c:pt idx="9">
                  <c:v>44.26</c:v>
                </c:pt>
                <c:pt idx="10">
                  <c:v>62.64</c:v>
                </c:pt>
                <c:pt idx="11">
                  <c:v>83.08</c:v>
                </c:pt>
                <c:pt idx="12">
                  <c:v>78</c:v>
                </c:pt>
                <c:pt idx="13">
                  <c:v>49.47</c:v>
                </c:pt>
                <c:pt idx="14">
                  <c:v>82.28</c:v>
                </c:pt>
                <c:pt idx="15">
                  <c:v>81.05</c:v>
                </c:pt>
                <c:pt idx="16">
                  <c:v>95.71</c:v>
                </c:pt>
                <c:pt idx="17">
                  <c:v>99.14</c:v>
                </c:pt>
                <c:pt idx="18">
                  <c:v>86.82</c:v>
                </c:pt>
                <c:pt idx="19">
                  <c:v>48.8</c:v>
                </c:pt>
                <c:pt idx="20">
                  <c:v>33.07</c:v>
                </c:pt>
                <c:pt idx="21">
                  <c:v>62.72</c:v>
                </c:pt>
                <c:pt idx="22">
                  <c:v>80.52</c:v>
                </c:pt>
                <c:pt idx="23">
                  <c:v>17.809999999999999</c:v>
                </c:pt>
              </c:numCache>
            </c:numRef>
          </c:val>
          <c:extLst>
            <c:ext xmlns:c16="http://schemas.microsoft.com/office/drawing/2014/chart" uri="{C3380CC4-5D6E-409C-BE32-E72D297353CC}">
              <c16:uniqueId val="{00000006-1DED-4BE8-A0C1-03FF395A959D}"/>
            </c:ext>
          </c:extLst>
        </c:ser>
        <c:ser>
          <c:idx val="7"/>
          <c:order val="7"/>
          <c:tx>
            <c:strRef>
              <c:f>'User Study'!$J$1</c:f>
              <c:strCache>
                <c:ptCount val="1"/>
                <c:pt idx="0">
                  <c:v>Exp 3</c:v>
                </c:pt>
              </c:strCache>
            </c:strRef>
          </c:tx>
          <c:spPr>
            <a:pattFill prst="wdUpDiag">
              <a:fgClr>
                <a:srgbClr val="FFC82D"/>
              </a:fgClr>
              <a:bgClr>
                <a:srgbClr val="85898A"/>
              </a:bgClr>
            </a:pattFill>
            <a:ln>
              <a:solidFill>
                <a:schemeClr val="tx1"/>
              </a:solid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Study'!$J$2:$J$25</c:f>
              <c:numCache>
                <c:formatCode>General</c:formatCode>
                <c:ptCount val="24"/>
                <c:pt idx="0">
                  <c:v>23.7</c:v>
                </c:pt>
                <c:pt idx="1">
                  <c:v>69.92</c:v>
                </c:pt>
                <c:pt idx="2">
                  <c:v>61.8</c:v>
                </c:pt>
                <c:pt idx="3">
                  <c:v>67.73</c:v>
                </c:pt>
                <c:pt idx="4">
                  <c:v>68</c:v>
                </c:pt>
                <c:pt idx="5">
                  <c:v>48.98</c:v>
                </c:pt>
                <c:pt idx="6">
                  <c:v>71.87</c:v>
                </c:pt>
                <c:pt idx="7">
                  <c:v>64.94</c:v>
                </c:pt>
                <c:pt idx="8">
                  <c:v>43.65</c:v>
                </c:pt>
                <c:pt idx="9">
                  <c:v>49.59</c:v>
                </c:pt>
                <c:pt idx="10">
                  <c:v>69.819999999999993</c:v>
                </c:pt>
                <c:pt idx="11">
                  <c:v>82.49</c:v>
                </c:pt>
                <c:pt idx="12">
                  <c:v>76</c:v>
                </c:pt>
                <c:pt idx="13">
                  <c:v>58.85</c:v>
                </c:pt>
                <c:pt idx="14">
                  <c:v>87</c:v>
                </c:pt>
                <c:pt idx="15">
                  <c:v>88.62</c:v>
                </c:pt>
                <c:pt idx="16">
                  <c:v>97.32</c:v>
                </c:pt>
                <c:pt idx="17">
                  <c:v>98.58</c:v>
                </c:pt>
                <c:pt idx="18">
                  <c:v>89.01</c:v>
                </c:pt>
                <c:pt idx="19">
                  <c:v>52.88</c:v>
                </c:pt>
                <c:pt idx="20">
                  <c:v>39.69</c:v>
                </c:pt>
                <c:pt idx="21">
                  <c:v>61.83</c:v>
                </c:pt>
                <c:pt idx="22">
                  <c:v>81.53</c:v>
                </c:pt>
                <c:pt idx="23">
                  <c:v>32.57</c:v>
                </c:pt>
              </c:numCache>
            </c:numRef>
          </c:val>
          <c:extLst>
            <c:ext xmlns:c16="http://schemas.microsoft.com/office/drawing/2014/chart" uri="{C3380CC4-5D6E-409C-BE32-E72D297353CC}">
              <c16:uniqueId val="{00000007-1DED-4BE8-A0C1-03FF395A959D}"/>
            </c:ext>
          </c:extLst>
        </c:ser>
        <c:dLbls>
          <c:showLegendKey val="0"/>
          <c:showVal val="0"/>
          <c:showCatName val="0"/>
          <c:showSerName val="0"/>
          <c:showPercent val="0"/>
          <c:showBubbleSize val="0"/>
        </c:dLbls>
        <c:gapWidth val="219"/>
        <c:overlap val="-27"/>
        <c:axId val="2012103392"/>
        <c:axId val="2012100896"/>
      </c:barChart>
      <c:catAx>
        <c:axId val="2012103392"/>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eaVert" wrap="square" anchor="t" anchorCtr="0"/>
          <a:lstStyle/>
          <a:p>
            <a:pPr>
              <a:defRPr sz="1400" b="1" i="0" u="none" strike="noStrike" kern="1200" baseline="0">
                <a:solidFill>
                  <a:sysClr val="windowText" lastClr="000000"/>
                </a:solidFill>
                <a:latin typeface="+mn-lt"/>
                <a:ea typeface="+mn-ea"/>
                <a:cs typeface="+mn-cs"/>
              </a:defRPr>
            </a:pPr>
            <a:endParaRPr lang="en-US"/>
          </a:p>
        </c:txPr>
        <c:crossAx val="2012100896"/>
        <c:crosses val="autoZero"/>
        <c:auto val="1"/>
        <c:lblAlgn val="ctr"/>
        <c:lblOffset val="100"/>
        <c:tickLblSkip val="1"/>
        <c:noMultiLvlLbl val="0"/>
      </c:catAx>
      <c:valAx>
        <c:axId val="2012100896"/>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en-US"/>
          </a:p>
        </c:txPr>
        <c:crossAx val="2012103392"/>
        <c:crosses val="autoZero"/>
        <c:crossBetween val="between"/>
      </c:valAx>
      <c:spPr>
        <a:noFill/>
        <a:ln>
          <a:noFill/>
        </a:ln>
        <a:effectLst/>
      </c:spPr>
    </c:plotArea>
    <c:legend>
      <c:legendPos val="b"/>
      <c:layout>
        <c:manualLayout>
          <c:xMode val="edge"/>
          <c:yMode val="edge"/>
          <c:x val="0.11745528375818913"/>
          <c:y val="6.8098288445205782E-2"/>
          <c:w val="0.21975865055739871"/>
          <c:h val="8.30644120304634E-2"/>
        </c:manualLayout>
      </c:layout>
      <c:overlay val="0"/>
      <c:spPr>
        <a:solidFill>
          <a:schemeClr val="bg1"/>
        </a:solidFill>
        <a:ln>
          <a:noFill/>
        </a:ln>
        <a:effectLst/>
      </c:spPr>
      <c:txPr>
        <a:bodyPr rot="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600"/>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1492266556527633E-2"/>
          <c:y val="5.3985518720580404E-2"/>
          <c:w val="0.91174922818222048"/>
          <c:h val="0.69416200031668807"/>
        </c:manualLayout>
      </c:layout>
      <c:barChart>
        <c:barDir val="col"/>
        <c:grouping val="clustered"/>
        <c:varyColors val="0"/>
        <c:ser>
          <c:idx val="0"/>
          <c:order val="0"/>
          <c:tx>
            <c:strRef>
              <c:f>'User Study'!$C$1</c:f>
              <c:strCache>
                <c:ptCount val="1"/>
                <c:pt idx="0">
                  <c:v>Attack Name</c:v>
                </c:pt>
              </c:strCache>
            </c:strRef>
          </c:tx>
          <c:spPr>
            <a:solidFill>
              <a:schemeClr val="accent1"/>
            </a:solidFill>
            <a:ln>
              <a:no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Study'!$C$2:$C$25</c:f>
            </c:numRef>
          </c:val>
          <c:extLst>
            <c:ext xmlns:c16="http://schemas.microsoft.com/office/drawing/2014/chart" uri="{C3380CC4-5D6E-409C-BE32-E72D297353CC}">
              <c16:uniqueId val="{00000000-1DED-4BE8-A0C1-03FF395A959D}"/>
            </c:ext>
          </c:extLst>
        </c:ser>
        <c:ser>
          <c:idx val="1"/>
          <c:order val="1"/>
          <c:tx>
            <c:strRef>
              <c:f>'User Study'!$D$1</c:f>
              <c:strCache>
                <c:ptCount val="1"/>
                <c:pt idx="0">
                  <c:v>Count</c:v>
                </c:pt>
              </c:strCache>
            </c:strRef>
          </c:tx>
          <c:spPr>
            <a:solidFill>
              <a:schemeClr val="accent2"/>
            </a:solidFill>
            <a:ln>
              <a:no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Study'!$D$2:$D$25</c:f>
            </c:numRef>
          </c:val>
          <c:extLst>
            <c:ext xmlns:c16="http://schemas.microsoft.com/office/drawing/2014/chart" uri="{C3380CC4-5D6E-409C-BE32-E72D297353CC}">
              <c16:uniqueId val="{00000001-1DED-4BE8-A0C1-03FF395A959D}"/>
            </c:ext>
          </c:extLst>
        </c:ser>
        <c:ser>
          <c:idx val="2"/>
          <c:order val="2"/>
          <c:tx>
            <c:strRef>
              <c:f>'User Study'!$E$1</c:f>
              <c:strCache>
                <c:ptCount val="1"/>
                <c:pt idx="0">
                  <c:v>Label: Diff</c:v>
                </c:pt>
              </c:strCache>
            </c:strRef>
          </c:tx>
          <c:spPr>
            <a:solidFill>
              <a:schemeClr val="accent3"/>
            </a:solidFill>
            <a:ln>
              <a:no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Study'!$E$2:$E$25</c:f>
            </c:numRef>
          </c:val>
          <c:extLst>
            <c:ext xmlns:c16="http://schemas.microsoft.com/office/drawing/2014/chart" uri="{C3380CC4-5D6E-409C-BE32-E72D297353CC}">
              <c16:uniqueId val="{00000002-1DED-4BE8-A0C1-03FF395A959D}"/>
            </c:ext>
          </c:extLst>
        </c:ser>
        <c:ser>
          <c:idx val="3"/>
          <c:order val="3"/>
          <c:tx>
            <c:strRef>
              <c:f>'User Study'!$F$1</c:f>
              <c:strCache>
                <c:ptCount val="1"/>
                <c:pt idx="0">
                  <c:v>Exp 1</c:v>
                </c:pt>
              </c:strCache>
            </c:strRef>
          </c:tx>
          <c:spPr>
            <a:solidFill>
              <a:srgbClr val="85898A"/>
            </a:solidFill>
            <a:ln>
              <a:solidFill>
                <a:schemeClr val="tx1"/>
              </a:solid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Study'!$F$2:$F$25</c:f>
              <c:numCache>
                <c:formatCode>General</c:formatCode>
                <c:ptCount val="24"/>
                <c:pt idx="0">
                  <c:v>5.23</c:v>
                </c:pt>
                <c:pt idx="1">
                  <c:v>80.260000000000005</c:v>
                </c:pt>
                <c:pt idx="2">
                  <c:v>72.83</c:v>
                </c:pt>
                <c:pt idx="3">
                  <c:v>70.569999999999993</c:v>
                </c:pt>
                <c:pt idx="4">
                  <c:v>78.28</c:v>
                </c:pt>
                <c:pt idx="5">
                  <c:v>41.31</c:v>
                </c:pt>
                <c:pt idx="6">
                  <c:v>76.2</c:v>
                </c:pt>
                <c:pt idx="7">
                  <c:v>71.709999999999994</c:v>
                </c:pt>
                <c:pt idx="8">
                  <c:v>28.49</c:v>
                </c:pt>
                <c:pt idx="9">
                  <c:v>60.29</c:v>
                </c:pt>
                <c:pt idx="10">
                  <c:v>96.6</c:v>
                </c:pt>
                <c:pt idx="11">
                  <c:v>92.39</c:v>
                </c:pt>
                <c:pt idx="12">
                  <c:v>89</c:v>
                </c:pt>
                <c:pt idx="13">
                  <c:v>59.84</c:v>
                </c:pt>
                <c:pt idx="14">
                  <c:v>88.76</c:v>
                </c:pt>
                <c:pt idx="15">
                  <c:v>89.97</c:v>
                </c:pt>
                <c:pt idx="16">
                  <c:v>98.9</c:v>
                </c:pt>
                <c:pt idx="17">
                  <c:v>98.67</c:v>
                </c:pt>
                <c:pt idx="18">
                  <c:v>87.16</c:v>
                </c:pt>
                <c:pt idx="19">
                  <c:v>86.99</c:v>
                </c:pt>
                <c:pt idx="20">
                  <c:v>98.6</c:v>
                </c:pt>
                <c:pt idx="21">
                  <c:v>69.59</c:v>
                </c:pt>
                <c:pt idx="22">
                  <c:v>85.93</c:v>
                </c:pt>
                <c:pt idx="23">
                  <c:v>23.31</c:v>
                </c:pt>
              </c:numCache>
            </c:numRef>
          </c:val>
          <c:extLst>
            <c:ext xmlns:c16="http://schemas.microsoft.com/office/drawing/2014/chart" uri="{C3380CC4-5D6E-409C-BE32-E72D297353CC}">
              <c16:uniqueId val="{00000003-1DED-4BE8-A0C1-03FF395A959D}"/>
            </c:ext>
          </c:extLst>
        </c:ser>
        <c:ser>
          <c:idx val="4"/>
          <c:order val="4"/>
          <c:tx>
            <c:strRef>
              <c:f>'User Study'!$G$1</c:f>
              <c:strCache>
                <c:ptCount val="1"/>
                <c:pt idx="0">
                  <c:v>Label: Same</c:v>
                </c:pt>
              </c:strCache>
            </c:strRef>
          </c:tx>
          <c:spPr>
            <a:solidFill>
              <a:schemeClr val="accent5"/>
            </a:solidFill>
            <a:ln>
              <a:no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Study'!$G$2:$G$25</c:f>
            </c:numRef>
          </c:val>
          <c:extLst>
            <c:ext xmlns:c16="http://schemas.microsoft.com/office/drawing/2014/chart" uri="{C3380CC4-5D6E-409C-BE32-E72D297353CC}">
              <c16:uniqueId val="{00000004-1DED-4BE8-A0C1-03FF395A959D}"/>
            </c:ext>
          </c:extLst>
        </c:ser>
        <c:ser>
          <c:idx val="5"/>
          <c:order val="5"/>
          <c:tx>
            <c:strRef>
              <c:f>'User Study'!$H$1</c:f>
              <c:strCache>
                <c:ptCount val="1"/>
                <c:pt idx="0">
                  <c:v>Ratio</c:v>
                </c:pt>
              </c:strCache>
            </c:strRef>
          </c:tx>
          <c:spPr>
            <a:solidFill>
              <a:schemeClr val="accent6"/>
            </a:solidFill>
            <a:ln>
              <a:no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Study'!$H$2:$H$25</c:f>
            </c:numRef>
          </c:val>
          <c:extLst>
            <c:ext xmlns:c16="http://schemas.microsoft.com/office/drawing/2014/chart" uri="{C3380CC4-5D6E-409C-BE32-E72D297353CC}">
              <c16:uniqueId val="{00000005-1DED-4BE8-A0C1-03FF395A959D}"/>
            </c:ext>
          </c:extLst>
        </c:ser>
        <c:ser>
          <c:idx val="6"/>
          <c:order val="6"/>
          <c:tx>
            <c:strRef>
              <c:f>'User Study'!$I$1</c:f>
              <c:strCache>
                <c:ptCount val="1"/>
                <c:pt idx="0">
                  <c:v>Exp 2</c:v>
                </c:pt>
              </c:strCache>
            </c:strRef>
          </c:tx>
          <c:spPr>
            <a:solidFill>
              <a:srgbClr val="0051BA"/>
            </a:solidFill>
            <a:ln>
              <a:solidFill>
                <a:schemeClr val="tx1"/>
              </a:solid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Study'!$I$2:$I$25</c:f>
              <c:numCache>
                <c:formatCode>General</c:formatCode>
                <c:ptCount val="24"/>
                <c:pt idx="0">
                  <c:v>12.46</c:v>
                </c:pt>
                <c:pt idx="1">
                  <c:v>70.03</c:v>
                </c:pt>
                <c:pt idx="2">
                  <c:v>55.94</c:v>
                </c:pt>
                <c:pt idx="3">
                  <c:v>50.94</c:v>
                </c:pt>
                <c:pt idx="4">
                  <c:v>65.290000000000006</c:v>
                </c:pt>
                <c:pt idx="5">
                  <c:v>38.950000000000003</c:v>
                </c:pt>
                <c:pt idx="6">
                  <c:v>62.85</c:v>
                </c:pt>
                <c:pt idx="7">
                  <c:v>54.31</c:v>
                </c:pt>
                <c:pt idx="8">
                  <c:v>25.47</c:v>
                </c:pt>
                <c:pt idx="9">
                  <c:v>44.26</c:v>
                </c:pt>
                <c:pt idx="10">
                  <c:v>62.64</c:v>
                </c:pt>
                <c:pt idx="11">
                  <c:v>83.08</c:v>
                </c:pt>
                <c:pt idx="12">
                  <c:v>78</c:v>
                </c:pt>
                <c:pt idx="13">
                  <c:v>49.47</c:v>
                </c:pt>
                <c:pt idx="14">
                  <c:v>82.28</c:v>
                </c:pt>
                <c:pt idx="15">
                  <c:v>81.05</c:v>
                </c:pt>
                <c:pt idx="16">
                  <c:v>95.71</c:v>
                </c:pt>
                <c:pt idx="17">
                  <c:v>99.14</c:v>
                </c:pt>
                <c:pt idx="18">
                  <c:v>86.82</c:v>
                </c:pt>
                <c:pt idx="19">
                  <c:v>48.8</c:v>
                </c:pt>
                <c:pt idx="20">
                  <c:v>33.07</c:v>
                </c:pt>
                <c:pt idx="21">
                  <c:v>62.72</c:v>
                </c:pt>
                <c:pt idx="22">
                  <c:v>80.52</c:v>
                </c:pt>
                <c:pt idx="23">
                  <c:v>17.809999999999999</c:v>
                </c:pt>
              </c:numCache>
            </c:numRef>
          </c:val>
          <c:extLst>
            <c:ext xmlns:c16="http://schemas.microsoft.com/office/drawing/2014/chart" uri="{C3380CC4-5D6E-409C-BE32-E72D297353CC}">
              <c16:uniqueId val="{00000006-1DED-4BE8-A0C1-03FF395A959D}"/>
            </c:ext>
          </c:extLst>
        </c:ser>
        <c:ser>
          <c:idx val="7"/>
          <c:order val="7"/>
          <c:tx>
            <c:strRef>
              <c:f>'User Study'!$J$1</c:f>
              <c:strCache>
                <c:ptCount val="1"/>
                <c:pt idx="0">
                  <c:v>Exp 3</c:v>
                </c:pt>
              </c:strCache>
            </c:strRef>
          </c:tx>
          <c:spPr>
            <a:pattFill prst="wdUpDiag">
              <a:fgClr>
                <a:srgbClr val="FFC82D"/>
              </a:fgClr>
              <a:bgClr>
                <a:srgbClr val="85898A"/>
              </a:bgClr>
            </a:pattFill>
            <a:ln>
              <a:solidFill>
                <a:schemeClr val="tx1"/>
              </a:solid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Study'!$J$2:$J$25</c:f>
              <c:numCache>
                <c:formatCode>General</c:formatCode>
                <c:ptCount val="24"/>
                <c:pt idx="0">
                  <c:v>23.7</c:v>
                </c:pt>
                <c:pt idx="1">
                  <c:v>69.92</c:v>
                </c:pt>
                <c:pt idx="2">
                  <c:v>61.8</c:v>
                </c:pt>
                <c:pt idx="3">
                  <c:v>67.73</c:v>
                </c:pt>
                <c:pt idx="4">
                  <c:v>68</c:v>
                </c:pt>
                <c:pt idx="5">
                  <c:v>48.98</c:v>
                </c:pt>
                <c:pt idx="6">
                  <c:v>71.87</c:v>
                </c:pt>
                <c:pt idx="7">
                  <c:v>64.94</c:v>
                </c:pt>
                <c:pt idx="8">
                  <c:v>43.65</c:v>
                </c:pt>
                <c:pt idx="9">
                  <c:v>49.59</c:v>
                </c:pt>
                <c:pt idx="10">
                  <c:v>69.819999999999993</c:v>
                </c:pt>
                <c:pt idx="11">
                  <c:v>82.49</c:v>
                </c:pt>
                <c:pt idx="12">
                  <c:v>76</c:v>
                </c:pt>
                <c:pt idx="13">
                  <c:v>58.85</c:v>
                </c:pt>
                <c:pt idx="14">
                  <c:v>87</c:v>
                </c:pt>
                <c:pt idx="15">
                  <c:v>88.62</c:v>
                </c:pt>
                <c:pt idx="16">
                  <c:v>97.32</c:v>
                </c:pt>
                <c:pt idx="17">
                  <c:v>98.58</c:v>
                </c:pt>
                <c:pt idx="18">
                  <c:v>89.01</c:v>
                </c:pt>
                <c:pt idx="19">
                  <c:v>52.88</c:v>
                </c:pt>
                <c:pt idx="20">
                  <c:v>39.69</c:v>
                </c:pt>
                <c:pt idx="21">
                  <c:v>61.83</c:v>
                </c:pt>
                <c:pt idx="22">
                  <c:v>81.53</c:v>
                </c:pt>
                <c:pt idx="23">
                  <c:v>32.57</c:v>
                </c:pt>
              </c:numCache>
            </c:numRef>
          </c:val>
          <c:extLst>
            <c:ext xmlns:c16="http://schemas.microsoft.com/office/drawing/2014/chart" uri="{C3380CC4-5D6E-409C-BE32-E72D297353CC}">
              <c16:uniqueId val="{00000007-1DED-4BE8-A0C1-03FF395A959D}"/>
            </c:ext>
          </c:extLst>
        </c:ser>
        <c:dLbls>
          <c:showLegendKey val="0"/>
          <c:showVal val="0"/>
          <c:showCatName val="0"/>
          <c:showSerName val="0"/>
          <c:showPercent val="0"/>
          <c:showBubbleSize val="0"/>
        </c:dLbls>
        <c:gapWidth val="219"/>
        <c:overlap val="-27"/>
        <c:axId val="2012103392"/>
        <c:axId val="2012100896"/>
      </c:barChart>
      <c:catAx>
        <c:axId val="2012103392"/>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eaVert" wrap="square" anchor="t" anchorCtr="0"/>
          <a:lstStyle/>
          <a:p>
            <a:pPr>
              <a:defRPr sz="1400" b="1" i="0" u="none" strike="noStrike" kern="1200" baseline="0">
                <a:solidFill>
                  <a:sysClr val="windowText" lastClr="000000"/>
                </a:solidFill>
                <a:latin typeface="+mn-lt"/>
                <a:ea typeface="+mn-ea"/>
                <a:cs typeface="+mn-cs"/>
              </a:defRPr>
            </a:pPr>
            <a:endParaRPr lang="en-US"/>
          </a:p>
        </c:txPr>
        <c:crossAx val="2012100896"/>
        <c:crosses val="autoZero"/>
        <c:auto val="1"/>
        <c:lblAlgn val="ctr"/>
        <c:lblOffset val="100"/>
        <c:tickLblSkip val="1"/>
        <c:noMultiLvlLbl val="0"/>
      </c:catAx>
      <c:valAx>
        <c:axId val="2012100896"/>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en-US"/>
          </a:p>
        </c:txPr>
        <c:crossAx val="2012103392"/>
        <c:crosses val="autoZero"/>
        <c:crossBetween val="between"/>
      </c:valAx>
      <c:spPr>
        <a:noFill/>
        <a:ln>
          <a:noFill/>
        </a:ln>
        <a:effectLst/>
      </c:spPr>
    </c:plotArea>
    <c:legend>
      <c:legendPos val="b"/>
      <c:layout>
        <c:manualLayout>
          <c:xMode val="edge"/>
          <c:yMode val="edge"/>
          <c:x val="0.11745528375818913"/>
          <c:y val="6.8098288445205782E-2"/>
          <c:w val="0.21975865055739871"/>
          <c:h val="8.30644120304634E-2"/>
        </c:manualLayout>
      </c:layout>
      <c:overlay val="0"/>
      <c:spPr>
        <a:solidFill>
          <a:schemeClr val="bg1"/>
        </a:solidFill>
        <a:ln>
          <a:noFill/>
        </a:ln>
        <a:effectLst/>
      </c:spPr>
      <c:txPr>
        <a:bodyPr rot="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600"/>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1492266556527633E-2"/>
          <c:y val="5.3985518720580404E-2"/>
          <c:w val="0.91174922818222048"/>
          <c:h val="0.69416200031668807"/>
        </c:manualLayout>
      </c:layout>
      <c:barChart>
        <c:barDir val="col"/>
        <c:grouping val="clustered"/>
        <c:varyColors val="0"/>
        <c:ser>
          <c:idx val="0"/>
          <c:order val="0"/>
          <c:tx>
            <c:strRef>
              <c:f>'User Study'!$C$1</c:f>
              <c:strCache>
                <c:ptCount val="1"/>
                <c:pt idx="0">
                  <c:v>Attack Name</c:v>
                </c:pt>
              </c:strCache>
            </c:strRef>
          </c:tx>
          <c:spPr>
            <a:solidFill>
              <a:schemeClr val="accent1"/>
            </a:solidFill>
            <a:ln>
              <a:no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Study'!$C$2:$C$25</c:f>
            </c:numRef>
          </c:val>
          <c:extLst>
            <c:ext xmlns:c16="http://schemas.microsoft.com/office/drawing/2014/chart" uri="{C3380CC4-5D6E-409C-BE32-E72D297353CC}">
              <c16:uniqueId val="{00000000-1DED-4BE8-A0C1-03FF395A959D}"/>
            </c:ext>
          </c:extLst>
        </c:ser>
        <c:ser>
          <c:idx val="1"/>
          <c:order val="1"/>
          <c:tx>
            <c:strRef>
              <c:f>'User Study'!$D$1</c:f>
              <c:strCache>
                <c:ptCount val="1"/>
                <c:pt idx="0">
                  <c:v>Count</c:v>
                </c:pt>
              </c:strCache>
            </c:strRef>
          </c:tx>
          <c:spPr>
            <a:solidFill>
              <a:schemeClr val="accent2"/>
            </a:solidFill>
            <a:ln>
              <a:no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Study'!$D$2:$D$25</c:f>
            </c:numRef>
          </c:val>
          <c:extLst>
            <c:ext xmlns:c16="http://schemas.microsoft.com/office/drawing/2014/chart" uri="{C3380CC4-5D6E-409C-BE32-E72D297353CC}">
              <c16:uniqueId val="{00000001-1DED-4BE8-A0C1-03FF395A959D}"/>
            </c:ext>
          </c:extLst>
        </c:ser>
        <c:ser>
          <c:idx val="2"/>
          <c:order val="2"/>
          <c:tx>
            <c:strRef>
              <c:f>'User Study'!$E$1</c:f>
              <c:strCache>
                <c:ptCount val="1"/>
                <c:pt idx="0">
                  <c:v>Label: Diff</c:v>
                </c:pt>
              </c:strCache>
            </c:strRef>
          </c:tx>
          <c:spPr>
            <a:solidFill>
              <a:schemeClr val="accent3"/>
            </a:solidFill>
            <a:ln>
              <a:no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Study'!$E$2:$E$25</c:f>
            </c:numRef>
          </c:val>
          <c:extLst>
            <c:ext xmlns:c16="http://schemas.microsoft.com/office/drawing/2014/chart" uri="{C3380CC4-5D6E-409C-BE32-E72D297353CC}">
              <c16:uniqueId val="{00000002-1DED-4BE8-A0C1-03FF395A959D}"/>
            </c:ext>
          </c:extLst>
        </c:ser>
        <c:ser>
          <c:idx val="3"/>
          <c:order val="3"/>
          <c:tx>
            <c:strRef>
              <c:f>'User Study'!$F$1</c:f>
              <c:strCache>
                <c:ptCount val="1"/>
                <c:pt idx="0">
                  <c:v>Exp 1</c:v>
                </c:pt>
              </c:strCache>
            </c:strRef>
          </c:tx>
          <c:spPr>
            <a:solidFill>
              <a:srgbClr val="85898A"/>
            </a:solidFill>
            <a:ln>
              <a:solidFill>
                <a:schemeClr val="tx1"/>
              </a:solid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Study'!$F$2:$F$25</c:f>
              <c:numCache>
                <c:formatCode>General</c:formatCode>
                <c:ptCount val="24"/>
                <c:pt idx="0">
                  <c:v>5.23</c:v>
                </c:pt>
                <c:pt idx="1">
                  <c:v>80.260000000000005</c:v>
                </c:pt>
                <c:pt idx="2">
                  <c:v>72.83</c:v>
                </c:pt>
                <c:pt idx="3">
                  <c:v>70.569999999999993</c:v>
                </c:pt>
                <c:pt idx="4">
                  <c:v>78.28</c:v>
                </c:pt>
                <c:pt idx="5">
                  <c:v>41.31</c:v>
                </c:pt>
                <c:pt idx="6">
                  <c:v>76.2</c:v>
                </c:pt>
                <c:pt idx="7">
                  <c:v>71.709999999999994</c:v>
                </c:pt>
                <c:pt idx="8">
                  <c:v>28.49</c:v>
                </c:pt>
                <c:pt idx="9">
                  <c:v>60.29</c:v>
                </c:pt>
                <c:pt idx="10">
                  <c:v>96.6</c:v>
                </c:pt>
                <c:pt idx="11">
                  <c:v>92.39</c:v>
                </c:pt>
                <c:pt idx="12">
                  <c:v>89</c:v>
                </c:pt>
                <c:pt idx="13">
                  <c:v>59.84</c:v>
                </c:pt>
                <c:pt idx="14">
                  <c:v>88.76</c:v>
                </c:pt>
                <c:pt idx="15">
                  <c:v>89.97</c:v>
                </c:pt>
                <c:pt idx="16">
                  <c:v>98.9</c:v>
                </c:pt>
                <c:pt idx="17">
                  <c:v>98.67</c:v>
                </c:pt>
                <c:pt idx="18">
                  <c:v>87.16</c:v>
                </c:pt>
                <c:pt idx="19">
                  <c:v>86.99</c:v>
                </c:pt>
                <c:pt idx="20">
                  <c:v>98.6</c:v>
                </c:pt>
                <c:pt idx="21">
                  <c:v>69.59</c:v>
                </c:pt>
                <c:pt idx="22">
                  <c:v>85.93</c:v>
                </c:pt>
                <c:pt idx="23">
                  <c:v>23.31</c:v>
                </c:pt>
              </c:numCache>
            </c:numRef>
          </c:val>
          <c:extLst>
            <c:ext xmlns:c16="http://schemas.microsoft.com/office/drawing/2014/chart" uri="{C3380CC4-5D6E-409C-BE32-E72D297353CC}">
              <c16:uniqueId val="{00000003-1DED-4BE8-A0C1-03FF395A959D}"/>
            </c:ext>
          </c:extLst>
        </c:ser>
        <c:ser>
          <c:idx val="4"/>
          <c:order val="4"/>
          <c:tx>
            <c:strRef>
              <c:f>'User Study'!$G$1</c:f>
              <c:strCache>
                <c:ptCount val="1"/>
                <c:pt idx="0">
                  <c:v>Label: Same</c:v>
                </c:pt>
              </c:strCache>
            </c:strRef>
          </c:tx>
          <c:spPr>
            <a:solidFill>
              <a:schemeClr val="accent5"/>
            </a:solidFill>
            <a:ln>
              <a:no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Study'!$G$2:$G$25</c:f>
            </c:numRef>
          </c:val>
          <c:extLst>
            <c:ext xmlns:c16="http://schemas.microsoft.com/office/drawing/2014/chart" uri="{C3380CC4-5D6E-409C-BE32-E72D297353CC}">
              <c16:uniqueId val="{00000004-1DED-4BE8-A0C1-03FF395A959D}"/>
            </c:ext>
          </c:extLst>
        </c:ser>
        <c:ser>
          <c:idx val="5"/>
          <c:order val="5"/>
          <c:tx>
            <c:strRef>
              <c:f>'User Study'!$H$1</c:f>
              <c:strCache>
                <c:ptCount val="1"/>
                <c:pt idx="0">
                  <c:v>Ratio</c:v>
                </c:pt>
              </c:strCache>
            </c:strRef>
          </c:tx>
          <c:spPr>
            <a:solidFill>
              <a:schemeClr val="accent6"/>
            </a:solidFill>
            <a:ln>
              <a:no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Study'!$H$2:$H$25</c:f>
            </c:numRef>
          </c:val>
          <c:extLst>
            <c:ext xmlns:c16="http://schemas.microsoft.com/office/drawing/2014/chart" uri="{C3380CC4-5D6E-409C-BE32-E72D297353CC}">
              <c16:uniqueId val="{00000005-1DED-4BE8-A0C1-03FF395A959D}"/>
            </c:ext>
          </c:extLst>
        </c:ser>
        <c:ser>
          <c:idx val="6"/>
          <c:order val="6"/>
          <c:tx>
            <c:strRef>
              <c:f>'User Study'!$I$1</c:f>
              <c:strCache>
                <c:ptCount val="1"/>
                <c:pt idx="0">
                  <c:v>Exp 2</c:v>
                </c:pt>
              </c:strCache>
            </c:strRef>
          </c:tx>
          <c:spPr>
            <a:solidFill>
              <a:srgbClr val="0051BA"/>
            </a:solidFill>
            <a:ln>
              <a:solidFill>
                <a:schemeClr val="tx1"/>
              </a:solid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Study'!$I$2:$I$25</c:f>
              <c:numCache>
                <c:formatCode>General</c:formatCode>
                <c:ptCount val="24"/>
                <c:pt idx="0">
                  <c:v>12.46</c:v>
                </c:pt>
                <c:pt idx="1">
                  <c:v>70.03</c:v>
                </c:pt>
                <c:pt idx="2">
                  <c:v>55.94</c:v>
                </c:pt>
                <c:pt idx="3">
                  <c:v>50.94</c:v>
                </c:pt>
                <c:pt idx="4">
                  <c:v>65.290000000000006</c:v>
                </c:pt>
                <c:pt idx="5">
                  <c:v>38.950000000000003</c:v>
                </c:pt>
                <c:pt idx="6">
                  <c:v>62.85</c:v>
                </c:pt>
                <c:pt idx="7">
                  <c:v>54.31</c:v>
                </c:pt>
                <c:pt idx="8">
                  <c:v>25.47</c:v>
                </c:pt>
                <c:pt idx="9">
                  <c:v>44.26</c:v>
                </c:pt>
                <c:pt idx="10">
                  <c:v>62.64</c:v>
                </c:pt>
                <c:pt idx="11">
                  <c:v>83.08</c:v>
                </c:pt>
                <c:pt idx="12">
                  <c:v>78</c:v>
                </c:pt>
                <c:pt idx="13">
                  <c:v>49.47</c:v>
                </c:pt>
                <c:pt idx="14">
                  <c:v>82.28</c:v>
                </c:pt>
                <c:pt idx="15">
                  <c:v>81.05</c:v>
                </c:pt>
                <c:pt idx="16">
                  <c:v>95.71</c:v>
                </c:pt>
                <c:pt idx="17">
                  <c:v>99.14</c:v>
                </c:pt>
                <c:pt idx="18">
                  <c:v>86.82</c:v>
                </c:pt>
                <c:pt idx="19">
                  <c:v>48.8</c:v>
                </c:pt>
                <c:pt idx="20">
                  <c:v>33.07</c:v>
                </c:pt>
                <c:pt idx="21">
                  <c:v>62.72</c:v>
                </c:pt>
                <c:pt idx="22">
                  <c:v>80.52</c:v>
                </c:pt>
                <c:pt idx="23">
                  <c:v>17.809999999999999</c:v>
                </c:pt>
              </c:numCache>
            </c:numRef>
          </c:val>
          <c:extLst>
            <c:ext xmlns:c16="http://schemas.microsoft.com/office/drawing/2014/chart" uri="{C3380CC4-5D6E-409C-BE32-E72D297353CC}">
              <c16:uniqueId val="{00000006-1DED-4BE8-A0C1-03FF395A959D}"/>
            </c:ext>
          </c:extLst>
        </c:ser>
        <c:ser>
          <c:idx val="7"/>
          <c:order val="7"/>
          <c:tx>
            <c:strRef>
              <c:f>'User Study'!$J$1</c:f>
              <c:strCache>
                <c:ptCount val="1"/>
                <c:pt idx="0">
                  <c:v>Exp 3</c:v>
                </c:pt>
              </c:strCache>
            </c:strRef>
          </c:tx>
          <c:spPr>
            <a:pattFill prst="wdUpDiag">
              <a:fgClr>
                <a:srgbClr val="FFC82D"/>
              </a:fgClr>
              <a:bgClr>
                <a:srgbClr val="85898A"/>
              </a:bgClr>
            </a:pattFill>
            <a:ln>
              <a:solidFill>
                <a:schemeClr val="tx1"/>
              </a:solid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Study'!$J$2:$J$25</c:f>
              <c:numCache>
                <c:formatCode>General</c:formatCode>
                <c:ptCount val="24"/>
                <c:pt idx="0">
                  <c:v>23.7</c:v>
                </c:pt>
                <c:pt idx="1">
                  <c:v>69.92</c:v>
                </c:pt>
                <c:pt idx="2">
                  <c:v>61.8</c:v>
                </c:pt>
                <c:pt idx="3">
                  <c:v>67.73</c:v>
                </c:pt>
                <c:pt idx="4">
                  <c:v>68</c:v>
                </c:pt>
                <c:pt idx="5">
                  <c:v>48.98</c:v>
                </c:pt>
                <c:pt idx="6">
                  <c:v>71.87</c:v>
                </c:pt>
                <c:pt idx="7">
                  <c:v>64.94</c:v>
                </c:pt>
                <c:pt idx="8">
                  <c:v>43.65</c:v>
                </c:pt>
                <c:pt idx="9">
                  <c:v>49.59</c:v>
                </c:pt>
                <c:pt idx="10">
                  <c:v>69.819999999999993</c:v>
                </c:pt>
                <c:pt idx="11">
                  <c:v>82.49</c:v>
                </c:pt>
                <c:pt idx="12">
                  <c:v>76</c:v>
                </c:pt>
                <c:pt idx="13">
                  <c:v>58.85</c:v>
                </c:pt>
                <c:pt idx="14">
                  <c:v>87</c:v>
                </c:pt>
                <c:pt idx="15">
                  <c:v>88.62</c:v>
                </c:pt>
                <c:pt idx="16">
                  <c:v>97.32</c:v>
                </c:pt>
                <c:pt idx="17">
                  <c:v>98.58</c:v>
                </c:pt>
                <c:pt idx="18">
                  <c:v>89.01</c:v>
                </c:pt>
                <c:pt idx="19">
                  <c:v>52.88</c:v>
                </c:pt>
                <c:pt idx="20">
                  <c:v>39.69</c:v>
                </c:pt>
                <c:pt idx="21">
                  <c:v>61.83</c:v>
                </c:pt>
                <c:pt idx="22">
                  <c:v>81.53</c:v>
                </c:pt>
                <c:pt idx="23">
                  <c:v>32.57</c:v>
                </c:pt>
              </c:numCache>
            </c:numRef>
          </c:val>
          <c:extLst>
            <c:ext xmlns:c16="http://schemas.microsoft.com/office/drawing/2014/chart" uri="{C3380CC4-5D6E-409C-BE32-E72D297353CC}">
              <c16:uniqueId val="{00000007-1DED-4BE8-A0C1-03FF395A959D}"/>
            </c:ext>
          </c:extLst>
        </c:ser>
        <c:dLbls>
          <c:showLegendKey val="0"/>
          <c:showVal val="0"/>
          <c:showCatName val="0"/>
          <c:showSerName val="0"/>
          <c:showPercent val="0"/>
          <c:showBubbleSize val="0"/>
        </c:dLbls>
        <c:gapWidth val="219"/>
        <c:overlap val="-27"/>
        <c:axId val="2012103392"/>
        <c:axId val="2012100896"/>
      </c:barChart>
      <c:catAx>
        <c:axId val="2012103392"/>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eaVert" wrap="square" anchor="t" anchorCtr="0"/>
          <a:lstStyle/>
          <a:p>
            <a:pPr>
              <a:defRPr sz="1400" b="1" i="0" u="none" strike="noStrike" kern="1200" baseline="0">
                <a:solidFill>
                  <a:sysClr val="windowText" lastClr="000000"/>
                </a:solidFill>
                <a:latin typeface="+mn-lt"/>
                <a:ea typeface="+mn-ea"/>
                <a:cs typeface="+mn-cs"/>
              </a:defRPr>
            </a:pPr>
            <a:endParaRPr lang="en-US"/>
          </a:p>
        </c:txPr>
        <c:crossAx val="2012100896"/>
        <c:crosses val="autoZero"/>
        <c:auto val="1"/>
        <c:lblAlgn val="ctr"/>
        <c:lblOffset val="100"/>
        <c:tickLblSkip val="1"/>
        <c:noMultiLvlLbl val="0"/>
      </c:catAx>
      <c:valAx>
        <c:axId val="2012100896"/>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en-US"/>
          </a:p>
        </c:txPr>
        <c:crossAx val="2012103392"/>
        <c:crosses val="autoZero"/>
        <c:crossBetween val="between"/>
      </c:valAx>
      <c:spPr>
        <a:noFill/>
        <a:ln>
          <a:noFill/>
        </a:ln>
        <a:effectLst/>
      </c:spPr>
    </c:plotArea>
    <c:legend>
      <c:legendPos val="b"/>
      <c:layout>
        <c:manualLayout>
          <c:xMode val="edge"/>
          <c:yMode val="edge"/>
          <c:x val="0.11745528375818913"/>
          <c:y val="6.8098288445205782E-2"/>
          <c:w val="0.21975865055739871"/>
          <c:h val="8.30644120304634E-2"/>
        </c:manualLayout>
      </c:layout>
      <c:overlay val="0"/>
      <c:spPr>
        <a:solidFill>
          <a:schemeClr val="bg1"/>
        </a:solidFill>
        <a:ln>
          <a:noFill/>
        </a:ln>
        <a:effectLst/>
      </c:spPr>
      <c:txPr>
        <a:bodyPr rot="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600"/>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1492266556527633E-2"/>
          <c:y val="5.3985518720580404E-2"/>
          <c:w val="0.91174922818222048"/>
          <c:h val="0.69416200031668807"/>
        </c:manualLayout>
      </c:layout>
      <c:barChart>
        <c:barDir val="col"/>
        <c:grouping val="clustered"/>
        <c:varyColors val="0"/>
        <c:ser>
          <c:idx val="0"/>
          <c:order val="0"/>
          <c:tx>
            <c:strRef>
              <c:f>'User Study'!$C$1</c:f>
              <c:strCache>
                <c:ptCount val="1"/>
                <c:pt idx="0">
                  <c:v>Attack Name</c:v>
                </c:pt>
              </c:strCache>
            </c:strRef>
          </c:tx>
          <c:spPr>
            <a:solidFill>
              <a:schemeClr val="accent1"/>
            </a:solidFill>
            <a:ln>
              <a:no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Study'!$C$2:$C$25</c:f>
            </c:numRef>
          </c:val>
          <c:extLst>
            <c:ext xmlns:c16="http://schemas.microsoft.com/office/drawing/2014/chart" uri="{C3380CC4-5D6E-409C-BE32-E72D297353CC}">
              <c16:uniqueId val="{00000000-1DED-4BE8-A0C1-03FF395A959D}"/>
            </c:ext>
          </c:extLst>
        </c:ser>
        <c:ser>
          <c:idx val="1"/>
          <c:order val="1"/>
          <c:tx>
            <c:strRef>
              <c:f>'User Study'!$D$1</c:f>
              <c:strCache>
                <c:ptCount val="1"/>
                <c:pt idx="0">
                  <c:v>Count</c:v>
                </c:pt>
              </c:strCache>
            </c:strRef>
          </c:tx>
          <c:spPr>
            <a:solidFill>
              <a:schemeClr val="accent2"/>
            </a:solidFill>
            <a:ln>
              <a:no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Study'!$D$2:$D$25</c:f>
            </c:numRef>
          </c:val>
          <c:extLst>
            <c:ext xmlns:c16="http://schemas.microsoft.com/office/drawing/2014/chart" uri="{C3380CC4-5D6E-409C-BE32-E72D297353CC}">
              <c16:uniqueId val="{00000001-1DED-4BE8-A0C1-03FF395A959D}"/>
            </c:ext>
          </c:extLst>
        </c:ser>
        <c:ser>
          <c:idx val="2"/>
          <c:order val="2"/>
          <c:tx>
            <c:strRef>
              <c:f>'User Study'!$E$1</c:f>
              <c:strCache>
                <c:ptCount val="1"/>
                <c:pt idx="0">
                  <c:v>Label: Diff</c:v>
                </c:pt>
              </c:strCache>
            </c:strRef>
          </c:tx>
          <c:spPr>
            <a:solidFill>
              <a:schemeClr val="accent3"/>
            </a:solidFill>
            <a:ln>
              <a:no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Study'!$E$2:$E$25</c:f>
            </c:numRef>
          </c:val>
          <c:extLst>
            <c:ext xmlns:c16="http://schemas.microsoft.com/office/drawing/2014/chart" uri="{C3380CC4-5D6E-409C-BE32-E72D297353CC}">
              <c16:uniqueId val="{00000002-1DED-4BE8-A0C1-03FF395A959D}"/>
            </c:ext>
          </c:extLst>
        </c:ser>
        <c:ser>
          <c:idx val="3"/>
          <c:order val="3"/>
          <c:tx>
            <c:strRef>
              <c:f>'User Study'!$F$1</c:f>
              <c:strCache>
                <c:ptCount val="1"/>
                <c:pt idx="0">
                  <c:v>Exp 1</c:v>
                </c:pt>
              </c:strCache>
            </c:strRef>
          </c:tx>
          <c:spPr>
            <a:solidFill>
              <a:srgbClr val="85898A"/>
            </a:solidFill>
            <a:ln>
              <a:solidFill>
                <a:schemeClr val="tx1"/>
              </a:solid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Study'!$F$2:$F$25</c:f>
              <c:numCache>
                <c:formatCode>General</c:formatCode>
                <c:ptCount val="24"/>
                <c:pt idx="0">
                  <c:v>5.23</c:v>
                </c:pt>
                <c:pt idx="1">
                  <c:v>80.260000000000005</c:v>
                </c:pt>
                <c:pt idx="2">
                  <c:v>72.83</c:v>
                </c:pt>
                <c:pt idx="3">
                  <c:v>70.569999999999993</c:v>
                </c:pt>
                <c:pt idx="4">
                  <c:v>78.28</c:v>
                </c:pt>
                <c:pt idx="5">
                  <c:v>41.31</c:v>
                </c:pt>
                <c:pt idx="6">
                  <c:v>76.2</c:v>
                </c:pt>
                <c:pt idx="7">
                  <c:v>71.709999999999994</c:v>
                </c:pt>
                <c:pt idx="8">
                  <c:v>28.49</c:v>
                </c:pt>
                <c:pt idx="9">
                  <c:v>60.29</c:v>
                </c:pt>
                <c:pt idx="10">
                  <c:v>96.6</c:v>
                </c:pt>
                <c:pt idx="11">
                  <c:v>92.39</c:v>
                </c:pt>
                <c:pt idx="12">
                  <c:v>89</c:v>
                </c:pt>
                <c:pt idx="13">
                  <c:v>59.84</c:v>
                </c:pt>
                <c:pt idx="14">
                  <c:v>88.76</c:v>
                </c:pt>
                <c:pt idx="15">
                  <c:v>89.97</c:v>
                </c:pt>
                <c:pt idx="16">
                  <c:v>98.9</c:v>
                </c:pt>
                <c:pt idx="17">
                  <c:v>98.67</c:v>
                </c:pt>
                <c:pt idx="18">
                  <c:v>87.16</c:v>
                </c:pt>
                <c:pt idx="19">
                  <c:v>86.99</c:v>
                </c:pt>
                <c:pt idx="20">
                  <c:v>98.6</c:v>
                </c:pt>
                <c:pt idx="21">
                  <c:v>69.59</c:v>
                </c:pt>
                <c:pt idx="22">
                  <c:v>85.93</c:v>
                </c:pt>
                <c:pt idx="23">
                  <c:v>23.31</c:v>
                </c:pt>
              </c:numCache>
            </c:numRef>
          </c:val>
          <c:extLst>
            <c:ext xmlns:c16="http://schemas.microsoft.com/office/drawing/2014/chart" uri="{C3380CC4-5D6E-409C-BE32-E72D297353CC}">
              <c16:uniqueId val="{00000003-1DED-4BE8-A0C1-03FF395A959D}"/>
            </c:ext>
          </c:extLst>
        </c:ser>
        <c:ser>
          <c:idx val="4"/>
          <c:order val="4"/>
          <c:tx>
            <c:strRef>
              <c:f>'User Study'!$G$1</c:f>
              <c:strCache>
                <c:ptCount val="1"/>
                <c:pt idx="0">
                  <c:v>Label: Same</c:v>
                </c:pt>
              </c:strCache>
            </c:strRef>
          </c:tx>
          <c:spPr>
            <a:solidFill>
              <a:schemeClr val="accent5"/>
            </a:solidFill>
            <a:ln>
              <a:no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Study'!$G$2:$G$25</c:f>
            </c:numRef>
          </c:val>
          <c:extLst>
            <c:ext xmlns:c16="http://schemas.microsoft.com/office/drawing/2014/chart" uri="{C3380CC4-5D6E-409C-BE32-E72D297353CC}">
              <c16:uniqueId val="{00000004-1DED-4BE8-A0C1-03FF395A959D}"/>
            </c:ext>
          </c:extLst>
        </c:ser>
        <c:ser>
          <c:idx val="5"/>
          <c:order val="5"/>
          <c:tx>
            <c:strRef>
              <c:f>'User Study'!$H$1</c:f>
              <c:strCache>
                <c:ptCount val="1"/>
                <c:pt idx="0">
                  <c:v>Ratio</c:v>
                </c:pt>
              </c:strCache>
            </c:strRef>
          </c:tx>
          <c:spPr>
            <a:solidFill>
              <a:schemeClr val="accent6"/>
            </a:solidFill>
            <a:ln>
              <a:no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Study'!$H$2:$H$25</c:f>
            </c:numRef>
          </c:val>
          <c:extLst>
            <c:ext xmlns:c16="http://schemas.microsoft.com/office/drawing/2014/chart" uri="{C3380CC4-5D6E-409C-BE32-E72D297353CC}">
              <c16:uniqueId val="{00000005-1DED-4BE8-A0C1-03FF395A959D}"/>
            </c:ext>
          </c:extLst>
        </c:ser>
        <c:ser>
          <c:idx val="6"/>
          <c:order val="6"/>
          <c:tx>
            <c:strRef>
              <c:f>'User Study'!$I$1</c:f>
              <c:strCache>
                <c:ptCount val="1"/>
                <c:pt idx="0">
                  <c:v>Exp 2</c:v>
                </c:pt>
              </c:strCache>
            </c:strRef>
          </c:tx>
          <c:spPr>
            <a:solidFill>
              <a:srgbClr val="0051BA"/>
            </a:solidFill>
            <a:ln>
              <a:solidFill>
                <a:schemeClr val="tx1"/>
              </a:solid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Study'!$I$2:$I$25</c:f>
              <c:numCache>
                <c:formatCode>General</c:formatCode>
                <c:ptCount val="24"/>
                <c:pt idx="0">
                  <c:v>12.46</c:v>
                </c:pt>
                <c:pt idx="1">
                  <c:v>70.03</c:v>
                </c:pt>
                <c:pt idx="2">
                  <c:v>55.94</c:v>
                </c:pt>
                <c:pt idx="3">
                  <c:v>50.94</c:v>
                </c:pt>
                <c:pt idx="4">
                  <c:v>65.290000000000006</c:v>
                </c:pt>
                <c:pt idx="5">
                  <c:v>38.950000000000003</c:v>
                </c:pt>
                <c:pt idx="6">
                  <c:v>62.85</c:v>
                </c:pt>
                <c:pt idx="7">
                  <c:v>54.31</c:v>
                </c:pt>
                <c:pt idx="8">
                  <c:v>25.47</c:v>
                </c:pt>
                <c:pt idx="9">
                  <c:v>44.26</c:v>
                </c:pt>
                <c:pt idx="10">
                  <c:v>62.64</c:v>
                </c:pt>
                <c:pt idx="11">
                  <c:v>83.08</c:v>
                </c:pt>
                <c:pt idx="12">
                  <c:v>78</c:v>
                </c:pt>
                <c:pt idx="13">
                  <c:v>49.47</c:v>
                </c:pt>
                <c:pt idx="14">
                  <c:v>82.28</c:v>
                </c:pt>
                <c:pt idx="15">
                  <c:v>81.05</c:v>
                </c:pt>
                <c:pt idx="16">
                  <c:v>95.71</c:v>
                </c:pt>
                <c:pt idx="17">
                  <c:v>99.14</c:v>
                </c:pt>
                <c:pt idx="18">
                  <c:v>86.82</c:v>
                </c:pt>
                <c:pt idx="19">
                  <c:v>48.8</c:v>
                </c:pt>
                <c:pt idx="20">
                  <c:v>33.07</c:v>
                </c:pt>
                <c:pt idx="21">
                  <c:v>62.72</c:v>
                </c:pt>
                <c:pt idx="22">
                  <c:v>80.52</c:v>
                </c:pt>
                <c:pt idx="23">
                  <c:v>17.809999999999999</c:v>
                </c:pt>
              </c:numCache>
            </c:numRef>
          </c:val>
          <c:extLst>
            <c:ext xmlns:c16="http://schemas.microsoft.com/office/drawing/2014/chart" uri="{C3380CC4-5D6E-409C-BE32-E72D297353CC}">
              <c16:uniqueId val="{00000006-1DED-4BE8-A0C1-03FF395A959D}"/>
            </c:ext>
          </c:extLst>
        </c:ser>
        <c:ser>
          <c:idx val="7"/>
          <c:order val="7"/>
          <c:tx>
            <c:strRef>
              <c:f>'User Study'!$J$1</c:f>
              <c:strCache>
                <c:ptCount val="1"/>
                <c:pt idx="0">
                  <c:v>Exp 3</c:v>
                </c:pt>
              </c:strCache>
            </c:strRef>
          </c:tx>
          <c:spPr>
            <a:pattFill prst="wdUpDiag">
              <a:fgClr>
                <a:srgbClr val="FFC82D"/>
              </a:fgClr>
              <a:bgClr>
                <a:srgbClr val="85898A"/>
              </a:bgClr>
            </a:pattFill>
            <a:ln>
              <a:solidFill>
                <a:schemeClr val="tx1"/>
              </a:solid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Study'!$J$2:$J$25</c:f>
              <c:numCache>
                <c:formatCode>General</c:formatCode>
                <c:ptCount val="24"/>
                <c:pt idx="0">
                  <c:v>23.7</c:v>
                </c:pt>
                <c:pt idx="1">
                  <c:v>69.92</c:v>
                </c:pt>
                <c:pt idx="2">
                  <c:v>61.8</c:v>
                </c:pt>
                <c:pt idx="3">
                  <c:v>67.73</c:v>
                </c:pt>
                <c:pt idx="4">
                  <c:v>68</c:v>
                </c:pt>
                <c:pt idx="5">
                  <c:v>48.98</c:v>
                </c:pt>
                <c:pt idx="6">
                  <c:v>71.87</c:v>
                </c:pt>
                <c:pt idx="7">
                  <c:v>64.94</c:v>
                </c:pt>
                <c:pt idx="8">
                  <c:v>43.65</c:v>
                </c:pt>
                <c:pt idx="9">
                  <c:v>49.59</c:v>
                </c:pt>
                <c:pt idx="10">
                  <c:v>69.819999999999993</c:v>
                </c:pt>
                <c:pt idx="11">
                  <c:v>82.49</c:v>
                </c:pt>
                <c:pt idx="12">
                  <c:v>76</c:v>
                </c:pt>
                <c:pt idx="13">
                  <c:v>58.85</c:v>
                </c:pt>
                <c:pt idx="14">
                  <c:v>87</c:v>
                </c:pt>
                <c:pt idx="15">
                  <c:v>88.62</c:v>
                </c:pt>
                <c:pt idx="16">
                  <c:v>97.32</c:v>
                </c:pt>
                <c:pt idx="17">
                  <c:v>98.58</c:v>
                </c:pt>
                <c:pt idx="18">
                  <c:v>89.01</c:v>
                </c:pt>
                <c:pt idx="19">
                  <c:v>52.88</c:v>
                </c:pt>
                <c:pt idx="20">
                  <c:v>39.69</c:v>
                </c:pt>
                <c:pt idx="21">
                  <c:v>61.83</c:v>
                </c:pt>
                <c:pt idx="22">
                  <c:v>81.53</c:v>
                </c:pt>
                <c:pt idx="23">
                  <c:v>32.57</c:v>
                </c:pt>
              </c:numCache>
            </c:numRef>
          </c:val>
          <c:extLst>
            <c:ext xmlns:c16="http://schemas.microsoft.com/office/drawing/2014/chart" uri="{C3380CC4-5D6E-409C-BE32-E72D297353CC}">
              <c16:uniqueId val="{00000007-1DED-4BE8-A0C1-03FF395A959D}"/>
            </c:ext>
          </c:extLst>
        </c:ser>
        <c:dLbls>
          <c:showLegendKey val="0"/>
          <c:showVal val="0"/>
          <c:showCatName val="0"/>
          <c:showSerName val="0"/>
          <c:showPercent val="0"/>
          <c:showBubbleSize val="0"/>
        </c:dLbls>
        <c:gapWidth val="219"/>
        <c:overlap val="-27"/>
        <c:axId val="2012103392"/>
        <c:axId val="2012100896"/>
      </c:barChart>
      <c:catAx>
        <c:axId val="2012103392"/>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eaVert" wrap="square" anchor="t" anchorCtr="0"/>
          <a:lstStyle/>
          <a:p>
            <a:pPr>
              <a:defRPr sz="1400" b="1" i="0" u="none" strike="noStrike" kern="1200" baseline="0">
                <a:solidFill>
                  <a:sysClr val="windowText" lastClr="000000"/>
                </a:solidFill>
                <a:latin typeface="+mn-lt"/>
                <a:ea typeface="+mn-ea"/>
                <a:cs typeface="+mn-cs"/>
              </a:defRPr>
            </a:pPr>
            <a:endParaRPr lang="en-US"/>
          </a:p>
        </c:txPr>
        <c:crossAx val="2012100896"/>
        <c:crosses val="autoZero"/>
        <c:auto val="1"/>
        <c:lblAlgn val="ctr"/>
        <c:lblOffset val="100"/>
        <c:tickLblSkip val="1"/>
        <c:noMultiLvlLbl val="0"/>
      </c:catAx>
      <c:valAx>
        <c:axId val="2012100896"/>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en-US"/>
          </a:p>
        </c:txPr>
        <c:crossAx val="2012103392"/>
        <c:crosses val="autoZero"/>
        <c:crossBetween val="between"/>
      </c:valAx>
      <c:spPr>
        <a:noFill/>
        <a:ln>
          <a:noFill/>
        </a:ln>
        <a:effectLst/>
      </c:spPr>
    </c:plotArea>
    <c:legend>
      <c:legendPos val="b"/>
      <c:layout>
        <c:manualLayout>
          <c:xMode val="edge"/>
          <c:yMode val="edge"/>
          <c:x val="0.11745528375818913"/>
          <c:y val="6.8098288445205782E-2"/>
          <c:w val="0.21975865055739871"/>
          <c:h val="8.30644120304634E-2"/>
        </c:manualLayout>
      </c:layout>
      <c:overlay val="0"/>
      <c:spPr>
        <a:solidFill>
          <a:schemeClr val="bg1"/>
        </a:solidFill>
        <a:ln>
          <a:noFill/>
        </a:ln>
        <a:effectLst/>
      </c:spPr>
      <c:txPr>
        <a:bodyPr rot="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6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F01891-E94A-42D8-AD41-54CE1BF6CCE1}" type="doc">
      <dgm:prSet loTypeId="urn:microsoft.com/office/officeart/2005/8/layout/orgChart1" loCatId="hierarchy" qsTypeId="urn:microsoft.com/office/officeart/2005/8/quickstyle/simple1" qsCatId="simple" csTypeId="urn:microsoft.com/office/officeart/2005/8/colors/accent1_3" csCatId="accent1" phldr="1"/>
      <dgm:spPr/>
      <dgm:t>
        <a:bodyPr/>
        <a:lstStyle/>
        <a:p>
          <a:endParaRPr lang="en-US"/>
        </a:p>
      </dgm:t>
    </dgm:pt>
    <dgm:pt modelId="{6739CB3D-EF8D-4208-BD46-5C67C94F4B48}">
      <dgm:prSet phldrT="[Text]" phldr="0"/>
      <dgm:spPr/>
      <dgm:t>
        <a:bodyPr/>
        <a:lstStyle/>
        <a:p>
          <a:pPr rtl="0"/>
          <a:r>
            <a:rPr lang="en-US" b="0" dirty="0">
              <a:latin typeface="+mj-lt"/>
            </a:rPr>
            <a:t>Local Patches</a:t>
          </a:r>
        </a:p>
      </dgm:t>
    </dgm:pt>
    <dgm:pt modelId="{C2042E61-B9FC-4894-B0C5-7AD846D3A364}" type="parTrans" cxnId="{4E582DBE-14C4-4CBE-9D53-E279CC0EA70D}">
      <dgm:prSet/>
      <dgm:spPr/>
      <dgm:t>
        <a:bodyPr/>
        <a:lstStyle/>
        <a:p>
          <a:endParaRPr lang="en-US" b="0">
            <a:latin typeface="+mj-lt"/>
          </a:endParaRPr>
        </a:p>
      </dgm:t>
    </dgm:pt>
    <dgm:pt modelId="{24B9FA86-2BA9-44AF-B21D-DD096A83FC8C}" type="sibTrans" cxnId="{4E582DBE-14C4-4CBE-9D53-E279CC0EA70D}">
      <dgm:prSet/>
      <dgm:spPr/>
      <dgm:t>
        <a:bodyPr/>
        <a:lstStyle/>
        <a:p>
          <a:endParaRPr lang="en-US" b="0">
            <a:latin typeface="+mj-lt"/>
          </a:endParaRPr>
        </a:p>
      </dgm:t>
    </dgm:pt>
    <dgm:pt modelId="{A0D51FA2-9254-4FEA-A734-B1A6804581F5}">
      <dgm:prSet phldrT="[Text]" phldr="0"/>
      <dgm:spPr/>
      <dgm:t>
        <a:bodyPr/>
        <a:lstStyle/>
        <a:p>
          <a:pPr rtl="0"/>
          <a:r>
            <a:rPr lang="en-US" b="0" dirty="0">
              <a:latin typeface="+mj-lt"/>
            </a:rPr>
            <a:t>Global Transformation</a:t>
          </a:r>
        </a:p>
      </dgm:t>
    </dgm:pt>
    <dgm:pt modelId="{9274EED3-111C-436D-A5DE-CAB6EB01713C}" type="parTrans" cxnId="{B2513AC7-2A1E-44A8-985D-A867253F5769}">
      <dgm:prSet/>
      <dgm:spPr/>
      <dgm:t>
        <a:bodyPr/>
        <a:lstStyle/>
        <a:p>
          <a:endParaRPr lang="en-US" b="0">
            <a:latin typeface="+mj-lt"/>
          </a:endParaRPr>
        </a:p>
      </dgm:t>
    </dgm:pt>
    <dgm:pt modelId="{35CE16C8-1B6E-4AAE-A2BE-7302C55CAE18}" type="sibTrans" cxnId="{B2513AC7-2A1E-44A8-985D-A867253F5769}">
      <dgm:prSet/>
      <dgm:spPr/>
      <dgm:t>
        <a:bodyPr/>
        <a:lstStyle/>
        <a:p>
          <a:endParaRPr lang="en-US" b="0">
            <a:latin typeface="+mj-lt"/>
          </a:endParaRPr>
        </a:p>
      </dgm:t>
    </dgm:pt>
    <dgm:pt modelId="{D1E564C9-6197-4588-8CAD-86180E384C2F}">
      <dgm:prSet phldr="0"/>
      <dgm:spPr/>
      <dgm:t>
        <a:bodyPr/>
        <a:lstStyle/>
        <a:p>
          <a:pPr rtl="0"/>
          <a:r>
            <a:rPr lang="en-US" b="0">
              <a:latin typeface="+mj-lt"/>
            </a:rPr>
            <a:t>Physical Accessory</a:t>
          </a:r>
        </a:p>
      </dgm:t>
    </dgm:pt>
    <dgm:pt modelId="{8EB3A2C4-23B1-4A7F-BE2C-2E412D86E06A}" type="parTrans" cxnId="{944E2D51-330A-47EF-84B5-4C76DC7BB168}">
      <dgm:prSet/>
      <dgm:spPr/>
      <dgm:t>
        <a:bodyPr/>
        <a:lstStyle/>
        <a:p>
          <a:endParaRPr lang="en-US" b="0">
            <a:latin typeface="+mj-lt"/>
          </a:endParaRPr>
        </a:p>
      </dgm:t>
    </dgm:pt>
    <dgm:pt modelId="{81701F59-FF08-4818-B842-6880EAE24EC1}" type="sibTrans" cxnId="{944E2D51-330A-47EF-84B5-4C76DC7BB168}">
      <dgm:prSet/>
      <dgm:spPr/>
      <dgm:t>
        <a:bodyPr/>
        <a:lstStyle/>
        <a:p>
          <a:endParaRPr lang="en-US" b="0">
            <a:latin typeface="+mj-lt"/>
          </a:endParaRPr>
        </a:p>
      </dgm:t>
    </dgm:pt>
    <dgm:pt modelId="{2CD04C26-47C1-4BB9-9A81-30174C833E97}">
      <dgm:prSet phldr="0"/>
      <dgm:spPr/>
      <dgm:t>
        <a:bodyPr/>
        <a:lstStyle/>
        <a:p>
          <a:pPr rtl="0"/>
          <a:r>
            <a:rPr lang="en-US" b="0">
              <a:latin typeface="+mj-lt"/>
            </a:rPr>
            <a:t>BadNets</a:t>
          </a:r>
        </a:p>
      </dgm:t>
    </dgm:pt>
    <dgm:pt modelId="{DA8C2CB6-CC74-402E-9207-69BA7295FCF9}" type="parTrans" cxnId="{33D9314C-22C0-4438-979A-4ECD559E33AC}">
      <dgm:prSet/>
      <dgm:spPr/>
      <dgm:t>
        <a:bodyPr/>
        <a:lstStyle/>
        <a:p>
          <a:endParaRPr lang="en-US" b="0">
            <a:latin typeface="+mj-lt"/>
          </a:endParaRPr>
        </a:p>
      </dgm:t>
    </dgm:pt>
    <dgm:pt modelId="{E54CA32B-98F1-486D-9ABA-9E05DDC6E5C2}" type="sibTrans" cxnId="{33D9314C-22C0-4438-979A-4ECD559E33AC}">
      <dgm:prSet/>
      <dgm:spPr/>
      <dgm:t>
        <a:bodyPr/>
        <a:lstStyle/>
        <a:p>
          <a:endParaRPr lang="en-US" b="0">
            <a:latin typeface="+mj-lt"/>
          </a:endParaRPr>
        </a:p>
      </dgm:t>
    </dgm:pt>
    <dgm:pt modelId="{F145C3B7-1045-4DB1-9F7F-876F8D74D9E4}">
      <dgm:prSet phldr="0"/>
      <dgm:spPr/>
      <dgm:t>
        <a:bodyPr/>
        <a:lstStyle/>
        <a:p>
          <a:r>
            <a:rPr lang="en-US" b="0">
              <a:latin typeface="+mj-lt"/>
            </a:rPr>
            <a:t>TrojanNN-Square</a:t>
          </a:r>
        </a:p>
      </dgm:t>
    </dgm:pt>
    <dgm:pt modelId="{0CFB73FF-4A0D-45EC-8113-20E577B2BC20}" type="parTrans" cxnId="{F91B64C9-2BB8-42ED-815E-9D86C2FC4572}">
      <dgm:prSet/>
      <dgm:spPr/>
      <dgm:t>
        <a:bodyPr/>
        <a:lstStyle/>
        <a:p>
          <a:endParaRPr lang="en-US" b="0">
            <a:latin typeface="+mj-lt"/>
          </a:endParaRPr>
        </a:p>
      </dgm:t>
    </dgm:pt>
    <dgm:pt modelId="{F50AB421-C03E-4386-9351-E7AFFDB04E17}" type="sibTrans" cxnId="{F91B64C9-2BB8-42ED-815E-9D86C2FC4572}">
      <dgm:prSet/>
      <dgm:spPr/>
      <dgm:t>
        <a:bodyPr/>
        <a:lstStyle/>
        <a:p>
          <a:endParaRPr lang="en-US" b="0">
            <a:latin typeface="+mj-lt"/>
          </a:endParaRPr>
        </a:p>
      </dgm:t>
    </dgm:pt>
    <dgm:pt modelId="{D1C1B0A1-F5C1-4C95-9A25-EFD5A6D635DB}">
      <dgm:prSet phldr="0"/>
      <dgm:spPr/>
      <dgm:t>
        <a:bodyPr/>
        <a:lstStyle/>
        <a:p>
          <a:pPr rtl="0"/>
          <a:r>
            <a:rPr lang="en-US" b="0">
              <a:latin typeface="+mj-lt"/>
            </a:rPr>
            <a:t>TrojanNN-Watermark</a:t>
          </a:r>
        </a:p>
      </dgm:t>
    </dgm:pt>
    <dgm:pt modelId="{E6304E02-49AE-4FBF-8233-739F6C043F84}" type="parTrans" cxnId="{0B615508-E4A8-4408-A8C6-020A9921B5C9}">
      <dgm:prSet/>
      <dgm:spPr/>
      <dgm:t>
        <a:bodyPr/>
        <a:lstStyle/>
        <a:p>
          <a:endParaRPr lang="en-US" b="0">
            <a:latin typeface="+mj-lt"/>
          </a:endParaRPr>
        </a:p>
      </dgm:t>
    </dgm:pt>
    <dgm:pt modelId="{D6A5A646-A71B-49B5-8F6F-9094C2184906}" type="sibTrans" cxnId="{0B615508-E4A8-4408-A8C6-020A9921B5C9}">
      <dgm:prSet/>
      <dgm:spPr/>
      <dgm:t>
        <a:bodyPr/>
        <a:lstStyle/>
        <a:p>
          <a:endParaRPr lang="en-US" b="0">
            <a:latin typeface="+mj-lt"/>
          </a:endParaRPr>
        </a:p>
      </dgm:t>
    </dgm:pt>
    <dgm:pt modelId="{CF5822FD-CBB2-460D-B215-8D0966F19EDC}">
      <dgm:prSet phldr="0"/>
      <dgm:spPr/>
      <dgm:t>
        <a:bodyPr/>
        <a:lstStyle/>
        <a:p>
          <a:pPr rtl="0"/>
          <a:r>
            <a:rPr lang="en-US" b="0">
              <a:latin typeface="+mj-lt"/>
            </a:rPr>
            <a:t>TrojanNet</a:t>
          </a:r>
        </a:p>
      </dgm:t>
    </dgm:pt>
    <dgm:pt modelId="{8EEA0FC9-E4AB-466B-8F2E-9B4B3B174AC8}" type="parTrans" cxnId="{01AB212B-8F06-4663-BE43-C888FE7C9D5B}">
      <dgm:prSet/>
      <dgm:spPr/>
      <dgm:t>
        <a:bodyPr/>
        <a:lstStyle/>
        <a:p>
          <a:endParaRPr lang="en-US" b="0">
            <a:latin typeface="+mj-lt"/>
          </a:endParaRPr>
        </a:p>
      </dgm:t>
    </dgm:pt>
    <dgm:pt modelId="{F49A2C45-A694-4EDC-AF7F-65A107658A33}" type="sibTrans" cxnId="{01AB212B-8F06-4663-BE43-C888FE7C9D5B}">
      <dgm:prSet/>
      <dgm:spPr/>
      <dgm:t>
        <a:bodyPr/>
        <a:lstStyle/>
        <a:p>
          <a:endParaRPr lang="en-US" b="0">
            <a:latin typeface="+mj-lt"/>
          </a:endParaRPr>
        </a:p>
      </dgm:t>
    </dgm:pt>
    <dgm:pt modelId="{A2573D23-41AD-4543-9380-019DE1C69A9E}">
      <dgm:prSet phldr="0"/>
      <dgm:spPr/>
      <dgm:t>
        <a:bodyPr/>
        <a:lstStyle/>
        <a:p>
          <a:pPr rtl="0"/>
          <a:r>
            <a:rPr lang="en-US" b="0" dirty="0">
              <a:latin typeface="+mj-lt"/>
            </a:rPr>
            <a:t>Static Invisible Perturbation</a:t>
          </a:r>
        </a:p>
      </dgm:t>
    </dgm:pt>
    <dgm:pt modelId="{078CFF2B-E51F-487A-8AD7-1234D3C694B9}" type="parTrans" cxnId="{3E25A3C6-820D-4E78-81FC-FD7199433C1C}">
      <dgm:prSet/>
      <dgm:spPr/>
      <dgm:t>
        <a:bodyPr/>
        <a:lstStyle/>
        <a:p>
          <a:endParaRPr lang="en-US" b="0">
            <a:latin typeface="+mj-lt"/>
          </a:endParaRPr>
        </a:p>
      </dgm:t>
    </dgm:pt>
    <dgm:pt modelId="{94CEC5BB-4D92-46A8-936A-1953E6A58DB5}" type="sibTrans" cxnId="{3E25A3C6-820D-4E78-81FC-FD7199433C1C}">
      <dgm:prSet/>
      <dgm:spPr/>
      <dgm:t>
        <a:bodyPr/>
        <a:lstStyle/>
        <a:p>
          <a:endParaRPr lang="en-US" b="0">
            <a:latin typeface="+mj-lt"/>
          </a:endParaRPr>
        </a:p>
      </dgm:t>
    </dgm:pt>
    <dgm:pt modelId="{02BFFEC7-9ED6-4419-B122-BB48900DD6DB}">
      <dgm:prSet phldr="0"/>
      <dgm:spPr/>
      <dgm:t>
        <a:bodyPr/>
        <a:lstStyle/>
        <a:p>
          <a:r>
            <a:rPr lang="en-US" b="0">
              <a:latin typeface="+mj-lt"/>
            </a:rPr>
            <a:t>Blend</a:t>
          </a:r>
        </a:p>
      </dgm:t>
    </dgm:pt>
    <dgm:pt modelId="{CB90478E-017F-4FA4-AB74-C3AD2B46BF13}" type="parTrans" cxnId="{638869FF-8FB5-4104-B827-13436556FAFA}">
      <dgm:prSet/>
      <dgm:spPr/>
      <dgm:t>
        <a:bodyPr/>
        <a:lstStyle/>
        <a:p>
          <a:endParaRPr lang="en-US" b="0">
            <a:latin typeface="+mj-lt"/>
          </a:endParaRPr>
        </a:p>
      </dgm:t>
    </dgm:pt>
    <dgm:pt modelId="{D6AE3DDF-F9CC-4DF5-8447-C956110617EA}" type="sibTrans" cxnId="{638869FF-8FB5-4104-B827-13436556FAFA}">
      <dgm:prSet/>
      <dgm:spPr/>
      <dgm:t>
        <a:bodyPr/>
        <a:lstStyle/>
        <a:p>
          <a:endParaRPr lang="en-US" b="0">
            <a:latin typeface="+mj-lt"/>
          </a:endParaRPr>
        </a:p>
      </dgm:t>
    </dgm:pt>
    <dgm:pt modelId="{D0DCFEAF-0FB3-4FCA-A115-680B93EC44F1}">
      <dgm:prSet phldr="0"/>
      <dgm:spPr/>
      <dgm:t>
        <a:bodyPr/>
        <a:lstStyle/>
        <a:p>
          <a:pPr rtl="0"/>
          <a:r>
            <a:rPr lang="en-US" b="0">
              <a:latin typeface="+mj-lt"/>
            </a:rPr>
            <a:t>Ramp Signal</a:t>
          </a:r>
        </a:p>
      </dgm:t>
    </dgm:pt>
    <dgm:pt modelId="{E4F5819B-9F90-440D-9C13-17368E8AA1CB}" type="parTrans" cxnId="{ACDD352C-269F-4072-8FAF-0191700CF87B}">
      <dgm:prSet/>
      <dgm:spPr/>
      <dgm:t>
        <a:bodyPr/>
        <a:lstStyle/>
        <a:p>
          <a:endParaRPr lang="en-US" b="0">
            <a:latin typeface="+mj-lt"/>
          </a:endParaRPr>
        </a:p>
      </dgm:t>
    </dgm:pt>
    <dgm:pt modelId="{E0B4C33E-A0EB-4F87-9D68-163FC35C1AB5}" type="sibTrans" cxnId="{ACDD352C-269F-4072-8FAF-0191700CF87B}">
      <dgm:prSet/>
      <dgm:spPr/>
      <dgm:t>
        <a:bodyPr/>
        <a:lstStyle/>
        <a:p>
          <a:endParaRPr lang="en-US" b="0">
            <a:latin typeface="+mj-lt"/>
          </a:endParaRPr>
        </a:p>
      </dgm:t>
    </dgm:pt>
    <dgm:pt modelId="{43FB48B7-0D54-4F49-BC56-526E8AF64B6A}">
      <dgm:prSet phldr="0"/>
      <dgm:spPr/>
      <dgm:t>
        <a:bodyPr/>
        <a:lstStyle/>
        <a:p>
          <a:pPr rtl="0"/>
          <a:r>
            <a:rPr lang="en-US" b="0">
              <a:latin typeface="+mj-lt"/>
            </a:rPr>
            <a:t>Instagram Filter</a:t>
          </a:r>
        </a:p>
      </dgm:t>
    </dgm:pt>
    <dgm:pt modelId="{1EF335AE-7FE6-47DD-97A0-21B8AD9C8DE4}" type="parTrans" cxnId="{1A96BCEE-3F3B-4D32-BDF1-A91D089A8985}">
      <dgm:prSet/>
      <dgm:spPr/>
      <dgm:t>
        <a:bodyPr/>
        <a:lstStyle/>
        <a:p>
          <a:endParaRPr lang="en-US" b="0">
            <a:latin typeface="+mj-lt"/>
          </a:endParaRPr>
        </a:p>
      </dgm:t>
    </dgm:pt>
    <dgm:pt modelId="{32FC0A56-B90D-4859-B0A6-0CEA94DAE513}" type="sibTrans" cxnId="{1A96BCEE-3F3B-4D32-BDF1-A91D089A8985}">
      <dgm:prSet/>
      <dgm:spPr/>
      <dgm:t>
        <a:bodyPr/>
        <a:lstStyle/>
        <a:p>
          <a:endParaRPr lang="en-US" b="0">
            <a:latin typeface="+mj-lt"/>
          </a:endParaRPr>
        </a:p>
      </dgm:t>
    </dgm:pt>
    <dgm:pt modelId="{138C6359-6BBB-4A2A-A26B-34F3F8AD82E0}">
      <dgm:prSet phldr="0"/>
      <dgm:spPr/>
      <dgm:t>
        <a:bodyPr/>
        <a:lstStyle/>
        <a:p>
          <a:r>
            <a:rPr lang="en-US" b="0">
              <a:latin typeface="+mj-lt"/>
            </a:rPr>
            <a:t>WaNet</a:t>
          </a:r>
        </a:p>
      </dgm:t>
    </dgm:pt>
    <dgm:pt modelId="{8385F116-A4C3-4654-B04E-ABE9AF2AFAA5}" type="parTrans" cxnId="{0FFB805D-BF70-4450-878B-FE95E9D9562C}">
      <dgm:prSet/>
      <dgm:spPr/>
      <dgm:t>
        <a:bodyPr/>
        <a:lstStyle/>
        <a:p>
          <a:endParaRPr lang="en-US" b="0">
            <a:latin typeface="+mj-lt"/>
          </a:endParaRPr>
        </a:p>
      </dgm:t>
    </dgm:pt>
    <dgm:pt modelId="{D0169491-40B4-4538-92DB-DD660FC0E4F7}" type="sibTrans" cxnId="{0FFB805D-BF70-4450-878B-FE95E9D9562C}">
      <dgm:prSet/>
      <dgm:spPr/>
      <dgm:t>
        <a:bodyPr/>
        <a:lstStyle/>
        <a:p>
          <a:endParaRPr lang="en-US" b="0">
            <a:latin typeface="+mj-lt"/>
          </a:endParaRPr>
        </a:p>
      </dgm:t>
    </dgm:pt>
    <dgm:pt modelId="{24C5B59D-81C6-47D8-A0BD-0AFA88723481}">
      <dgm:prSet phldr="0" custT="1"/>
      <dgm:spPr/>
      <dgm:t>
        <a:bodyPr/>
        <a:lstStyle/>
        <a:p>
          <a:pPr rtl="0"/>
          <a:r>
            <a:rPr lang="en-US" sz="2000" b="0" dirty="0">
              <a:latin typeface="+mj-lt"/>
            </a:rPr>
            <a:t>Evasion</a:t>
          </a:r>
        </a:p>
      </dgm:t>
    </dgm:pt>
    <dgm:pt modelId="{6A726B45-DAA5-4DE4-9CD8-E8346E896AFE}" type="parTrans" cxnId="{60A0649E-50E2-4837-9A4A-5C744765A63F}">
      <dgm:prSet/>
      <dgm:spPr/>
      <dgm:t>
        <a:bodyPr/>
        <a:lstStyle/>
        <a:p>
          <a:endParaRPr lang="en-US" b="0">
            <a:latin typeface="+mj-lt"/>
          </a:endParaRPr>
        </a:p>
      </dgm:t>
    </dgm:pt>
    <dgm:pt modelId="{BAF3DFC9-E641-435C-8E74-162E204DCB39}" type="sibTrans" cxnId="{60A0649E-50E2-4837-9A4A-5C744765A63F}">
      <dgm:prSet/>
      <dgm:spPr/>
      <dgm:t>
        <a:bodyPr/>
        <a:lstStyle/>
        <a:p>
          <a:endParaRPr lang="en-US" b="0">
            <a:latin typeface="+mj-lt"/>
          </a:endParaRPr>
        </a:p>
      </dgm:t>
    </dgm:pt>
    <dgm:pt modelId="{777B4759-5C52-4125-8440-60AF10318C41}">
      <dgm:prSet phldr="0" custT="1"/>
      <dgm:spPr/>
      <dgm:t>
        <a:bodyPr/>
        <a:lstStyle/>
        <a:p>
          <a:pPr marL="0" lvl="0" indent="0" algn="ctr" defTabSz="889000" rtl="0">
            <a:lnSpc>
              <a:spcPct val="90000"/>
            </a:lnSpc>
            <a:spcBef>
              <a:spcPct val="0"/>
            </a:spcBef>
            <a:spcAft>
              <a:spcPct val="35000"/>
            </a:spcAft>
            <a:buNone/>
          </a:pPr>
          <a:r>
            <a:rPr lang="en-US" sz="2000" b="0" kern="1200" dirty="0">
              <a:solidFill>
                <a:prstClr val="white"/>
              </a:solidFill>
              <a:latin typeface="+mj-lt"/>
              <a:ea typeface="+mn-ea"/>
              <a:cs typeface="+mn-cs"/>
            </a:rPr>
            <a:t>Backdoor</a:t>
          </a:r>
        </a:p>
      </dgm:t>
    </dgm:pt>
    <dgm:pt modelId="{CB19D134-D722-4B79-A492-6CEC214C0C19}" type="parTrans" cxnId="{155B8385-4BBD-40D7-930A-A47745F8B38F}">
      <dgm:prSet/>
      <dgm:spPr/>
      <dgm:t>
        <a:bodyPr/>
        <a:lstStyle/>
        <a:p>
          <a:endParaRPr lang="en-US" b="0">
            <a:latin typeface="+mj-lt"/>
          </a:endParaRPr>
        </a:p>
      </dgm:t>
    </dgm:pt>
    <dgm:pt modelId="{CFC84339-1588-4058-98F1-E60F06F8AFE5}" type="sibTrans" cxnId="{155B8385-4BBD-40D7-930A-A47745F8B38F}">
      <dgm:prSet/>
      <dgm:spPr/>
      <dgm:t>
        <a:bodyPr/>
        <a:lstStyle/>
        <a:p>
          <a:endParaRPr lang="en-US" b="0">
            <a:latin typeface="+mj-lt"/>
          </a:endParaRPr>
        </a:p>
      </dgm:t>
    </dgm:pt>
    <dgm:pt modelId="{1183F971-2D7D-4971-9246-B034D93F54F8}">
      <dgm:prSet phldr="0"/>
      <dgm:spPr/>
      <dgm:t>
        <a:bodyPr/>
        <a:lstStyle/>
        <a:p>
          <a:pPr rtl="0"/>
          <a:r>
            <a:rPr lang="en-US" b="0">
              <a:latin typeface="+mj-lt"/>
            </a:rPr>
            <a:t>Gradient-based Noise</a:t>
          </a:r>
        </a:p>
      </dgm:t>
    </dgm:pt>
    <dgm:pt modelId="{95D54BAF-DDBE-4ED9-94E6-8DAF0E21776E}" type="parTrans" cxnId="{5DE0C950-A489-4FC4-A962-CB1AA0618729}">
      <dgm:prSet/>
      <dgm:spPr/>
      <dgm:t>
        <a:bodyPr/>
        <a:lstStyle/>
        <a:p>
          <a:endParaRPr lang="en-US" b="0">
            <a:latin typeface="+mj-lt"/>
          </a:endParaRPr>
        </a:p>
      </dgm:t>
    </dgm:pt>
    <dgm:pt modelId="{C356DCA2-804E-459A-AFC0-9F6BD16450A8}" type="sibTrans" cxnId="{5DE0C950-A489-4FC4-A962-CB1AA0618729}">
      <dgm:prSet/>
      <dgm:spPr/>
      <dgm:t>
        <a:bodyPr/>
        <a:lstStyle/>
        <a:p>
          <a:endParaRPr lang="en-US" b="0">
            <a:latin typeface="+mj-lt"/>
          </a:endParaRPr>
        </a:p>
      </dgm:t>
    </dgm:pt>
    <dgm:pt modelId="{4C198BD1-64D7-4D41-A75D-961C1EABFE70}">
      <dgm:prSet phldr="0"/>
      <dgm:spPr/>
      <dgm:t>
        <a:bodyPr/>
        <a:lstStyle/>
        <a:p>
          <a:r>
            <a:rPr lang="en-US" b="0">
              <a:latin typeface="+mj-lt"/>
            </a:rPr>
            <a:t>FastFGSM</a:t>
          </a:r>
        </a:p>
      </dgm:t>
    </dgm:pt>
    <dgm:pt modelId="{BB074837-63E1-442D-B055-D5FEBA9E0092}" type="parTrans" cxnId="{E2200E44-489B-4784-9606-74C5084FB118}">
      <dgm:prSet/>
      <dgm:spPr/>
      <dgm:t>
        <a:bodyPr/>
        <a:lstStyle/>
        <a:p>
          <a:endParaRPr lang="en-US" b="0">
            <a:latin typeface="+mj-lt"/>
          </a:endParaRPr>
        </a:p>
      </dgm:t>
    </dgm:pt>
    <dgm:pt modelId="{74FD0317-E49D-4C4A-92BE-06623D22F535}" type="sibTrans" cxnId="{E2200E44-489B-4784-9606-74C5084FB118}">
      <dgm:prSet/>
      <dgm:spPr/>
      <dgm:t>
        <a:bodyPr/>
        <a:lstStyle/>
        <a:p>
          <a:endParaRPr lang="en-US" b="0">
            <a:latin typeface="+mj-lt"/>
          </a:endParaRPr>
        </a:p>
      </dgm:t>
    </dgm:pt>
    <dgm:pt modelId="{83660F3C-1C79-46CC-8405-13F42FFEC6FF}">
      <dgm:prSet phldr="0"/>
      <dgm:spPr/>
      <dgm:t>
        <a:bodyPr/>
        <a:lstStyle/>
        <a:p>
          <a:r>
            <a:rPr lang="en-US" b="0">
              <a:latin typeface="+mj-lt"/>
            </a:rPr>
            <a:t>MI-FGSM</a:t>
          </a:r>
        </a:p>
      </dgm:t>
    </dgm:pt>
    <dgm:pt modelId="{5B86FFF3-D2B8-409D-BE9F-AAD86DF63FB2}" type="parTrans" cxnId="{FE8E24D8-B3C6-465A-B280-F38909E17A2C}">
      <dgm:prSet/>
      <dgm:spPr/>
      <dgm:t>
        <a:bodyPr/>
        <a:lstStyle/>
        <a:p>
          <a:endParaRPr lang="en-US" b="0">
            <a:latin typeface="+mj-lt"/>
          </a:endParaRPr>
        </a:p>
      </dgm:t>
    </dgm:pt>
    <dgm:pt modelId="{AFAFED66-F8E2-4C69-9634-80A3B3F509E0}" type="sibTrans" cxnId="{FE8E24D8-B3C6-465A-B280-F38909E17A2C}">
      <dgm:prSet/>
      <dgm:spPr/>
      <dgm:t>
        <a:bodyPr/>
        <a:lstStyle/>
        <a:p>
          <a:endParaRPr lang="en-US" b="0">
            <a:latin typeface="+mj-lt"/>
          </a:endParaRPr>
        </a:p>
      </dgm:t>
    </dgm:pt>
    <dgm:pt modelId="{860071F8-0007-47A7-84DE-DDC0D2CF8085}">
      <dgm:prSet phldr="0"/>
      <dgm:spPr/>
      <dgm:t>
        <a:bodyPr/>
        <a:lstStyle/>
        <a:p>
          <a:r>
            <a:rPr lang="en-US" b="0">
              <a:latin typeface="+mj-lt"/>
            </a:rPr>
            <a:t>PGD</a:t>
          </a:r>
        </a:p>
      </dgm:t>
    </dgm:pt>
    <dgm:pt modelId="{868ACC5A-DFA2-418D-A2BD-E10E1089F8DC}" type="parTrans" cxnId="{B71D6F10-55CF-4AFE-8BDC-1E8BEC9B9CD2}">
      <dgm:prSet/>
      <dgm:spPr/>
      <dgm:t>
        <a:bodyPr/>
        <a:lstStyle/>
        <a:p>
          <a:endParaRPr lang="en-US" b="0">
            <a:latin typeface="+mj-lt"/>
          </a:endParaRPr>
        </a:p>
      </dgm:t>
    </dgm:pt>
    <dgm:pt modelId="{09A3D90A-8A15-4956-9EEE-1FD01A4FC312}" type="sibTrans" cxnId="{B71D6F10-55CF-4AFE-8BDC-1E8BEC9B9CD2}">
      <dgm:prSet/>
      <dgm:spPr/>
      <dgm:t>
        <a:bodyPr/>
        <a:lstStyle/>
        <a:p>
          <a:endParaRPr lang="en-US" b="0">
            <a:latin typeface="+mj-lt"/>
          </a:endParaRPr>
        </a:p>
      </dgm:t>
    </dgm:pt>
    <dgm:pt modelId="{1759399E-BCEF-424C-8430-DB295E259B0E}">
      <dgm:prSet phldr="0"/>
      <dgm:spPr/>
      <dgm:t>
        <a:bodyPr/>
        <a:lstStyle/>
        <a:p>
          <a:r>
            <a:rPr lang="en-US" b="0">
              <a:latin typeface="+mj-lt"/>
            </a:rPr>
            <a:t>AutoPGD</a:t>
          </a:r>
        </a:p>
      </dgm:t>
    </dgm:pt>
    <dgm:pt modelId="{DC0BCFAE-B07D-4E13-A189-98DA0C93DD45}" type="parTrans" cxnId="{6DFFAF3B-B8EC-43C2-A748-A7C2C00A70EE}">
      <dgm:prSet/>
      <dgm:spPr/>
      <dgm:t>
        <a:bodyPr/>
        <a:lstStyle/>
        <a:p>
          <a:endParaRPr lang="en-US" b="0">
            <a:latin typeface="+mj-lt"/>
          </a:endParaRPr>
        </a:p>
      </dgm:t>
    </dgm:pt>
    <dgm:pt modelId="{EA1E004A-B326-4595-9A34-8641E6FFC201}" type="sibTrans" cxnId="{6DFFAF3B-B8EC-43C2-A748-A7C2C00A70EE}">
      <dgm:prSet/>
      <dgm:spPr/>
      <dgm:t>
        <a:bodyPr/>
        <a:lstStyle/>
        <a:p>
          <a:endParaRPr lang="en-US" b="0">
            <a:latin typeface="+mj-lt"/>
          </a:endParaRPr>
        </a:p>
      </dgm:t>
    </dgm:pt>
    <dgm:pt modelId="{CD3063B7-6D9C-4553-AC89-0A5AB103EA7B}">
      <dgm:prSet phldr="0"/>
      <dgm:spPr/>
      <dgm:t>
        <a:bodyPr/>
        <a:lstStyle/>
        <a:p>
          <a:r>
            <a:rPr lang="en-US" b="0">
              <a:latin typeface="+mj-lt"/>
            </a:rPr>
            <a:t>CW</a:t>
          </a:r>
        </a:p>
      </dgm:t>
    </dgm:pt>
    <dgm:pt modelId="{5E0B47DF-4006-451D-A802-D43BE776C5FA}" type="parTrans" cxnId="{64EFA3B4-9566-4751-8077-74EDD5837843}">
      <dgm:prSet/>
      <dgm:spPr/>
      <dgm:t>
        <a:bodyPr/>
        <a:lstStyle/>
        <a:p>
          <a:endParaRPr lang="en-US" b="0">
            <a:latin typeface="+mj-lt"/>
          </a:endParaRPr>
        </a:p>
      </dgm:t>
    </dgm:pt>
    <dgm:pt modelId="{D126B8FB-7563-4B1E-9219-F6934C748765}" type="sibTrans" cxnId="{64EFA3B4-9566-4751-8077-74EDD5837843}">
      <dgm:prSet/>
      <dgm:spPr/>
      <dgm:t>
        <a:bodyPr/>
        <a:lstStyle/>
        <a:p>
          <a:endParaRPr lang="en-US" b="0">
            <a:latin typeface="+mj-lt"/>
          </a:endParaRPr>
        </a:p>
      </dgm:t>
    </dgm:pt>
    <dgm:pt modelId="{5E4B24A6-5033-4DAD-B70F-09C634CEAC6A}">
      <dgm:prSet phldr="0"/>
      <dgm:spPr/>
      <dgm:t>
        <a:bodyPr/>
        <a:lstStyle/>
        <a:p>
          <a:r>
            <a:rPr lang="en-US" b="0">
              <a:latin typeface="+mj-lt"/>
            </a:rPr>
            <a:t>Semantic AE</a:t>
          </a:r>
        </a:p>
      </dgm:t>
    </dgm:pt>
    <dgm:pt modelId="{00316B0B-3743-408E-99FB-E170888D4A40}" type="parTrans" cxnId="{CBD1749E-0825-42D2-8FD9-DDDB62D17FD2}">
      <dgm:prSet/>
      <dgm:spPr/>
      <dgm:t>
        <a:bodyPr/>
        <a:lstStyle/>
        <a:p>
          <a:endParaRPr lang="en-US" b="0">
            <a:latin typeface="+mj-lt"/>
          </a:endParaRPr>
        </a:p>
      </dgm:t>
    </dgm:pt>
    <dgm:pt modelId="{E565A3EF-B423-488B-90C3-D07F9BF512CE}" type="sibTrans" cxnId="{CBD1749E-0825-42D2-8FD9-DDDB62D17FD2}">
      <dgm:prSet/>
      <dgm:spPr/>
      <dgm:t>
        <a:bodyPr/>
        <a:lstStyle/>
        <a:p>
          <a:endParaRPr lang="en-US" b="0">
            <a:latin typeface="+mj-lt"/>
          </a:endParaRPr>
        </a:p>
      </dgm:t>
    </dgm:pt>
    <dgm:pt modelId="{27B701C0-2DCC-4D6F-9717-81BC95F57BB7}">
      <dgm:prSet phldr="0"/>
      <dgm:spPr/>
      <dgm:t>
        <a:bodyPr/>
        <a:lstStyle/>
        <a:p>
          <a:pPr rtl="0"/>
          <a:r>
            <a:rPr lang="en-US" b="0">
              <a:latin typeface="+mj-lt"/>
            </a:rPr>
            <a:t>Global Transformation</a:t>
          </a:r>
        </a:p>
      </dgm:t>
    </dgm:pt>
    <dgm:pt modelId="{B5F12C35-12E4-4772-83AE-F8F3A150E68C}" type="parTrans" cxnId="{F840D320-F570-454E-918C-28F4EA3375D3}">
      <dgm:prSet/>
      <dgm:spPr/>
      <dgm:t>
        <a:bodyPr/>
        <a:lstStyle/>
        <a:p>
          <a:endParaRPr lang="en-US" b="0">
            <a:latin typeface="+mj-lt"/>
          </a:endParaRPr>
        </a:p>
      </dgm:t>
    </dgm:pt>
    <dgm:pt modelId="{699CF043-925E-4C30-B68E-6F0E124396B7}" type="sibTrans" cxnId="{F840D320-F570-454E-918C-28F4EA3375D3}">
      <dgm:prSet/>
      <dgm:spPr/>
      <dgm:t>
        <a:bodyPr/>
        <a:lstStyle/>
        <a:p>
          <a:endParaRPr lang="en-US" b="0">
            <a:latin typeface="+mj-lt"/>
          </a:endParaRPr>
        </a:p>
      </dgm:t>
    </dgm:pt>
    <dgm:pt modelId="{B18EBDAF-7AC6-46F8-B3AE-CBF80C0BE6F1}">
      <dgm:prSet phldr="0"/>
      <dgm:spPr/>
      <dgm:t>
        <a:bodyPr/>
        <a:lstStyle/>
        <a:p>
          <a:pPr rtl="0"/>
          <a:r>
            <a:rPr lang="en-US" b="0" dirty="0">
              <a:latin typeface="+mj-lt"/>
            </a:rPr>
            <a:t>Gradient-based Noise</a:t>
          </a:r>
        </a:p>
      </dgm:t>
    </dgm:pt>
    <dgm:pt modelId="{CD8A906B-C882-4DEF-A2AF-69CD0C3C6CC7}" type="parTrans" cxnId="{5150D45C-A39F-4976-85DC-4770C1E98944}">
      <dgm:prSet/>
      <dgm:spPr/>
      <dgm:t>
        <a:bodyPr/>
        <a:lstStyle/>
        <a:p>
          <a:endParaRPr lang="en-US" b="0">
            <a:latin typeface="+mj-lt"/>
          </a:endParaRPr>
        </a:p>
      </dgm:t>
    </dgm:pt>
    <dgm:pt modelId="{9897B651-A6D7-4401-B428-77B42E261B23}" type="sibTrans" cxnId="{5150D45C-A39F-4976-85DC-4770C1E98944}">
      <dgm:prSet/>
      <dgm:spPr/>
      <dgm:t>
        <a:bodyPr/>
        <a:lstStyle/>
        <a:p>
          <a:endParaRPr lang="en-US" b="0">
            <a:latin typeface="+mj-lt"/>
          </a:endParaRPr>
        </a:p>
      </dgm:t>
    </dgm:pt>
    <dgm:pt modelId="{4BC1755A-C3AF-4812-93BA-352979B38E06}">
      <dgm:prSet phldr="0"/>
      <dgm:spPr/>
      <dgm:t>
        <a:bodyPr/>
        <a:lstStyle/>
        <a:p>
          <a:pPr rtl="0"/>
          <a:r>
            <a:rPr lang="en-US" b="0" err="1">
              <a:latin typeface="+mj-lt"/>
            </a:rPr>
            <a:t>AdvDoor</a:t>
          </a:r>
          <a:endParaRPr lang="en-US" b="0">
            <a:latin typeface="+mj-lt"/>
          </a:endParaRPr>
        </a:p>
      </dgm:t>
    </dgm:pt>
    <dgm:pt modelId="{BB1877FC-7825-4A64-9151-9207CB82BA5E}" type="parTrans" cxnId="{B8FC49C4-B811-46EF-8A21-BCFE8418A619}">
      <dgm:prSet/>
      <dgm:spPr/>
      <dgm:t>
        <a:bodyPr/>
        <a:lstStyle/>
        <a:p>
          <a:endParaRPr lang="en-US" b="0">
            <a:latin typeface="+mj-lt"/>
          </a:endParaRPr>
        </a:p>
      </dgm:t>
    </dgm:pt>
    <dgm:pt modelId="{AC354976-7DED-449C-8EE9-BDB566FEC11E}" type="sibTrans" cxnId="{B8FC49C4-B811-46EF-8A21-BCFE8418A619}">
      <dgm:prSet/>
      <dgm:spPr/>
      <dgm:t>
        <a:bodyPr/>
        <a:lstStyle/>
        <a:p>
          <a:endParaRPr lang="en-US" b="0">
            <a:latin typeface="+mj-lt"/>
          </a:endParaRPr>
        </a:p>
      </dgm:t>
    </dgm:pt>
    <dgm:pt modelId="{0157BE5E-DF10-4F30-9976-BB0E791AC23E}">
      <dgm:prSet phldr="0"/>
      <dgm:spPr/>
      <dgm:t>
        <a:bodyPr/>
        <a:lstStyle/>
        <a:p>
          <a:pPr rtl="0"/>
          <a:r>
            <a:rPr lang="en-US" b="0">
              <a:latin typeface="+mj-lt"/>
            </a:rPr>
            <a:t>Hidden Trigger</a:t>
          </a:r>
        </a:p>
      </dgm:t>
    </dgm:pt>
    <dgm:pt modelId="{4A966043-2BC1-4E5F-8057-5EBAB996040C}" type="parTrans" cxnId="{F1FA0BC1-CB36-4970-8694-ADC4BB268149}">
      <dgm:prSet/>
      <dgm:spPr/>
      <dgm:t>
        <a:bodyPr/>
        <a:lstStyle/>
        <a:p>
          <a:endParaRPr lang="en-US" b="0">
            <a:latin typeface="+mj-lt"/>
          </a:endParaRPr>
        </a:p>
      </dgm:t>
    </dgm:pt>
    <dgm:pt modelId="{13B2F99A-039C-4F8E-AF79-C0AB16A86923}" type="sibTrans" cxnId="{F1FA0BC1-CB36-4970-8694-ADC4BB268149}">
      <dgm:prSet/>
      <dgm:spPr/>
      <dgm:t>
        <a:bodyPr/>
        <a:lstStyle/>
        <a:p>
          <a:endParaRPr lang="en-US" b="0">
            <a:latin typeface="+mj-lt"/>
          </a:endParaRPr>
        </a:p>
      </dgm:t>
    </dgm:pt>
    <dgm:pt modelId="{545DCB32-DDBF-43D6-870B-08E00B4F947F}">
      <dgm:prSet phldr="0"/>
      <dgm:spPr/>
      <dgm:t>
        <a:bodyPr/>
        <a:lstStyle/>
        <a:p>
          <a:pPr rtl="0"/>
          <a:r>
            <a:rPr lang="en-US" b="0" dirty="0">
              <a:latin typeface="+mj-lt"/>
            </a:rPr>
            <a:t>Adaptive Invisible Perturbation</a:t>
          </a:r>
        </a:p>
      </dgm:t>
    </dgm:pt>
    <dgm:pt modelId="{4FBD63C7-AD32-4CD2-AE4A-B4DD901C6F90}" type="parTrans" cxnId="{CBC345D3-10A3-42D7-AE06-99DD93417606}">
      <dgm:prSet/>
      <dgm:spPr/>
      <dgm:t>
        <a:bodyPr/>
        <a:lstStyle/>
        <a:p>
          <a:endParaRPr lang="en-US" b="0">
            <a:latin typeface="+mj-lt"/>
          </a:endParaRPr>
        </a:p>
      </dgm:t>
    </dgm:pt>
    <dgm:pt modelId="{8C19A17F-8D60-4AA3-84BF-F94761D71A06}" type="sibTrans" cxnId="{CBC345D3-10A3-42D7-AE06-99DD93417606}">
      <dgm:prSet/>
      <dgm:spPr/>
      <dgm:t>
        <a:bodyPr/>
        <a:lstStyle/>
        <a:p>
          <a:endParaRPr lang="en-US" b="0">
            <a:latin typeface="+mj-lt"/>
          </a:endParaRPr>
        </a:p>
      </dgm:t>
    </dgm:pt>
    <dgm:pt modelId="{BED49398-5182-4B7C-ACDE-0FD7DF3D73EE}">
      <dgm:prSet phldr="0"/>
      <dgm:spPr/>
      <dgm:t>
        <a:bodyPr/>
        <a:lstStyle/>
        <a:p>
          <a:r>
            <a:rPr lang="en-US" b="0">
              <a:latin typeface="+mj-lt"/>
            </a:rPr>
            <a:t>FGSM</a:t>
          </a:r>
        </a:p>
      </dgm:t>
    </dgm:pt>
    <dgm:pt modelId="{BB4119E5-3024-4B6F-88EC-A5F63E30C9BD}" type="parTrans" cxnId="{9A682DED-470F-470F-A6CF-58D2895F40A4}">
      <dgm:prSet/>
      <dgm:spPr/>
      <dgm:t>
        <a:bodyPr/>
        <a:lstStyle/>
        <a:p>
          <a:endParaRPr lang="en-US" b="0">
            <a:latin typeface="+mj-lt"/>
          </a:endParaRPr>
        </a:p>
      </dgm:t>
    </dgm:pt>
    <dgm:pt modelId="{F0560CF7-629A-4D39-8F82-E80B4C91EC99}" type="sibTrans" cxnId="{9A682DED-470F-470F-A6CF-58D2895F40A4}">
      <dgm:prSet/>
      <dgm:spPr/>
      <dgm:t>
        <a:bodyPr/>
        <a:lstStyle/>
        <a:p>
          <a:endParaRPr lang="en-US" b="0">
            <a:latin typeface="+mj-lt"/>
          </a:endParaRPr>
        </a:p>
      </dgm:t>
    </dgm:pt>
    <dgm:pt modelId="{9F377491-28F9-4735-9B6B-A8993AFEC506}">
      <dgm:prSet phldr="0"/>
      <dgm:spPr/>
      <dgm:t>
        <a:bodyPr/>
        <a:lstStyle/>
        <a:p>
          <a:pPr rtl="0"/>
          <a:r>
            <a:rPr lang="en-US" b="0">
              <a:latin typeface="+mj-lt"/>
            </a:rPr>
            <a:t>Deepfool</a:t>
          </a:r>
        </a:p>
      </dgm:t>
    </dgm:pt>
    <dgm:pt modelId="{06D7D89B-D59F-4C90-871A-0B1EE2AC1362}" type="parTrans" cxnId="{8832B2E0-6B6B-4563-8A50-2CD7EE3DE2C6}">
      <dgm:prSet/>
      <dgm:spPr/>
      <dgm:t>
        <a:bodyPr/>
        <a:lstStyle/>
        <a:p>
          <a:endParaRPr lang="en-US" b="0">
            <a:latin typeface="+mj-lt"/>
          </a:endParaRPr>
        </a:p>
      </dgm:t>
    </dgm:pt>
    <dgm:pt modelId="{02AE4D44-9371-4CCD-96E5-947291B17B73}" type="sibTrans" cxnId="{8832B2E0-6B6B-4563-8A50-2CD7EE3DE2C6}">
      <dgm:prSet/>
      <dgm:spPr/>
      <dgm:t>
        <a:bodyPr/>
        <a:lstStyle/>
        <a:p>
          <a:endParaRPr lang="en-US" b="0">
            <a:latin typeface="+mj-lt"/>
          </a:endParaRPr>
        </a:p>
      </dgm:t>
    </dgm:pt>
    <dgm:pt modelId="{A6051DF3-1B55-4024-9A93-9666038A1E6A}">
      <dgm:prSet phldr="0"/>
      <dgm:spPr/>
      <dgm:t>
        <a:bodyPr/>
        <a:lstStyle/>
        <a:p>
          <a:r>
            <a:rPr lang="en-US" b="0">
              <a:latin typeface="+mj-lt"/>
            </a:rPr>
            <a:t>Smoothfool</a:t>
          </a:r>
        </a:p>
      </dgm:t>
    </dgm:pt>
    <dgm:pt modelId="{BC5CDFDF-AEC6-4ECC-A3E1-19E4C23391E2}" type="parTrans" cxnId="{DA37329C-40AC-4939-B38C-B77F2444BC27}">
      <dgm:prSet/>
      <dgm:spPr/>
      <dgm:t>
        <a:bodyPr/>
        <a:lstStyle/>
        <a:p>
          <a:endParaRPr lang="en-US" b="0">
            <a:latin typeface="+mj-lt"/>
          </a:endParaRPr>
        </a:p>
      </dgm:t>
    </dgm:pt>
    <dgm:pt modelId="{DDE6861A-32C9-42A4-8271-98CE9F683BEB}" type="sibTrans" cxnId="{DA37329C-40AC-4939-B38C-B77F2444BC27}">
      <dgm:prSet/>
      <dgm:spPr/>
      <dgm:t>
        <a:bodyPr/>
        <a:lstStyle/>
        <a:p>
          <a:endParaRPr lang="en-US" b="0">
            <a:latin typeface="+mj-lt"/>
          </a:endParaRPr>
        </a:p>
      </dgm:t>
    </dgm:pt>
    <dgm:pt modelId="{B1603DFC-D3F2-481B-98A4-59D030481A16}">
      <dgm:prSet phldr="0"/>
      <dgm:spPr/>
      <dgm:t>
        <a:bodyPr/>
        <a:lstStyle/>
        <a:p>
          <a:pPr rtl="0"/>
          <a:r>
            <a:rPr lang="en-US" b="0">
              <a:latin typeface="+mj-lt"/>
            </a:rPr>
            <a:t>BIM</a:t>
          </a:r>
        </a:p>
      </dgm:t>
    </dgm:pt>
    <dgm:pt modelId="{671897D3-6994-4D31-B4A9-A37C44D44377}" type="parTrans" cxnId="{D6146490-76E8-4225-A9F2-3DBFD8082FF5}">
      <dgm:prSet/>
      <dgm:spPr/>
      <dgm:t>
        <a:bodyPr/>
        <a:lstStyle/>
        <a:p>
          <a:endParaRPr lang="en-US" b="0">
            <a:latin typeface="+mj-lt"/>
          </a:endParaRPr>
        </a:p>
      </dgm:t>
    </dgm:pt>
    <dgm:pt modelId="{36E70ED3-058D-492C-B8D1-ACC2CFD25170}" type="sibTrans" cxnId="{D6146490-76E8-4225-A9F2-3DBFD8082FF5}">
      <dgm:prSet/>
      <dgm:spPr/>
      <dgm:t>
        <a:bodyPr/>
        <a:lstStyle/>
        <a:p>
          <a:endParaRPr lang="en-US" b="0">
            <a:latin typeface="+mj-lt"/>
          </a:endParaRPr>
        </a:p>
      </dgm:t>
    </dgm:pt>
    <dgm:pt modelId="{8914390C-FDE9-46F3-B1A5-B97083620D3A}" type="pres">
      <dgm:prSet presAssocID="{BDF01891-E94A-42D8-AD41-54CE1BF6CCE1}" presName="hierChild1" presStyleCnt="0">
        <dgm:presLayoutVars>
          <dgm:orgChart val="1"/>
          <dgm:chPref val="1"/>
          <dgm:dir/>
          <dgm:animOne val="branch"/>
          <dgm:animLvl val="lvl"/>
          <dgm:resizeHandles/>
        </dgm:presLayoutVars>
      </dgm:prSet>
      <dgm:spPr/>
    </dgm:pt>
    <dgm:pt modelId="{B6FFB632-90D7-4930-B3A2-37A4625286F0}" type="pres">
      <dgm:prSet presAssocID="{24C5B59D-81C6-47D8-A0BD-0AFA88723481}" presName="hierRoot1" presStyleCnt="0">
        <dgm:presLayoutVars>
          <dgm:hierBranch val="init"/>
        </dgm:presLayoutVars>
      </dgm:prSet>
      <dgm:spPr/>
    </dgm:pt>
    <dgm:pt modelId="{20A24F1D-0C59-402C-8F46-325BBE3284B7}" type="pres">
      <dgm:prSet presAssocID="{24C5B59D-81C6-47D8-A0BD-0AFA88723481}" presName="rootComposite1" presStyleCnt="0"/>
      <dgm:spPr/>
    </dgm:pt>
    <dgm:pt modelId="{D3B82915-0A5D-4D30-B686-050DFFE82ACD}" type="pres">
      <dgm:prSet presAssocID="{24C5B59D-81C6-47D8-A0BD-0AFA88723481}" presName="rootText1" presStyleLbl="node0" presStyleIdx="0" presStyleCnt="2">
        <dgm:presLayoutVars>
          <dgm:chPref val="3"/>
        </dgm:presLayoutVars>
      </dgm:prSet>
      <dgm:spPr/>
    </dgm:pt>
    <dgm:pt modelId="{16A86465-1999-4758-B4E4-9E7EAB254E4E}" type="pres">
      <dgm:prSet presAssocID="{24C5B59D-81C6-47D8-A0BD-0AFA88723481}" presName="rootConnector1" presStyleLbl="node1" presStyleIdx="0" presStyleCnt="0"/>
      <dgm:spPr/>
    </dgm:pt>
    <dgm:pt modelId="{C30F0BC6-F1BB-4B9A-91E1-7420D85F0B88}" type="pres">
      <dgm:prSet presAssocID="{24C5B59D-81C6-47D8-A0BD-0AFA88723481}" presName="hierChild2" presStyleCnt="0"/>
      <dgm:spPr/>
    </dgm:pt>
    <dgm:pt modelId="{8188F54F-0431-4C9E-9235-7A368E26A6E9}" type="pres">
      <dgm:prSet presAssocID="{95D54BAF-DDBE-4ED9-94E6-8DAF0E21776E}" presName="Name37" presStyleLbl="parChTrans1D2" presStyleIdx="0" presStyleCnt="5"/>
      <dgm:spPr/>
    </dgm:pt>
    <dgm:pt modelId="{7F7478B8-8555-4B96-9352-731B37D9C3D4}" type="pres">
      <dgm:prSet presAssocID="{1183F971-2D7D-4971-9246-B034D93F54F8}" presName="hierRoot2" presStyleCnt="0">
        <dgm:presLayoutVars>
          <dgm:hierBranch val="init"/>
        </dgm:presLayoutVars>
      </dgm:prSet>
      <dgm:spPr/>
    </dgm:pt>
    <dgm:pt modelId="{84AB98BE-E075-4967-86E1-0B9B1C12FFBF}" type="pres">
      <dgm:prSet presAssocID="{1183F971-2D7D-4971-9246-B034D93F54F8}" presName="rootComposite" presStyleCnt="0"/>
      <dgm:spPr/>
    </dgm:pt>
    <dgm:pt modelId="{FCB39EBB-DA10-49BE-B909-F2252B4CDDE9}" type="pres">
      <dgm:prSet presAssocID="{1183F971-2D7D-4971-9246-B034D93F54F8}" presName="rootText" presStyleLbl="node2" presStyleIdx="0" presStyleCnt="5">
        <dgm:presLayoutVars>
          <dgm:chPref val="3"/>
        </dgm:presLayoutVars>
      </dgm:prSet>
      <dgm:spPr/>
    </dgm:pt>
    <dgm:pt modelId="{FA56628F-4383-4410-9A7C-12592EBA814F}" type="pres">
      <dgm:prSet presAssocID="{1183F971-2D7D-4971-9246-B034D93F54F8}" presName="rootConnector" presStyleLbl="node2" presStyleIdx="0" presStyleCnt="5"/>
      <dgm:spPr/>
    </dgm:pt>
    <dgm:pt modelId="{CB1E5B8E-371E-43E4-803C-6D0D30300844}" type="pres">
      <dgm:prSet presAssocID="{1183F971-2D7D-4971-9246-B034D93F54F8}" presName="hierChild4" presStyleCnt="0"/>
      <dgm:spPr/>
    </dgm:pt>
    <dgm:pt modelId="{569C396F-EC5F-421E-9633-5AC51EDE4835}" type="pres">
      <dgm:prSet presAssocID="{BB4119E5-3024-4B6F-88EC-A5F63E30C9BD}" presName="Name37" presStyleLbl="parChTrans1D3" presStyleIdx="0" presStyleCnt="16"/>
      <dgm:spPr/>
    </dgm:pt>
    <dgm:pt modelId="{CED2BE10-860A-490A-AD88-0101019B8B9E}" type="pres">
      <dgm:prSet presAssocID="{BED49398-5182-4B7C-ACDE-0FD7DF3D73EE}" presName="hierRoot2" presStyleCnt="0">
        <dgm:presLayoutVars>
          <dgm:hierBranch val="init"/>
        </dgm:presLayoutVars>
      </dgm:prSet>
      <dgm:spPr/>
    </dgm:pt>
    <dgm:pt modelId="{82738888-C175-42CE-B29C-2D3F29630F65}" type="pres">
      <dgm:prSet presAssocID="{BED49398-5182-4B7C-ACDE-0FD7DF3D73EE}" presName="rootComposite" presStyleCnt="0"/>
      <dgm:spPr/>
    </dgm:pt>
    <dgm:pt modelId="{46F3ABAC-EBBB-43F7-87F0-28CBF3331086}" type="pres">
      <dgm:prSet presAssocID="{BED49398-5182-4B7C-ACDE-0FD7DF3D73EE}" presName="rootText" presStyleLbl="node3" presStyleIdx="0" presStyleCnt="16">
        <dgm:presLayoutVars>
          <dgm:chPref val="3"/>
        </dgm:presLayoutVars>
      </dgm:prSet>
      <dgm:spPr/>
    </dgm:pt>
    <dgm:pt modelId="{681759A3-53C7-476E-B4C9-7C82D1991A6B}" type="pres">
      <dgm:prSet presAssocID="{BED49398-5182-4B7C-ACDE-0FD7DF3D73EE}" presName="rootConnector" presStyleLbl="node3" presStyleIdx="0" presStyleCnt="16"/>
      <dgm:spPr/>
    </dgm:pt>
    <dgm:pt modelId="{314D6258-DA1F-4229-9AFE-700049E34300}" type="pres">
      <dgm:prSet presAssocID="{BED49398-5182-4B7C-ACDE-0FD7DF3D73EE}" presName="hierChild4" presStyleCnt="0"/>
      <dgm:spPr/>
    </dgm:pt>
    <dgm:pt modelId="{8DCFBF2C-1BBC-4CC1-BF44-55966D719EAC}" type="pres">
      <dgm:prSet presAssocID="{671897D3-6994-4D31-B4A9-A37C44D44377}" presName="Name37" presStyleLbl="parChTrans1D4" presStyleIdx="0" presStyleCnt="7"/>
      <dgm:spPr/>
    </dgm:pt>
    <dgm:pt modelId="{D2128FCD-25F9-42B1-81F0-13BFB0801B0F}" type="pres">
      <dgm:prSet presAssocID="{B1603DFC-D3F2-481B-98A4-59D030481A16}" presName="hierRoot2" presStyleCnt="0">
        <dgm:presLayoutVars>
          <dgm:hierBranch val="init"/>
        </dgm:presLayoutVars>
      </dgm:prSet>
      <dgm:spPr/>
    </dgm:pt>
    <dgm:pt modelId="{025AC336-C255-40CA-A064-881C65D7DBE1}" type="pres">
      <dgm:prSet presAssocID="{B1603DFC-D3F2-481B-98A4-59D030481A16}" presName="rootComposite" presStyleCnt="0"/>
      <dgm:spPr/>
    </dgm:pt>
    <dgm:pt modelId="{090C63B7-01CA-4012-A1D4-1309955FBCBD}" type="pres">
      <dgm:prSet presAssocID="{B1603DFC-D3F2-481B-98A4-59D030481A16}" presName="rootText" presStyleLbl="node4" presStyleIdx="0" presStyleCnt="7">
        <dgm:presLayoutVars>
          <dgm:chPref val="3"/>
        </dgm:presLayoutVars>
      </dgm:prSet>
      <dgm:spPr/>
    </dgm:pt>
    <dgm:pt modelId="{3EC430C8-0DCB-4DAB-B1C7-BC317A9E8A01}" type="pres">
      <dgm:prSet presAssocID="{B1603DFC-D3F2-481B-98A4-59D030481A16}" presName="rootConnector" presStyleLbl="node4" presStyleIdx="0" presStyleCnt="7"/>
      <dgm:spPr/>
    </dgm:pt>
    <dgm:pt modelId="{12D8FBE4-4D35-4436-B3EA-3C0AFBF16BB4}" type="pres">
      <dgm:prSet presAssocID="{B1603DFC-D3F2-481B-98A4-59D030481A16}" presName="hierChild4" presStyleCnt="0"/>
      <dgm:spPr/>
    </dgm:pt>
    <dgm:pt modelId="{F11ABBAE-C84B-4EE0-9FE4-27291F5FE576}" type="pres">
      <dgm:prSet presAssocID="{B1603DFC-D3F2-481B-98A4-59D030481A16}" presName="hierChild5" presStyleCnt="0"/>
      <dgm:spPr/>
    </dgm:pt>
    <dgm:pt modelId="{D9D4514B-1D0B-472E-990A-E96DB3E19F19}" type="pres">
      <dgm:prSet presAssocID="{BB074837-63E1-442D-B055-D5FEBA9E0092}" presName="Name37" presStyleLbl="parChTrans1D4" presStyleIdx="1" presStyleCnt="7"/>
      <dgm:spPr/>
    </dgm:pt>
    <dgm:pt modelId="{F85F9444-3E54-41F9-AE44-743F6FDA152F}" type="pres">
      <dgm:prSet presAssocID="{4C198BD1-64D7-4D41-A75D-961C1EABFE70}" presName="hierRoot2" presStyleCnt="0">
        <dgm:presLayoutVars>
          <dgm:hierBranch val="init"/>
        </dgm:presLayoutVars>
      </dgm:prSet>
      <dgm:spPr/>
    </dgm:pt>
    <dgm:pt modelId="{51BEC975-A78D-449F-AD8C-7B678D430B98}" type="pres">
      <dgm:prSet presAssocID="{4C198BD1-64D7-4D41-A75D-961C1EABFE70}" presName="rootComposite" presStyleCnt="0"/>
      <dgm:spPr/>
    </dgm:pt>
    <dgm:pt modelId="{118752F4-93E6-4255-8DE7-6BBAFFA82A77}" type="pres">
      <dgm:prSet presAssocID="{4C198BD1-64D7-4D41-A75D-961C1EABFE70}" presName="rootText" presStyleLbl="node4" presStyleIdx="1" presStyleCnt="7">
        <dgm:presLayoutVars>
          <dgm:chPref val="3"/>
        </dgm:presLayoutVars>
      </dgm:prSet>
      <dgm:spPr/>
    </dgm:pt>
    <dgm:pt modelId="{8E2AA381-361C-403B-B014-D8347E9E9BBA}" type="pres">
      <dgm:prSet presAssocID="{4C198BD1-64D7-4D41-A75D-961C1EABFE70}" presName="rootConnector" presStyleLbl="node4" presStyleIdx="1" presStyleCnt="7"/>
      <dgm:spPr/>
    </dgm:pt>
    <dgm:pt modelId="{72F15495-A644-4C08-84B3-85E91D7AB7C2}" type="pres">
      <dgm:prSet presAssocID="{4C198BD1-64D7-4D41-A75D-961C1EABFE70}" presName="hierChild4" presStyleCnt="0"/>
      <dgm:spPr/>
    </dgm:pt>
    <dgm:pt modelId="{DBC6917E-8810-4CC3-BDC2-8072C02E84C5}" type="pres">
      <dgm:prSet presAssocID="{4C198BD1-64D7-4D41-A75D-961C1EABFE70}" presName="hierChild5" presStyleCnt="0"/>
      <dgm:spPr/>
    </dgm:pt>
    <dgm:pt modelId="{F2646125-27E0-4E97-BC22-35B58B17B976}" type="pres">
      <dgm:prSet presAssocID="{5B86FFF3-D2B8-409D-BE9F-AAD86DF63FB2}" presName="Name37" presStyleLbl="parChTrans1D4" presStyleIdx="2" presStyleCnt="7"/>
      <dgm:spPr/>
    </dgm:pt>
    <dgm:pt modelId="{3AD1DBEE-FBE0-40E6-B42D-DEA76C32F923}" type="pres">
      <dgm:prSet presAssocID="{83660F3C-1C79-46CC-8405-13F42FFEC6FF}" presName="hierRoot2" presStyleCnt="0">
        <dgm:presLayoutVars>
          <dgm:hierBranch val="init"/>
        </dgm:presLayoutVars>
      </dgm:prSet>
      <dgm:spPr/>
    </dgm:pt>
    <dgm:pt modelId="{EC1A9C15-4BFE-4F14-B310-68D528030F97}" type="pres">
      <dgm:prSet presAssocID="{83660F3C-1C79-46CC-8405-13F42FFEC6FF}" presName="rootComposite" presStyleCnt="0"/>
      <dgm:spPr/>
    </dgm:pt>
    <dgm:pt modelId="{07069B19-9E89-4F83-8474-99BD3DB50593}" type="pres">
      <dgm:prSet presAssocID="{83660F3C-1C79-46CC-8405-13F42FFEC6FF}" presName="rootText" presStyleLbl="node4" presStyleIdx="2" presStyleCnt="7">
        <dgm:presLayoutVars>
          <dgm:chPref val="3"/>
        </dgm:presLayoutVars>
      </dgm:prSet>
      <dgm:spPr/>
    </dgm:pt>
    <dgm:pt modelId="{6A79BBC9-3796-4F58-B99A-CB21DDCCDA98}" type="pres">
      <dgm:prSet presAssocID="{83660F3C-1C79-46CC-8405-13F42FFEC6FF}" presName="rootConnector" presStyleLbl="node4" presStyleIdx="2" presStyleCnt="7"/>
      <dgm:spPr/>
    </dgm:pt>
    <dgm:pt modelId="{E5D2BE02-EF6A-4A45-932B-8200AE755549}" type="pres">
      <dgm:prSet presAssocID="{83660F3C-1C79-46CC-8405-13F42FFEC6FF}" presName="hierChild4" presStyleCnt="0"/>
      <dgm:spPr/>
    </dgm:pt>
    <dgm:pt modelId="{F5C690F4-68D2-42F1-A5DF-1143238F0EA0}" type="pres">
      <dgm:prSet presAssocID="{83660F3C-1C79-46CC-8405-13F42FFEC6FF}" presName="hierChild5" presStyleCnt="0"/>
      <dgm:spPr/>
    </dgm:pt>
    <dgm:pt modelId="{1790AA65-A8D2-48BD-8347-8B70C82BE5B1}" type="pres">
      <dgm:prSet presAssocID="{BED49398-5182-4B7C-ACDE-0FD7DF3D73EE}" presName="hierChild5" presStyleCnt="0"/>
      <dgm:spPr/>
    </dgm:pt>
    <dgm:pt modelId="{4B871881-420B-4ED1-A938-F820E011E392}" type="pres">
      <dgm:prSet presAssocID="{868ACC5A-DFA2-418D-A2BD-E10E1089F8DC}" presName="Name37" presStyleLbl="parChTrans1D3" presStyleIdx="1" presStyleCnt="16"/>
      <dgm:spPr/>
    </dgm:pt>
    <dgm:pt modelId="{8DBA084F-E1F0-481C-9A9B-27663FFE20EF}" type="pres">
      <dgm:prSet presAssocID="{860071F8-0007-47A7-84DE-DDC0D2CF8085}" presName="hierRoot2" presStyleCnt="0">
        <dgm:presLayoutVars>
          <dgm:hierBranch val="init"/>
        </dgm:presLayoutVars>
      </dgm:prSet>
      <dgm:spPr/>
    </dgm:pt>
    <dgm:pt modelId="{E177DEF6-15F6-47ED-B7F3-1B80FE42B66B}" type="pres">
      <dgm:prSet presAssocID="{860071F8-0007-47A7-84DE-DDC0D2CF8085}" presName="rootComposite" presStyleCnt="0"/>
      <dgm:spPr/>
    </dgm:pt>
    <dgm:pt modelId="{7298C1C3-3F87-4339-ADCA-F6A9BB8611ED}" type="pres">
      <dgm:prSet presAssocID="{860071F8-0007-47A7-84DE-DDC0D2CF8085}" presName="rootText" presStyleLbl="node3" presStyleIdx="1" presStyleCnt="16">
        <dgm:presLayoutVars>
          <dgm:chPref val="3"/>
        </dgm:presLayoutVars>
      </dgm:prSet>
      <dgm:spPr/>
    </dgm:pt>
    <dgm:pt modelId="{CEEC7545-A46B-494B-8CA8-54FE2F23E5DA}" type="pres">
      <dgm:prSet presAssocID="{860071F8-0007-47A7-84DE-DDC0D2CF8085}" presName="rootConnector" presStyleLbl="node3" presStyleIdx="1" presStyleCnt="16"/>
      <dgm:spPr/>
    </dgm:pt>
    <dgm:pt modelId="{267618E3-1D7C-4DE6-80D0-DD3E1658908A}" type="pres">
      <dgm:prSet presAssocID="{860071F8-0007-47A7-84DE-DDC0D2CF8085}" presName="hierChild4" presStyleCnt="0"/>
      <dgm:spPr/>
    </dgm:pt>
    <dgm:pt modelId="{9C3C8F89-9769-47FA-B639-EA05AC007084}" type="pres">
      <dgm:prSet presAssocID="{DC0BCFAE-B07D-4E13-A189-98DA0C93DD45}" presName="Name37" presStyleLbl="parChTrans1D4" presStyleIdx="3" presStyleCnt="7"/>
      <dgm:spPr/>
    </dgm:pt>
    <dgm:pt modelId="{07B8BBE6-92D3-4C76-A40C-DAF0EB91E7BC}" type="pres">
      <dgm:prSet presAssocID="{1759399E-BCEF-424C-8430-DB295E259B0E}" presName="hierRoot2" presStyleCnt="0">
        <dgm:presLayoutVars>
          <dgm:hierBranch val="init"/>
        </dgm:presLayoutVars>
      </dgm:prSet>
      <dgm:spPr/>
    </dgm:pt>
    <dgm:pt modelId="{AEAA0571-C8EC-4DB4-8229-A90B4AB10323}" type="pres">
      <dgm:prSet presAssocID="{1759399E-BCEF-424C-8430-DB295E259B0E}" presName="rootComposite" presStyleCnt="0"/>
      <dgm:spPr/>
    </dgm:pt>
    <dgm:pt modelId="{D6DACAC2-962D-4FF7-A7E1-7DD036FA8DBC}" type="pres">
      <dgm:prSet presAssocID="{1759399E-BCEF-424C-8430-DB295E259B0E}" presName="rootText" presStyleLbl="node4" presStyleIdx="3" presStyleCnt="7">
        <dgm:presLayoutVars>
          <dgm:chPref val="3"/>
        </dgm:presLayoutVars>
      </dgm:prSet>
      <dgm:spPr/>
    </dgm:pt>
    <dgm:pt modelId="{C67FA74C-649A-4C69-9543-B6A42099E782}" type="pres">
      <dgm:prSet presAssocID="{1759399E-BCEF-424C-8430-DB295E259B0E}" presName="rootConnector" presStyleLbl="node4" presStyleIdx="3" presStyleCnt="7"/>
      <dgm:spPr/>
    </dgm:pt>
    <dgm:pt modelId="{23852F72-D056-4E61-9658-28AD42EE78E7}" type="pres">
      <dgm:prSet presAssocID="{1759399E-BCEF-424C-8430-DB295E259B0E}" presName="hierChild4" presStyleCnt="0"/>
      <dgm:spPr/>
    </dgm:pt>
    <dgm:pt modelId="{24E13A5A-2A4E-49D3-87A1-0E09725F6CDD}" type="pres">
      <dgm:prSet presAssocID="{1759399E-BCEF-424C-8430-DB295E259B0E}" presName="hierChild5" presStyleCnt="0"/>
      <dgm:spPr/>
    </dgm:pt>
    <dgm:pt modelId="{9B46461A-756F-4589-9F08-3F493564A867}" type="pres">
      <dgm:prSet presAssocID="{5E0B47DF-4006-451D-A802-D43BE776C5FA}" presName="Name37" presStyleLbl="parChTrans1D4" presStyleIdx="4" presStyleCnt="7"/>
      <dgm:spPr/>
    </dgm:pt>
    <dgm:pt modelId="{5C81F6D2-62F9-45DF-8858-6E57CC3F872E}" type="pres">
      <dgm:prSet presAssocID="{CD3063B7-6D9C-4553-AC89-0A5AB103EA7B}" presName="hierRoot2" presStyleCnt="0">
        <dgm:presLayoutVars>
          <dgm:hierBranch val="init"/>
        </dgm:presLayoutVars>
      </dgm:prSet>
      <dgm:spPr/>
    </dgm:pt>
    <dgm:pt modelId="{4691FAF2-E8B7-4470-A064-AB35F9B550E4}" type="pres">
      <dgm:prSet presAssocID="{CD3063B7-6D9C-4553-AC89-0A5AB103EA7B}" presName="rootComposite" presStyleCnt="0"/>
      <dgm:spPr/>
    </dgm:pt>
    <dgm:pt modelId="{DCFBA35A-EE83-4FC6-966A-62364781B52E}" type="pres">
      <dgm:prSet presAssocID="{CD3063B7-6D9C-4553-AC89-0A5AB103EA7B}" presName="rootText" presStyleLbl="node4" presStyleIdx="4" presStyleCnt="7">
        <dgm:presLayoutVars>
          <dgm:chPref val="3"/>
        </dgm:presLayoutVars>
      </dgm:prSet>
      <dgm:spPr/>
    </dgm:pt>
    <dgm:pt modelId="{54160ACF-87CB-40C7-B60D-F22782C29135}" type="pres">
      <dgm:prSet presAssocID="{CD3063B7-6D9C-4553-AC89-0A5AB103EA7B}" presName="rootConnector" presStyleLbl="node4" presStyleIdx="4" presStyleCnt="7"/>
      <dgm:spPr/>
    </dgm:pt>
    <dgm:pt modelId="{0C39A61A-3B3B-4854-A376-6ACCD0F81E4A}" type="pres">
      <dgm:prSet presAssocID="{CD3063B7-6D9C-4553-AC89-0A5AB103EA7B}" presName="hierChild4" presStyleCnt="0"/>
      <dgm:spPr/>
    </dgm:pt>
    <dgm:pt modelId="{E8B148AB-6815-49B9-8ADF-09BCD50AD376}" type="pres">
      <dgm:prSet presAssocID="{CD3063B7-6D9C-4553-AC89-0A5AB103EA7B}" presName="hierChild5" presStyleCnt="0"/>
      <dgm:spPr/>
    </dgm:pt>
    <dgm:pt modelId="{7DA50E42-36E3-44BF-A1A5-D28BE04C3C32}" type="pres">
      <dgm:prSet presAssocID="{06D7D89B-D59F-4C90-871A-0B1EE2AC1362}" presName="Name37" presStyleLbl="parChTrans1D4" presStyleIdx="5" presStyleCnt="7"/>
      <dgm:spPr/>
    </dgm:pt>
    <dgm:pt modelId="{F2659AEA-A9CC-4028-9AB3-E7D02A65BD65}" type="pres">
      <dgm:prSet presAssocID="{9F377491-28F9-4735-9B6B-A8993AFEC506}" presName="hierRoot2" presStyleCnt="0">
        <dgm:presLayoutVars>
          <dgm:hierBranch val="init"/>
        </dgm:presLayoutVars>
      </dgm:prSet>
      <dgm:spPr/>
    </dgm:pt>
    <dgm:pt modelId="{0964C11E-B436-4F48-B487-0E7EF0B72BEE}" type="pres">
      <dgm:prSet presAssocID="{9F377491-28F9-4735-9B6B-A8993AFEC506}" presName="rootComposite" presStyleCnt="0"/>
      <dgm:spPr/>
    </dgm:pt>
    <dgm:pt modelId="{A0708B17-A24D-4770-9416-EEFF49237693}" type="pres">
      <dgm:prSet presAssocID="{9F377491-28F9-4735-9B6B-A8993AFEC506}" presName="rootText" presStyleLbl="node4" presStyleIdx="5" presStyleCnt="7">
        <dgm:presLayoutVars>
          <dgm:chPref val="3"/>
        </dgm:presLayoutVars>
      </dgm:prSet>
      <dgm:spPr/>
    </dgm:pt>
    <dgm:pt modelId="{8DE0D58B-70AE-4DF7-8895-3602B9BB5D30}" type="pres">
      <dgm:prSet presAssocID="{9F377491-28F9-4735-9B6B-A8993AFEC506}" presName="rootConnector" presStyleLbl="node4" presStyleIdx="5" presStyleCnt="7"/>
      <dgm:spPr/>
    </dgm:pt>
    <dgm:pt modelId="{C3FC3CDC-1868-4444-9D6D-3EC1F7592D12}" type="pres">
      <dgm:prSet presAssocID="{9F377491-28F9-4735-9B6B-A8993AFEC506}" presName="hierChild4" presStyleCnt="0"/>
      <dgm:spPr/>
    </dgm:pt>
    <dgm:pt modelId="{8A14A66B-1CC5-4BEC-8A38-A272011BBE79}" type="pres">
      <dgm:prSet presAssocID="{9F377491-28F9-4735-9B6B-A8993AFEC506}" presName="hierChild5" presStyleCnt="0"/>
      <dgm:spPr/>
    </dgm:pt>
    <dgm:pt modelId="{98684E52-6DC8-4865-97C7-B6175DA68F26}" type="pres">
      <dgm:prSet presAssocID="{BC5CDFDF-AEC6-4ECC-A3E1-19E4C23391E2}" presName="Name37" presStyleLbl="parChTrans1D4" presStyleIdx="6" presStyleCnt="7"/>
      <dgm:spPr/>
    </dgm:pt>
    <dgm:pt modelId="{BAB3ACAC-CFEF-4276-B748-B57A684E1BC3}" type="pres">
      <dgm:prSet presAssocID="{A6051DF3-1B55-4024-9A93-9666038A1E6A}" presName="hierRoot2" presStyleCnt="0">
        <dgm:presLayoutVars>
          <dgm:hierBranch val="init"/>
        </dgm:presLayoutVars>
      </dgm:prSet>
      <dgm:spPr/>
    </dgm:pt>
    <dgm:pt modelId="{4241ABC3-858A-4AF6-8269-1665489E3953}" type="pres">
      <dgm:prSet presAssocID="{A6051DF3-1B55-4024-9A93-9666038A1E6A}" presName="rootComposite" presStyleCnt="0"/>
      <dgm:spPr/>
    </dgm:pt>
    <dgm:pt modelId="{652F171F-79B3-44FD-B7E6-74C1143CDF69}" type="pres">
      <dgm:prSet presAssocID="{A6051DF3-1B55-4024-9A93-9666038A1E6A}" presName="rootText" presStyleLbl="node4" presStyleIdx="6" presStyleCnt="7">
        <dgm:presLayoutVars>
          <dgm:chPref val="3"/>
        </dgm:presLayoutVars>
      </dgm:prSet>
      <dgm:spPr/>
    </dgm:pt>
    <dgm:pt modelId="{21EA4734-ED06-46FB-B035-95A01836BEA6}" type="pres">
      <dgm:prSet presAssocID="{A6051DF3-1B55-4024-9A93-9666038A1E6A}" presName="rootConnector" presStyleLbl="node4" presStyleIdx="6" presStyleCnt="7"/>
      <dgm:spPr/>
    </dgm:pt>
    <dgm:pt modelId="{E9649E89-B6ED-4FE5-8154-AAFA84C8A78C}" type="pres">
      <dgm:prSet presAssocID="{A6051DF3-1B55-4024-9A93-9666038A1E6A}" presName="hierChild4" presStyleCnt="0"/>
      <dgm:spPr/>
    </dgm:pt>
    <dgm:pt modelId="{751EBA57-A79B-4B3E-9842-44232AC1D2FE}" type="pres">
      <dgm:prSet presAssocID="{A6051DF3-1B55-4024-9A93-9666038A1E6A}" presName="hierChild5" presStyleCnt="0"/>
      <dgm:spPr/>
    </dgm:pt>
    <dgm:pt modelId="{C91C8441-360A-4D0A-A10E-3B2CA156A094}" type="pres">
      <dgm:prSet presAssocID="{860071F8-0007-47A7-84DE-DDC0D2CF8085}" presName="hierChild5" presStyleCnt="0"/>
      <dgm:spPr/>
    </dgm:pt>
    <dgm:pt modelId="{76505910-37ED-4BE1-A89A-0772FAC5CA7E}" type="pres">
      <dgm:prSet presAssocID="{1183F971-2D7D-4971-9246-B034D93F54F8}" presName="hierChild5" presStyleCnt="0"/>
      <dgm:spPr/>
    </dgm:pt>
    <dgm:pt modelId="{0D2C6937-AFE2-4C99-9302-83791367A047}" type="pres">
      <dgm:prSet presAssocID="{B5F12C35-12E4-4772-83AE-F8F3A150E68C}" presName="Name37" presStyleLbl="parChTrans1D2" presStyleIdx="1" presStyleCnt="5"/>
      <dgm:spPr/>
    </dgm:pt>
    <dgm:pt modelId="{4082CA6C-1146-4F01-94C6-176D84B7D678}" type="pres">
      <dgm:prSet presAssocID="{27B701C0-2DCC-4D6F-9717-81BC95F57BB7}" presName="hierRoot2" presStyleCnt="0">
        <dgm:presLayoutVars>
          <dgm:hierBranch val="init"/>
        </dgm:presLayoutVars>
      </dgm:prSet>
      <dgm:spPr/>
    </dgm:pt>
    <dgm:pt modelId="{9D429E80-DB0C-4DDB-B03F-7F0453613EFA}" type="pres">
      <dgm:prSet presAssocID="{27B701C0-2DCC-4D6F-9717-81BC95F57BB7}" presName="rootComposite" presStyleCnt="0"/>
      <dgm:spPr/>
    </dgm:pt>
    <dgm:pt modelId="{6B9A5DBC-4750-4AD3-A8B6-AD39A918F2D3}" type="pres">
      <dgm:prSet presAssocID="{27B701C0-2DCC-4D6F-9717-81BC95F57BB7}" presName="rootText" presStyleLbl="node2" presStyleIdx="1" presStyleCnt="5">
        <dgm:presLayoutVars>
          <dgm:chPref val="3"/>
        </dgm:presLayoutVars>
      </dgm:prSet>
      <dgm:spPr/>
    </dgm:pt>
    <dgm:pt modelId="{BB00AAB2-94FD-4A39-9F31-672F01FE27B2}" type="pres">
      <dgm:prSet presAssocID="{27B701C0-2DCC-4D6F-9717-81BC95F57BB7}" presName="rootConnector" presStyleLbl="node2" presStyleIdx="1" presStyleCnt="5"/>
      <dgm:spPr/>
    </dgm:pt>
    <dgm:pt modelId="{3F326E89-C14B-4BBF-8041-5103AFB9E214}" type="pres">
      <dgm:prSet presAssocID="{27B701C0-2DCC-4D6F-9717-81BC95F57BB7}" presName="hierChild4" presStyleCnt="0"/>
      <dgm:spPr/>
    </dgm:pt>
    <dgm:pt modelId="{A1CC4ED1-85A1-41D6-9F59-53EF71B52DD0}" type="pres">
      <dgm:prSet presAssocID="{00316B0B-3743-408E-99FB-E170888D4A40}" presName="Name37" presStyleLbl="parChTrans1D3" presStyleIdx="2" presStyleCnt="16"/>
      <dgm:spPr/>
    </dgm:pt>
    <dgm:pt modelId="{A988005E-A3BE-4679-91A0-4E2BCE3816F2}" type="pres">
      <dgm:prSet presAssocID="{5E4B24A6-5033-4DAD-B70F-09C634CEAC6A}" presName="hierRoot2" presStyleCnt="0">
        <dgm:presLayoutVars>
          <dgm:hierBranch val="init"/>
        </dgm:presLayoutVars>
      </dgm:prSet>
      <dgm:spPr/>
    </dgm:pt>
    <dgm:pt modelId="{6C495047-813C-45F1-BB4F-C37F5D64266B}" type="pres">
      <dgm:prSet presAssocID="{5E4B24A6-5033-4DAD-B70F-09C634CEAC6A}" presName="rootComposite" presStyleCnt="0"/>
      <dgm:spPr/>
    </dgm:pt>
    <dgm:pt modelId="{D7AF35BC-B459-40D9-9642-3B8A5E63D31D}" type="pres">
      <dgm:prSet presAssocID="{5E4B24A6-5033-4DAD-B70F-09C634CEAC6A}" presName="rootText" presStyleLbl="node3" presStyleIdx="2" presStyleCnt="16">
        <dgm:presLayoutVars>
          <dgm:chPref val="3"/>
        </dgm:presLayoutVars>
      </dgm:prSet>
      <dgm:spPr/>
    </dgm:pt>
    <dgm:pt modelId="{DA114E18-2595-453F-A5CC-260FD18B8248}" type="pres">
      <dgm:prSet presAssocID="{5E4B24A6-5033-4DAD-B70F-09C634CEAC6A}" presName="rootConnector" presStyleLbl="node3" presStyleIdx="2" presStyleCnt="16"/>
      <dgm:spPr/>
    </dgm:pt>
    <dgm:pt modelId="{E6497855-5834-4BF7-B7CC-8492111A07EC}" type="pres">
      <dgm:prSet presAssocID="{5E4B24A6-5033-4DAD-B70F-09C634CEAC6A}" presName="hierChild4" presStyleCnt="0"/>
      <dgm:spPr/>
    </dgm:pt>
    <dgm:pt modelId="{FEA5C42B-7801-40D0-84A2-553580110445}" type="pres">
      <dgm:prSet presAssocID="{5E4B24A6-5033-4DAD-B70F-09C634CEAC6A}" presName="hierChild5" presStyleCnt="0"/>
      <dgm:spPr/>
    </dgm:pt>
    <dgm:pt modelId="{EC196790-963C-4019-8BAD-217A33759D83}" type="pres">
      <dgm:prSet presAssocID="{27B701C0-2DCC-4D6F-9717-81BC95F57BB7}" presName="hierChild5" presStyleCnt="0"/>
      <dgm:spPr/>
    </dgm:pt>
    <dgm:pt modelId="{A0BE5178-CD70-4CCB-9FFE-EF074E337ED0}" type="pres">
      <dgm:prSet presAssocID="{24C5B59D-81C6-47D8-A0BD-0AFA88723481}" presName="hierChild3" presStyleCnt="0"/>
      <dgm:spPr/>
    </dgm:pt>
    <dgm:pt modelId="{659AB66A-93D8-487E-A871-0434C964B3C6}" type="pres">
      <dgm:prSet presAssocID="{777B4759-5C52-4125-8440-60AF10318C41}" presName="hierRoot1" presStyleCnt="0">
        <dgm:presLayoutVars>
          <dgm:hierBranch val="init"/>
        </dgm:presLayoutVars>
      </dgm:prSet>
      <dgm:spPr/>
    </dgm:pt>
    <dgm:pt modelId="{D88886BC-68F9-46E0-AE00-1B7E0DC54BC2}" type="pres">
      <dgm:prSet presAssocID="{777B4759-5C52-4125-8440-60AF10318C41}" presName="rootComposite1" presStyleCnt="0"/>
      <dgm:spPr/>
    </dgm:pt>
    <dgm:pt modelId="{31707047-23CA-487F-8C7C-DEAF2215EE9D}" type="pres">
      <dgm:prSet presAssocID="{777B4759-5C52-4125-8440-60AF10318C41}" presName="rootText1" presStyleLbl="node0" presStyleIdx="1" presStyleCnt="2">
        <dgm:presLayoutVars>
          <dgm:chPref val="3"/>
        </dgm:presLayoutVars>
      </dgm:prSet>
      <dgm:spPr/>
    </dgm:pt>
    <dgm:pt modelId="{F19CBC9E-EFCB-4CFC-BAD8-D82F2F83B11A}" type="pres">
      <dgm:prSet presAssocID="{777B4759-5C52-4125-8440-60AF10318C41}" presName="rootConnector1" presStyleLbl="node1" presStyleIdx="0" presStyleCnt="0"/>
      <dgm:spPr/>
    </dgm:pt>
    <dgm:pt modelId="{358967CA-7156-4054-9666-0F07A9BA4E45}" type="pres">
      <dgm:prSet presAssocID="{777B4759-5C52-4125-8440-60AF10318C41}" presName="hierChild2" presStyleCnt="0"/>
      <dgm:spPr/>
    </dgm:pt>
    <dgm:pt modelId="{1A85B3D7-ECE5-4B6A-A03C-D157B4FAEF60}" type="pres">
      <dgm:prSet presAssocID="{CD8A906B-C882-4DEF-A2AF-69CD0C3C6CC7}" presName="Name37" presStyleLbl="parChTrans1D2" presStyleIdx="2" presStyleCnt="5"/>
      <dgm:spPr/>
    </dgm:pt>
    <dgm:pt modelId="{F4F488FD-3D2F-40C4-8852-517FA22DF7AE}" type="pres">
      <dgm:prSet presAssocID="{B18EBDAF-7AC6-46F8-B3AE-CBF80C0BE6F1}" presName="hierRoot2" presStyleCnt="0">
        <dgm:presLayoutVars>
          <dgm:hierBranch val="init"/>
        </dgm:presLayoutVars>
      </dgm:prSet>
      <dgm:spPr/>
    </dgm:pt>
    <dgm:pt modelId="{2549BA84-383F-49BB-857C-51E25403631D}" type="pres">
      <dgm:prSet presAssocID="{B18EBDAF-7AC6-46F8-B3AE-CBF80C0BE6F1}" presName="rootComposite" presStyleCnt="0"/>
      <dgm:spPr/>
    </dgm:pt>
    <dgm:pt modelId="{D34B0115-0986-4B68-BE1F-1B5C04D28894}" type="pres">
      <dgm:prSet presAssocID="{B18EBDAF-7AC6-46F8-B3AE-CBF80C0BE6F1}" presName="rootText" presStyleLbl="node2" presStyleIdx="2" presStyleCnt="5">
        <dgm:presLayoutVars>
          <dgm:chPref val="3"/>
        </dgm:presLayoutVars>
      </dgm:prSet>
      <dgm:spPr/>
    </dgm:pt>
    <dgm:pt modelId="{32AB5050-D092-4F52-B5C1-EB8E2ABBC3AE}" type="pres">
      <dgm:prSet presAssocID="{B18EBDAF-7AC6-46F8-B3AE-CBF80C0BE6F1}" presName="rootConnector" presStyleLbl="node2" presStyleIdx="2" presStyleCnt="5"/>
      <dgm:spPr/>
    </dgm:pt>
    <dgm:pt modelId="{02640809-F51C-4BEF-9FDA-B84F13D560B6}" type="pres">
      <dgm:prSet presAssocID="{B18EBDAF-7AC6-46F8-B3AE-CBF80C0BE6F1}" presName="hierChild4" presStyleCnt="0"/>
      <dgm:spPr/>
    </dgm:pt>
    <dgm:pt modelId="{BF60C895-8919-462A-8E45-A945796A334B}" type="pres">
      <dgm:prSet presAssocID="{BB1877FC-7825-4A64-9151-9207CB82BA5E}" presName="Name37" presStyleLbl="parChTrans1D3" presStyleIdx="3" presStyleCnt="16"/>
      <dgm:spPr/>
    </dgm:pt>
    <dgm:pt modelId="{BCA5A85A-1A11-4E89-B9E5-2B2BE1A13E15}" type="pres">
      <dgm:prSet presAssocID="{4BC1755A-C3AF-4812-93BA-352979B38E06}" presName="hierRoot2" presStyleCnt="0">
        <dgm:presLayoutVars>
          <dgm:hierBranch val="init"/>
        </dgm:presLayoutVars>
      </dgm:prSet>
      <dgm:spPr/>
    </dgm:pt>
    <dgm:pt modelId="{D3D7D614-EDCF-4680-96BF-68A28102EB3D}" type="pres">
      <dgm:prSet presAssocID="{4BC1755A-C3AF-4812-93BA-352979B38E06}" presName="rootComposite" presStyleCnt="0"/>
      <dgm:spPr/>
    </dgm:pt>
    <dgm:pt modelId="{1FB43B24-7A1E-4A38-959B-B5A98FC2BCE3}" type="pres">
      <dgm:prSet presAssocID="{4BC1755A-C3AF-4812-93BA-352979B38E06}" presName="rootText" presStyleLbl="node3" presStyleIdx="3" presStyleCnt="16">
        <dgm:presLayoutVars>
          <dgm:chPref val="3"/>
        </dgm:presLayoutVars>
      </dgm:prSet>
      <dgm:spPr/>
    </dgm:pt>
    <dgm:pt modelId="{5821DEEE-DEDB-409D-B1AC-173A68B1C1E1}" type="pres">
      <dgm:prSet presAssocID="{4BC1755A-C3AF-4812-93BA-352979B38E06}" presName="rootConnector" presStyleLbl="node3" presStyleIdx="3" presStyleCnt="16"/>
      <dgm:spPr/>
    </dgm:pt>
    <dgm:pt modelId="{CF374BB5-52EF-492A-A100-AE746B64EF0C}" type="pres">
      <dgm:prSet presAssocID="{4BC1755A-C3AF-4812-93BA-352979B38E06}" presName="hierChild4" presStyleCnt="0"/>
      <dgm:spPr/>
    </dgm:pt>
    <dgm:pt modelId="{D09C75A7-1E8C-45BE-85E2-2F1A1549804C}" type="pres">
      <dgm:prSet presAssocID="{4BC1755A-C3AF-4812-93BA-352979B38E06}" presName="hierChild5" presStyleCnt="0"/>
      <dgm:spPr/>
    </dgm:pt>
    <dgm:pt modelId="{E9877D72-4E2E-47A2-836E-595EB904526D}" type="pres">
      <dgm:prSet presAssocID="{4A966043-2BC1-4E5F-8057-5EBAB996040C}" presName="Name37" presStyleLbl="parChTrans1D3" presStyleIdx="4" presStyleCnt="16"/>
      <dgm:spPr/>
    </dgm:pt>
    <dgm:pt modelId="{2FFB6EAA-B32F-4A15-977F-EC2CBCC4B2F7}" type="pres">
      <dgm:prSet presAssocID="{0157BE5E-DF10-4F30-9976-BB0E791AC23E}" presName="hierRoot2" presStyleCnt="0">
        <dgm:presLayoutVars>
          <dgm:hierBranch val="init"/>
        </dgm:presLayoutVars>
      </dgm:prSet>
      <dgm:spPr/>
    </dgm:pt>
    <dgm:pt modelId="{77A9C049-5725-409A-9299-B50DA398C9B2}" type="pres">
      <dgm:prSet presAssocID="{0157BE5E-DF10-4F30-9976-BB0E791AC23E}" presName="rootComposite" presStyleCnt="0"/>
      <dgm:spPr/>
    </dgm:pt>
    <dgm:pt modelId="{F00563F7-7346-43B9-8128-7E21ABB1C6DF}" type="pres">
      <dgm:prSet presAssocID="{0157BE5E-DF10-4F30-9976-BB0E791AC23E}" presName="rootText" presStyleLbl="node3" presStyleIdx="4" presStyleCnt="16">
        <dgm:presLayoutVars>
          <dgm:chPref val="3"/>
        </dgm:presLayoutVars>
      </dgm:prSet>
      <dgm:spPr/>
    </dgm:pt>
    <dgm:pt modelId="{F7AECC08-E070-4674-84C9-F126B8AF47E4}" type="pres">
      <dgm:prSet presAssocID="{0157BE5E-DF10-4F30-9976-BB0E791AC23E}" presName="rootConnector" presStyleLbl="node3" presStyleIdx="4" presStyleCnt="16"/>
      <dgm:spPr/>
    </dgm:pt>
    <dgm:pt modelId="{16A5CC00-5BFD-4E4D-B2D1-E87989922D69}" type="pres">
      <dgm:prSet presAssocID="{0157BE5E-DF10-4F30-9976-BB0E791AC23E}" presName="hierChild4" presStyleCnt="0"/>
      <dgm:spPr/>
    </dgm:pt>
    <dgm:pt modelId="{A47DA632-765A-44A4-B994-0E8343593BBE}" type="pres">
      <dgm:prSet presAssocID="{0157BE5E-DF10-4F30-9976-BB0E791AC23E}" presName="hierChild5" presStyleCnt="0"/>
      <dgm:spPr/>
    </dgm:pt>
    <dgm:pt modelId="{D6A4DDAC-A521-459A-B54F-4ABEEE040BCE}" type="pres">
      <dgm:prSet presAssocID="{4FBD63C7-AD32-4CD2-AE4A-B4DD901C6F90}" presName="Name37" presStyleLbl="parChTrans1D3" presStyleIdx="5" presStyleCnt="16"/>
      <dgm:spPr/>
    </dgm:pt>
    <dgm:pt modelId="{0633CC69-FBAF-4824-9034-BDF798D9B017}" type="pres">
      <dgm:prSet presAssocID="{545DCB32-DDBF-43D6-870B-08E00B4F947F}" presName="hierRoot2" presStyleCnt="0">
        <dgm:presLayoutVars>
          <dgm:hierBranch val="init"/>
        </dgm:presLayoutVars>
      </dgm:prSet>
      <dgm:spPr/>
    </dgm:pt>
    <dgm:pt modelId="{26D99958-696A-44A9-9FFB-2E8906D2C8AC}" type="pres">
      <dgm:prSet presAssocID="{545DCB32-DDBF-43D6-870B-08E00B4F947F}" presName="rootComposite" presStyleCnt="0"/>
      <dgm:spPr/>
    </dgm:pt>
    <dgm:pt modelId="{61FC8ED9-CBA2-4AE0-B16E-22AC64AA6663}" type="pres">
      <dgm:prSet presAssocID="{545DCB32-DDBF-43D6-870B-08E00B4F947F}" presName="rootText" presStyleLbl="node3" presStyleIdx="5" presStyleCnt="16">
        <dgm:presLayoutVars>
          <dgm:chPref val="3"/>
        </dgm:presLayoutVars>
      </dgm:prSet>
      <dgm:spPr/>
    </dgm:pt>
    <dgm:pt modelId="{9A217109-437C-4ED1-9AA7-2D4242BBEB24}" type="pres">
      <dgm:prSet presAssocID="{545DCB32-DDBF-43D6-870B-08E00B4F947F}" presName="rootConnector" presStyleLbl="node3" presStyleIdx="5" presStyleCnt="16"/>
      <dgm:spPr/>
    </dgm:pt>
    <dgm:pt modelId="{B0EEDAFB-1D2E-4AB8-A143-B1EFF60D758D}" type="pres">
      <dgm:prSet presAssocID="{545DCB32-DDBF-43D6-870B-08E00B4F947F}" presName="hierChild4" presStyleCnt="0"/>
      <dgm:spPr/>
    </dgm:pt>
    <dgm:pt modelId="{051481A7-5D85-4519-B41A-E341EFB1651B}" type="pres">
      <dgm:prSet presAssocID="{545DCB32-DDBF-43D6-870B-08E00B4F947F}" presName="hierChild5" presStyleCnt="0"/>
      <dgm:spPr/>
    </dgm:pt>
    <dgm:pt modelId="{9A8A515B-5564-40C9-AD34-B72F8DFA72D1}" type="pres">
      <dgm:prSet presAssocID="{B18EBDAF-7AC6-46F8-B3AE-CBF80C0BE6F1}" presName="hierChild5" presStyleCnt="0"/>
      <dgm:spPr/>
    </dgm:pt>
    <dgm:pt modelId="{B5252BD3-D923-44B3-8106-1E25C70FF85F}" type="pres">
      <dgm:prSet presAssocID="{C2042E61-B9FC-4894-B0C5-7AD846D3A364}" presName="Name37" presStyleLbl="parChTrans1D2" presStyleIdx="3" presStyleCnt="5"/>
      <dgm:spPr/>
    </dgm:pt>
    <dgm:pt modelId="{A8525423-775A-4F2C-B2DE-CC05A8EA266D}" type="pres">
      <dgm:prSet presAssocID="{6739CB3D-EF8D-4208-BD46-5C67C94F4B48}" presName="hierRoot2" presStyleCnt="0">
        <dgm:presLayoutVars>
          <dgm:hierBranch val="init"/>
        </dgm:presLayoutVars>
      </dgm:prSet>
      <dgm:spPr/>
    </dgm:pt>
    <dgm:pt modelId="{052742A2-8CAA-43C2-97D4-59A02490926B}" type="pres">
      <dgm:prSet presAssocID="{6739CB3D-EF8D-4208-BD46-5C67C94F4B48}" presName="rootComposite" presStyleCnt="0"/>
      <dgm:spPr/>
    </dgm:pt>
    <dgm:pt modelId="{CF5E15C3-9967-4AF6-B702-9A5AAADE7F53}" type="pres">
      <dgm:prSet presAssocID="{6739CB3D-EF8D-4208-BD46-5C67C94F4B48}" presName="rootText" presStyleLbl="node2" presStyleIdx="3" presStyleCnt="5">
        <dgm:presLayoutVars>
          <dgm:chPref val="3"/>
        </dgm:presLayoutVars>
      </dgm:prSet>
      <dgm:spPr/>
    </dgm:pt>
    <dgm:pt modelId="{BD496405-7EB2-42A6-A98E-CBF2A222D120}" type="pres">
      <dgm:prSet presAssocID="{6739CB3D-EF8D-4208-BD46-5C67C94F4B48}" presName="rootConnector" presStyleLbl="node2" presStyleIdx="3" presStyleCnt="5"/>
      <dgm:spPr/>
    </dgm:pt>
    <dgm:pt modelId="{18F64CFE-2995-4F1F-B67B-2C6C2021848B}" type="pres">
      <dgm:prSet presAssocID="{6739CB3D-EF8D-4208-BD46-5C67C94F4B48}" presName="hierChild4" presStyleCnt="0"/>
      <dgm:spPr/>
    </dgm:pt>
    <dgm:pt modelId="{3349C256-C8D7-4B9A-ACD9-EBA4DB7CF8FC}" type="pres">
      <dgm:prSet presAssocID="{DA8C2CB6-CC74-402E-9207-69BA7295FCF9}" presName="Name37" presStyleLbl="parChTrans1D3" presStyleIdx="6" presStyleCnt="16"/>
      <dgm:spPr/>
    </dgm:pt>
    <dgm:pt modelId="{438DAF78-76CE-49EB-B50F-D70771432CEF}" type="pres">
      <dgm:prSet presAssocID="{2CD04C26-47C1-4BB9-9A81-30174C833E97}" presName="hierRoot2" presStyleCnt="0">
        <dgm:presLayoutVars>
          <dgm:hierBranch val="init"/>
        </dgm:presLayoutVars>
      </dgm:prSet>
      <dgm:spPr/>
    </dgm:pt>
    <dgm:pt modelId="{D74D0C8C-D3BC-4B01-B425-AFAFC6DF8D96}" type="pres">
      <dgm:prSet presAssocID="{2CD04C26-47C1-4BB9-9A81-30174C833E97}" presName="rootComposite" presStyleCnt="0"/>
      <dgm:spPr/>
    </dgm:pt>
    <dgm:pt modelId="{871FF3F4-FD39-426A-A098-8C509A3BAFF1}" type="pres">
      <dgm:prSet presAssocID="{2CD04C26-47C1-4BB9-9A81-30174C833E97}" presName="rootText" presStyleLbl="node3" presStyleIdx="6" presStyleCnt="16">
        <dgm:presLayoutVars>
          <dgm:chPref val="3"/>
        </dgm:presLayoutVars>
      </dgm:prSet>
      <dgm:spPr/>
    </dgm:pt>
    <dgm:pt modelId="{4520C658-3724-4842-93A5-D3B490364271}" type="pres">
      <dgm:prSet presAssocID="{2CD04C26-47C1-4BB9-9A81-30174C833E97}" presName="rootConnector" presStyleLbl="node3" presStyleIdx="6" presStyleCnt="16"/>
      <dgm:spPr/>
    </dgm:pt>
    <dgm:pt modelId="{306E47EF-0C3B-4A79-A02F-088CAAD17AF2}" type="pres">
      <dgm:prSet presAssocID="{2CD04C26-47C1-4BB9-9A81-30174C833E97}" presName="hierChild4" presStyleCnt="0"/>
      <dgm:spPr/>
    </dgm:pt>
    <dgm:pt modelId="{032E5ED1-F5ED-4F19-9D0E-31DDF81A6A9B}" type="pres">
      <dgm:prSet presAssocID="{2CD04C26-47C1-4BB9-9A81-30174C833E97}" presName="hierChild5" presStyleCnt="0"/>
      <dgm:spPr/>
    </dgm:pt>
    <dgm:pt modelId="{BA946628-9CE6-436E-9078-2EBD28B96C8B}" type="pres">
      <dgm:prSet presAssocID="{8EB3A2C4-23B1-4A7F-BE2C-2E412D86E06A}" presName="Name37" presStyleLbl="parChTrans1D3" presStyleIdx="7" presStyleCnt="16"/>
      <dgm:spPr/>
    </dgm:pt>
    <dgm:pt modelId="{C3CDDB23-AEE7-4EBF-8BF3-CE3D53818EE3}" type="pres">
      <dgm:prSet presAssocID="{D1E564C9-6197-4588-8CAD-86180E384C2F}" presName="hierRoot2" presStyleCnt="0">
        <dgm:presLayoutVars>
          <dgm:hierBranch val="init"/>
        </dgm:presLayoutVars>
      </dgm:prSet>
      <dgm:spPr/>
    </dgm:pt>
    <dgm:pt modelId="{7B55B118-8C54-497B-9B8F-8090F472EEEB}" type="pres">
      <dgm:prSet presAssocID="{D1E564C9-6197-4588-8CAD-86180E384C2F}" presName="rootComposite" presStyleCnt="0"/>
      <dgm:spPr/>
    </dgm:pt>
    <dgm:pt modelId="{8521DCBF-9428-4FCA-A899-ECC44955D642}" type="pres">
      <dgm:prSet presAssocID="{D1E564C9-6197-4588-8CAD-86180E384C2F}" presName="rootText" presStyleLbl="node3" presStyleIdx="7" presStyleCnt="16">
        <dgm:presLayoutVars>
          <dgm:chPref val="3"/>
        </dgm:presLayoutVars>
      </dgm:prSet>
      <dgm:spPr/>
    </dgm:pt>
    <dgm:pt modelId="{4F1EABC0-D932-429C-BD02-1953D1B8A26B}" type="pres">
      <dgm:prSet presAssocID="{D1E564C9-6197-4588-8CAD-86180E384C2F}" presName="rootConnector" presStyleLbl="node3" presStyleIdx="7" presStyleCnt="16"/>
      <dgm:spPr/>
    </dgm:pt>
    <dgm:pt modelId="{FA8BD73F-150B-4AD3-BF81-1465C7CF6B01}" type="pres">
      <dgm:prSet presAssocID="{D1E564C9-6197-4588-8CAD-86180E384C2F}" presName="hierChild4" presStyleCnt="0"/>
      <dgm:spPr/>
    </dgm:pt>
    <dgm:pt modelId="{79FA57BA-5F04-4EA4-9B86-66BF9A494FF9}" type="pres">
      <dgm:prSet presAssocID="{D1E564C9-6197-4588-8CAD-86180E384C2F}" presName="hierChild5" presStyleCnt="0"/>
      <dgm:spPr/>
    </dgm:pt>
    <dgm:pt modelId="{ABCDAF0B-52DF-4E08-9AAB-55976592B90D}" type="pres">
      <dgm:prSet presAssocID="{E6304E02-49AE-4FBF-8233-739F6C043F84}" presName="Name37" presStyleLbl="parChTrans1D3" presStyleIdx="8" presStyleCnt="16"/>
      <dgm:spPr/>
    </dgm:pt>
    <dgm:pt modelId="{BD05B7A6-733D-4D19-B9F6-0CEF8C6C58AD}" type="pres">
      <dgm:prSet presAssocID="{D1C1B0A1-F5C1-4C95-9A25-EFD5A6D635DB}" presName="hierRoot2" presStyleCnt="0">
        <dgm:presLayoutVars>
          <dgm:hierBranch val="init"/>
        </dgm:presLayoutVars>
      </dgm:prSet>
      <dgm:spPr/>
    </dgm:pt>
    <dgm:pt modelId="{5CB6B2DD-53F1-4933-A098-6C4F08C58219}" type="pres">
      <dgm:prSet presAssocID="{D1C1B0A1-F5C1-4C95-9A25-EFD5A6D635DB}" presName="rootComposite" presStyleCnt="0"/>
      <dgm:spPr/>
    </dgm:pt>
    <dgm:pt modelId="{EB2E9AA3-1918-4F47-956C-DEC911A92844}" type="pres">
      <dgm:prSet presAssocID="{D1C1B0A1-F5C1-4C95-9A25-EFD5A6D635DB}" presName="rootText" presStyleLbl="node3" presStyleIdx="8" presStyleCnt="16">
        <dgm:presLayoutVars>
          <dgm:chPref val="3"/>
        </dgm:presLayoutVars>
      </dgm:prSet>
      <dgm:spPr/>
    </dgm:pt>
    <dgm:pt modelId="{100E53C9-C637-4ABE-91CE-9FA5053A2F16}" type="pres">
      <dgm:prSet presAssocID="{D1C1B0A1-F5C1-4C95-9A25-EFD5A6D635DB}" presName="rootConnector" presStyleLbl="node3" presStyleIdx="8" presStyleCnt="16"/>
      <dgm:spPr/>
    </dgm:pt>
    <dgm:pt modelId="{41D45A1E-D5B1-40D5-B76D-CCF8D13DCE65}" type="pres">
      <dgm:prSet presAssocID="{D1C1B0A1-F5C1-4C95-9A25-EFD5A6D635DB}" presName="hierChild4" presStyleCnt="0"/>
      <dgm:spPr/>
    </dgm:pt>
    <dgm:pt modelId="{C19AA978-4522-4158-A23D-4BD17D23AD1C}" type="pres">
      <dgm:prSet presAssocID="{D1C1B0A1-F5C1-4C95-9A25-EFD5A6D635DB}" presName="hierChild5" presStyleCnt="0"/>
      <dgm:spPr/>
    </dgm:pt>
    <dgm:pt modelId="{A8A31060-4DE6-4B1E-B55A-BB218B0FDBCA}" type="pres">
      <dgm:prSet presAssocID="{0CFB73FF-4A0D-45EC-8113-20E577B2BC20}" presName="Name37" presStyleLbl="parChTrans1D3" presStyleIdx="9" presStyleCnt="16"/>
      <dgm:spPr/>
    </dgm:pt>
    <dgm:pt modelId="{58853970-6EAD-45FE-8325-683448B6AC4A}" type="pres">
      <dgm:prSet presAssocID="{F145C3B7-1045-4DB1-9F7F-876F8D74D9E4}" presName="hierRoot2" presStyleCnt="0">
        <dgm:presLayoutVars>
          <dgm:hierBranch val="init"/>
        </dgm:presLayoutVars>
      </dgm:prSet>
      <dgm:spPr/>
    </dgm:pt>
    <dgm:pt modelId="{494AD782-2955-46EF-859E-0734920206D9}" type="pres">
      <dgm:prSet presAssocID="{F145C3B7-1045-4DB1-9F7F-876F8D74D9E4}" presName="rootComposite" presStyleCnt="0"/>
      <dgm:spPr/>
    </dgm:pt>
    <dgm:pt modelId="{622D0A9E-A0B2-4807-A5B4-8B0FA29CB471}" type="pres">
      <dgm:prSet presAssocID="{F145C3B7-1045-4DB1-9F7F-876F8D74D9E4}" presName="rootText" presStyleLbl="node3" presStyleIdx="9" presStyleCnt="16">
        <dgm:presLayoutVars>
          <dgm:chPref val="3"/>
        </dgm:presLayoutVars>
      </dgm:prSet>
      <dgm:spPr/>
    </dgm:pt>
    <dgm:pt modelId="{13AF6866-C244-4F4E-A6D1-2A21C11A20C1}" type="pres">
      <dgm:prSet presAssocID="{F145C3B7-1045-4DB1-9F7F-876F8D74D9E4}" presName="rootConnector" presStyleLbl="node3" presStyleIdx="9" presStyleCnt="16"/>
      <dgm:spPr/>
    </dgm:pt>
    <dgm:pt modelId="{6B840B7D-0A5A-4919-8D6D-D53EC2BCA4DD}" type="pres">
      <dgm:prSet presAssocID="{F145C3B7-1045-4DB1-9F7F-876F8D74D9E4}" presName="hierChild4" presStyleCnt="0"/>
      <dgm:spPr/>
    </dgm:pt>
    <dgm:pt modelId="{A78DD3FB-DDB6-4DC2-9514-125270A15E6E}" type="pres">
      <dgm:prSet presAssocID="{F145C3B7-1045-4DB1-9F7F-876F8D74D9E4}" presName="hierChild5" presStyleCnt="0"/>
      <dgm:spPr/>
    </dgm:pt>
    <dgm:pt modelId="{F85296D7-2A20-4995-9312-6D1B51E880B4}" type="pres">
      <dgm:prSet presAssocID="{8EEA0FC9-E4AB-466B-8F2E-9B4B3B174AC8}" presName="Name37" presStyleLbl="parChTrans1D3" presStyleIdx="10" presStyleCnt="16"/>
      <dgm:spPr/>
    </dgm:pt>
    <dgm:pt modelId="{8772E011-0B59-407C-A429-8FE0C116BD70}" type="pres">
      <dgm:prSet presAssocID="{CF5822FD-CBB2-460D-B215-8D0966F19EDC}" presName="hierRoot2" presStyleCnt="0">
        <dgm:presLayoutVars>
          <dgm:hierBranch val="init"/>
        </dgm:presLayoutVars>
      </dgm:prSet>
      <dgm:spPr/>
    </dgm:pt>
    <dgm:pt modelId="{829BA811-3A05-464D-8B01-D9F9BB8F053D}" type="pres">
      <dgm:prSet presAssocID="{CF5822FD-CBB2-460D-B215-8D0966F19EDC}" presName="rootComposite" presStyleCnt="0"/>
      <dgm:spPr/>
    </dgm:pt>
    <dgm:pt modelId="{86B9FD38-3427-4F32-92D9-A00BB40B1049}" type="pres">
      <dgm:prSet presAssocID="{CF5822FD-CBB2-460D-B215-8D0966F19EDC}" presName="rootText" presStyleLbl="node3" presStyleIdx="10" presStyleCnt="16">
        <dgm:presLayoutVars>
          <dgm:chPref val="3"/>
        </dgm:presLayoutVars>
      </dgm:prSet>
      <dgm:spPr/>
    </dgm:pt>
    <dgm:pt modelId="{0FD8D303-198D-4F47-AF0E-C19A8E61BDB5}" type="pres">
      <dgm:prSet presAssocID="{CF5822FD-CBB2-460D-B215-8D0966F19EDC}" presName="rootConnector" presStyleLbl="node3" presStyleIdx="10" presStyleCnt="16"/>
      <dgm:spPr/>
    </dgm:pt>
    <dgm:pt modelId="{92767B28-A77B-4E45-A3FB-9D3F473A50E8}" type="pres">
      <dgm:prSet presAssocID="{CF5822FD-CBB2-460D-B215-8D0966F19EDC}" presName="hierChild4" presStyleCnt="0"/>
      <dgm:spPr/>
    </dgm:pt>
    <dgm:pt modelId="{A6FFD62A-FEE4-4F91-B89D-6C1FBE074D15}" type="pres">
      <dgm:prSet presAssocID="{CF5822FD-CBB2-460D-B215-8D0966F19EDC}" presName="hierChild5" presStyleCnt="0"/>
      <dgm:spPr/>
    </dgm:pt>
    <dgm:pt modelId="{64B9D246-8525-48EA-9F22-53F168A9CCDA}" type="pres">
      <dgm:prSet presAssocID="{6739CB3D-EF8D-4208-BD46-5C67C94F4B48}" presName="hierChild5" presStyleCnt="0"/>
      <dgm:spPr/>
    </dgm:pt>
    <dgm:pt modelId="{D2CA60D2-58B0-42E2-8AA1-D9239A8121E9}" type="pres">
      <dgm:prSet presAssocID="{9274EED3-111C-436D-A5DE-CAB6EB01713C}" presName="Name37" presStyleLbl="parChTrans1D2" presStyleIdx="4" presStyleCnt="5"/>
      <dgm:spPr/>
    </dgm:pt>
    <dgm:pt modelId="{0689A545-FD24-4123-BC6F-F5ED1A1FB0A3}" type="pres">
      <dgm:prSet presAssocID="{A0D51FA2-9254-4FEA-A734-B1A6804581F5}" presName="hierRoot2" presStyleCnt="0">
        <dgm:presLayoutVars>
          <dgm:hierBranch val="init"/>
        </dgm:presLayoutVars>
      </dgm:prSet>
      <dgm:spPr/>
    </dgm:pt>
    <dgm:pt modelId="{CCDA99FD-58FD-4786-A641-4D9DC3E02272}" type="pres">
      <dgm:prSet presAssocID="{A0D51FA2-9254-4FEA-A734-B1A6804581F5}" presName="rootComposite" presStyleCnt="0"/>
      <dgm:spPr/>
    </dgm:pt>
    <dgm:pt modelId="{60E3A2B6-27FF-4C63-AB0B-3D3A7B626C2B}" type="pres">
      <dgm:prSet presAssocID="{A0D51FA2-9254-4FEA-A734-B1A6804581F5}" presName="rootText" presStyleLbl="node2" presStyleIdx="4" presStyleCnt="5">
        <dgm:presLayoutVars>
          <dgm:chPref val="3"/>
        </dgm:presLayoutVars>
      </dgm:prSet>
      <dgm:spPr/>
    </dgm:pt>
    <dgm:pt modelId="{D31FA7C5-FD90-4003-B8B3-448837E73F71}" type="pres">
      <dgm:prSet presAssocID="{A0D51FA2-9254-4FEA-A734-B1A6804581F5}" presName="rootConnector" presStyleLbl="node2" presStyleIdx="4" presStyleCnt="5"/>
      <dgm:spPr/>
    </dgm:pt>
    <dgm:pt modelId="{C47500DD-3646-4DEF-AB58-C84B3513ECEA}" type="pres">
      <dgm:prSet presAssocID="{A0D51FA2-9254-4FEA-A734-B1A6804581F5}" presName="hierChild4" presStyleCnt="0"/>
      <dgm:spPr/>
    </dgm:pt>
    <dgm:pt modelId="{D28825A3-2E16-4B2A-ACD4-97B8C4EE8F36}" type="pres">
      <dgm:prSet presAssocID="{CB90478E-017F-4FA4-AB74-C3AD2B46BF13}" presName="Name37" presStyleLbl="parChTrans1D3" presStyleIdx="11" presStyleCnt="16"/>
      <dgm:spPr/>
    </dgm:pt>
    <dgm:pt modelId="{DA39F535-E363-436E-967B-FB95C9A33DB8}" type="pres">
      <dgm:prSet presAssocID="{02BFFEC7-9ED6-4419-B122-BB48900DD6DB}" presName="hierRoot2" presStyleCnt="0">
        <dgm:presLayoutVars>
          <dgm:hierBranch val="init"/>
        </dgm:presLayoutVars>
      </dgm:prSet>
      <dgm:spPr/>
    </dgm:pt>
    <dgm:pt modelId="{5FE1BE41-8ECF-4752-BBDA-2AFF5E5EEB13}" type="pres">
      <dgm:prSet presAssocID="{02BFFEC7-9ED6-4419-B122-BB48900DD6DB}" presName="rootComposite" presStyleCnt="0"/>
      <dgm:spPr/>
    </dgm:pt>
    <dgm:pt modelId="{AFF1258D-22F0-4210-AA12-620688912DBA}" type="pres">
      <dgm:prSet presAssocID="{02BFFEC7-9ED6-4419-B122-BB48900DD6DB}" presName="rootText" presStyleLbl="node3" presStyleIdx="11" presStyleCnt="16">
        <dgm:presLayoutVars>
          <dgm:chPref val="3"/>
        </dgm:presLayoutVars>
      </dgm:prSet>
      <dgm:spPr/>
    </dgm:pt>
    <dgm:pt modelId="{DAA1ACA0-327E-4223-BEE7-331064564E78}" type="pres">
      <dgm:prSet presAssocID="{02BFFEC7-9ED6-4419-B122-BB48900DD6DB}" presName="rootConnector" presStyleLbl="node3" presStyleIdx="11" presStyleCnt="16"/>
      <dgm:spPr/>
    </dgm:pt>
    <dgm:pt modelId="{64AA1DE4-2CE8-4B0C-AC81-B3ADABDC40CF}" type="pres">
      <dgm:prSet presAssocID="{02BFFEC7-9ED6-4419-B122-BB48900DD6DB}" presName="hierChild4" presStyleCnt="0"/>
      <dgm:spPr/>
    </dgm:pt>
    <dgm:pt modelId="{8004E1EB-8022-4E50-8A9A-7E23F5A9BC82}" type="pres">
      <dgm:prSet presAssocID="{02BFFEC7-9ED6-4419-B122-BB48900DD6DB}" presName="hierChild5" presStyleCnt="0"/>
      <dgm:spPr/>
    </dgm:pt>
    <dgm:pt modelId="{10BC8967-D3DE-419A-91F0-58899585F3D7}" type="pres">
      <dgm:prSet presAssocID="{1EF335AE-7FE6-47DD-97A0-21B8AD9C8DE4}" presName="Name37" presStyleLbl="parChTrans1D3" presStyleIdx="12" presStyleCnt="16"/>
      <dgm:spPr/>
    </dgm:pt>
    <dgm:pt modelId="{F5D5A58A-7864-46CA-BBEF-C75DD3399F19}" type="pres">
      <dgm:prSet presAssocID="{43FB48B7-0D54-4F49-BC56-526E8AF64B6A}" presName="hierRoot2" presStyleCnt="0">
        <dgm:presLayoutVars>
          <dgm:hierBranch val="init"/>
        </dgm:presLayoutVars>
      </dgm:prSet>
      <dgm:spPr/>
    </dgm:pt>
    <dgm:pt modelId="{5BB61042-B626-4978-B9A2-540AA55F08FF}" type="pres">
      <dgm:prSet presAssocID="{43FB48B7-0D54-4F49-BC56-526E8AF64B6A}" presName="rootComposite" presStyleCnt="0"/>
      <dgm:spPr/>
    </dgm:pt>
    <dgm:pt modelId="{127F7EB9-7E0D-45DE-8BE1-D367523AB453}" type="pres">
      <dgm:prSet presAssocID="{43FB48B7-0D54-4F49-BC56-526E8AF64B6A}" presName="rootText" presStyleLbl="node3" presStyleIdx="12" presStyleCnt="16">
        <dgm:presLayoutVars>
          <dgm:chPref val="3"/>
        </dgm:presLayoutVars>
      </dgm:prSet>
      <dgm:spPr/>
    </dgm:pt>
    <dgm:pt modelId="{B978AD9D-2921-46C0-AF24-FC6CA6F14244}" type="pres">
      <dgm:prSet presAssocID="{43FB48B7-0D54-4F49-BC56-526E8AF64B6A}" presName="rootConnector" presStyleLbl="node3" presStyleIdx="12" presStyleCnt="16"/>
      <dgm:spPr/>
    </dgm:pt>
    <dgm:pt modelId="{F4D00752-F31D-49C6-ADD1-77302007C384}" type="pres">
      <dgm:prSet presAssocID="{43FB48B7-0D54-4F49-BC56-526E8AF64B6A}" presName="hierChild4" presStyleCnt="0"/>
      <dgm:spPr/>
    </dgm:pt>
    <dgm:pt modelId="{E00F563C-9327-46E0-8919-A82B02A5A0A9}" type="pres">
      <dgm:prSet presAssocID="{43FB48B7-0D54-4F49-BC56-526E8AF64B6A}" presName="hierChild5" presStyleCnt="0"/>
      <dgm:spPr/>
    </dgm:pt>
    <dgm:pt modelId="{A6C882E6-948E-4437-A824-F8D01AD0D67A}" type="pres">
      <dgm:prSet presAssocID="{078CFF2B-E51F-487A-8AD7-1234D3C694B9}" presName="Name37" presStyleLbl="parChTrans1D3" presStyleIdx="13" presStyleCnt="16"/>
      <dgm:spPr/>
    </dgm:pt>
    <dgm:pt modelId="{405FC7E5-675E-4EC6-A753-B2CD5B21B81F}" type="pres">
      <dgm:prSet presAssocID="{A2573D23-41AD-4543-9380-019DE1C69A9E}" presName="hierRoot2" presStyleCnt="0">
        <dgm:presLayoutVars>
          <dgm:hierBranch val="init"/>
        </dgm:presLayoutVars>
      </dgm:prSet>
      <dgm:spPr/>
    </dgm:pt>
    <dgm:pt modelId="{CD43EE26-B39F-4E85-B5CA-3C84D342760B}" type="pres">
      <dgm:prSet presAssocID="{A2573D23-41AD-4543-9380-019DE1C69A9E}" presName="rootComposite" presStyleCnt="0"/>
      <dgm:spPr/>
    </dgm:pt>
    <dgm:pt modelId="{B77CF7AF-DFCF-49E7-B2FE-DFF86CCD9410}" type="pres">
      <dgm:prSet presAssocID="{A2573D23-41AD-4543-9380-019DE1C69A9E}" presName="rootText" presStyleLbl="node3" presStyleIdx="13" presStyleCnt="16">
        <dgm:presLayoutVars>
          <dgm:chPref val="3"/>
        </dgm:presLayoutVars>
      </dgm:prSet>
      <dgm:spPr/>
    </dgm:pt>
    <dgm:pt modelId="{7ED5A9F2-9DB7-465C-8FEA-BD6721FB8FCA}" type="pres">
      <dgm:prSet presAssocID="{A2573D23-41AD-4543-9380-019DE1C69A9E}" presName="rootConnector" presStyleLbl="node3" presStyleIdx="13" presStyleCnt="16"/>
      <dgm:spPr/>
    </dgm:pt>
    <dgm:pt modelId="{41C79FBF-4D48-4647-8852-BF7A32BC5714}" type="pres">
      <dgm:prSet presAssocID="{A2573D23-41AD-4543-9380-019DE1C69A9E}" presName="hierChild4" presStyleCnt="0"/>
      <dgm:spPr/>
    </dgm:pt>
    <dgm:pt modelId="{70B28220-BB24-4414-812A-2D85FC346DFF}" type="pres">
      <dgm:prSet presAssocID="{A2573D23-41AD-4543-9380-019DE1C69A9E}" presName="hierChild5" presStyleCnt="0"/>
      <dgm:spPr/>
    </dgm:pt>
    <dgm:pt modelId="{738E7EC9-1578-44F9-8EA9-5FE5C366FE69}" type="pres">
      <dgm:prSet presAssocID="{E4F5819B-9F90-440D-9C13-17368E8AA1CB}" presName="Name37" presStyleLbl="parChTrans1D3" presStyleIdx="14" presStyleCnt="16"/>
      <dgm:spPr/>
    </dgm:pt>
    <dgm:pt modelId="{07B0DCA2-1DF7-45E7-A4AA-D98FCFA6002D}" type="pres">
      <dgm:prSet presAssocID="{D0DCFEAF-0FB3-4FCA-A115-680B93EC44F1}" presName="hierRoot2" presStyleCnt="0">
        <dgm:presLayoutVars>
          <dgm:hierBranch val="init"/>
        </dgm:presLayoutVars>
      </dgm:prSet>
      <dgm:spPr/>
    </dgm:pt>
    <dgm:pt modelId="{AF6A3660-5414-48BC-8A2A-FC7EB2761B23}" type="pres">
      <dgm:prSet presAssocID="{D0DCFEAF-0FB3-4FCA-A115-680B93EC44F1}" presName="rootComposite" presStyleCnt="0"/>
      <dgm:spPr/>
    </dgm:pt>
    <dgm:pt modelId="{53D23B94-2EDC-43B0-889A-598D8D03DF65}" type="pres">
      <dgm:prSet presAssocID="{D0DCFEAF-0FB3-4FCA-A115-680B93EC44F1}" presName="rootText" presStyleLbl="node3" presStyleIdx="14" presStyleCnt="16">
        <dgm:presLayoutVars>
          <dgm:chPref val="3"/>
        </dgm:presLayoutVars>
      </dgm:prSet>
      <dgm:spPr/>
    </dgm:pt>
    <dgm:pt modelId="{20E797CD-CB58-4A9D-AC5D-E5E72F0A61D4}" type="pres">
      <dgm:prSet presAssocID="{D0DCFEAF-0FB3-4FCA-A115-680B93EC44F1}" presName="rootConnector" presStyleLbl="node3" presStyleIdx="14" presStyleCnt="16"/>
      <dgm:spPr/>
    </dgm:pt>
    <dgm:pt modelId="{AD6AF11E-DC23-4325-B9DB-8405FE0D3210}" type="pres">
      <dgm:prSet presAssocID="{D0DCFEAF-0FB3-4FCA-A115-680B93EC44F1}" presName="hierChild4" presStyleCnt="0"/>
      <dgm:spPr/>
    </dgm:pt>
    <dgm:pt modelId="{1F73574A-8BD6-407B-A1CC-566A2B0CCE47}" type="pres">
      <dgm:prSet presAssocID="{D0DCFEAF-0FB3-4FCA-A115-680B93EC44F1}" presName="hierChild5" presStyleCnt="0"/>
      <dgm:spPr/>
    </dgm:pt>
    <dgm:pt modelId="{1276EBCC-A21C-4173-94D6-40618B815613}" type="pres">
      <dgm:prSet presAssocID="{8385F116-A4C3-4654-B04E-ABE9AF2AFAA5}" presName="Name37" presStyleLbl="parChTrans1D3" presStyleIdx="15" presStyleCnt="16"/>
      <dgm:spPr/>
    </dgm:pt>
    <dgm:pt modelId="{CF2D9528-B3B6-460A-A232-38AA204F50E5}" type="pres">
      <dgm:prSet presAssocID="{138C6359-6BBB-4A2A-A26B-34F3F8AD82E0}" presName="hierRoot2" presStyleCnt="0">
        <dgm:presLayoutVars>
          <dgm:hierBranch val="init"/>
        </dgm:presLayoutVars>
      </dgm:prSet>
      <dgm:spPr/>
    </dgm:pt>
    <dgm:pt modelId="{2D5A44B4-3727-4349-971E-4F95E3E331D9}" type="pres">
      <dgm:prSet presAssocID="{138C6359-6BBB-4A2A-A26B-34F3F8AD82E0}" presName="rootComposite" presStyleCnt="0"/>
      <dgm:spPr/>
    </dgm:pt>
    <dgm:pt modelId="{A7464271-5BC3-4850-9D4E-4EFB8AFE189A}" type="pres">
      <dgm:prSet presAssocID="{138C6359-6BBB-4A2A-A26B-34F3F8AD82E0}" presName="rootText" presStyleLbl="node3" presStyleIdx="15" presStyleCnt="16">
        <dgm:presLayoutVars>
          <dgm:chPref val="3"/>
        </dgm:presLayoutVars>
      </dgm:prSet>
      <dgm:spPr/>
    </dgm:pt>
    <dgm:pt modelId="{48647CD7-D8A9-4C53-A43D-CA7057E7D607}" type="pres">
      <dgm:prSet presAssocID="{138C6359-6BBB-4A2A-A26B-34F3F8AD82E0}" presName="rootConnector" presStyleLbl="node3" presStyleIdx="15" presStyleCnt="16"/>
      <dgm:spPr/>
    </dgm:pt>
    <dgm:pt modelId="{DFDD1327-9AF5-454C-982E-B8A89022A5CD}" type="pres">
      <dgm:prSet presAssocID="{138C6359-6BBB-4A2A-A26B-34F3F8AD82E0}" presName="hierChild4" presStyleCnt="0"/>
      <dgm:spPr/>
    </dgm:pt>
    <dgm:pt modelId="{210C616D-6DCB-40D4-A282-396F35B55EAF}" type="pres">
      <dgm:prSet presAssocID="{138C6359-6BBB-4A2A-A26B-34F3F8AD82E0}" presName="hierChild5" presStyleCnt="0"/>
      <dgm:spPr/>
    </dgm:pt>
    <dgm:pt modelId="{ED11DB30-9AE9-4B52-AAD1-27E3A105552E}" type="pres">
      <dgm:prSet presAssocID="{A0D51FA2-9254-4FEA-A734-B1A6804581F5}" presName="hierChild5" presStyleCnt="0"/>
      <dgm:spPr/>
    </dgm:pt>
    <dgm:pt modelId="{BC43486F-B9F7-4720-9724-CCB3FE7914A6}" type="pres">
      <dgm:prSet presAssocID="{777B4759-5C52-4125-8440-60AF10318C41}" presName="hierChild3" presStyleCnt="0"/>
      <dgm:spPr/>
    </dgm:pt>
  </dgm:ptLst>
  <dgm:cxnLst>
    <dgm:cxn modelId="{33E38700-B488-4061-9404-0A73DA854B76}" type="presOf" srcId="{02BFFEC7-9ED6-4419-B122-BB48900DD6DB}" destId="{DAA1ACA0-327E-4223-BEE7-331064564E78}" srcOrd="1" destOrd="0" presId="urn:microsoft.com/office/officeart/2005/8/layout/orgChart1"/>
    <dgm:cxn modelId="{0B615508-E4A8-4408-A8C6-020A9921B5C9}" srcId="{6739CB3D-EF8D-4208-BD46-5C67C94F4B48}" destId="{D1C1B0A1-F5C1-4C95-9A25-EFD5A6D635DB}" srcOrd="2" destOrd="0" parTransId="{E6304E02-49AE-4FBF-8233-739F6C043F84}" sibTransId="{D6A5A646-A71B-49B5-8F6F-9094C2184906}"/>
    <dgm:cxn modelId="{05AD2A0A-AE69-48E9-88E2-A9F5BE52FAEF}" type="presOf" srcId="{BDF01891-E94A-42D8-AD41-54CE1BF6CCE1}" destId="{8914390C-FDE9-46F3-B1A5-B97083620D3A}" srcOrd="0" destOrd="0" presId="urn:microsoft.com/office/officeart/2005/8/layout/orgChart1"/>
    <dgm:cxn modelId="{FD17790B-C82A-4C67-B636-7940A97DD646}" type="presOf" srcId="{4A966043-2BC1-4E5F-8057-5EBAB996040C}" destId="{E9877D72-4E2E-47A2-836E-595EB904526D}" srcOrd="0" destOrd="0" presId="urn:microsoft.com/office/officeart/2005/8/layout/orgChart1"/>
    <dgm:cxn modelId="{1998FB0B-A4D3-4CC9-93A9-F604DB3988E5}" type="presOf" srcId="{D1E564C9-6197-4588-8CAD-86180E384C2F}" destId="{8521DCBF-9428-4FCA-A899-ECC44955D642}" srcOrd="0" destOrd="0" presId="urn:microsoft.com/office/officeart/2005/8/layout/orgChart1"/>
    <dgm:cxn modelId="{C6B6820F-8D42-4897-A266-F8B8C84F46AD}" type="presOf" srcId="{545DCB32-DDBF-43D6-870B-08E00B4F947F}" destId="{9A217109-437C-4ED1-9AA7-2D4242BBEB24}" srcOrd="1" destOrd="0" presId="urn:microsoft.com/office/officeart/2005/8/layout/orgChart1"/>
    <dgm:cxn modelId="{B71D6F10-55CF-4AFE-8BDC-1E8BEC9B9CD2}" srcId="{1183F971-2D7D-4971-9246-B034D93F54F8}" destId="{860071F8-0007-47A7-84DE-DDC0D2CF8085}" srcOrd="1" destOrd="0" parTransId="{868ACC5A-DFA2-418D-A2BD-E10E1089F8DC}" sibTransId="{09A3D90A-8A15-4956-9EEE-1FD01A4FC312}"/>
    <dgm:cxn modelId="{CD605210-AD3A-403A-84CA-1D68229781C1}" type="presOf" srcId="{A0D51FA2-9254-4FEA-A734-B1A6804581F5}" destId="{60E3A2B6-27FF-4C63-AB0B-3D3A7B626C2B}" srcOrd="0" destOrd="0" presId="urn:microsoft.com/office/officeart/2005/8/layout/orgChart1"/>
    <dgm:cxn modelId="{11894A11-C0D5-452C-AE90-D7CE84C1A3BE}" type="presOf" srcId="{D1C1B0A1-F5C1-4C95-9A25-EFD5A6D635DB}" destId="{EB2E9AA3-1918-4F47-956C-DEC911A92844}" srcOrd="0" destOrd="0" presId="urn:microsoft.com/office/officeart/2005/8/layout/orgChart1"/>
    <dgm:cxn modelId="{D926B713-3601-4381-B565-52ED2DEB291A}" type="presOf" srcId="{5B86FFF3-D2B8-409D-BE9F-AAD86DF63FB2}" destId="{F2646125-27E0-4E97-BC22-35B58B17B976}" srcOrd="0" destOrd="0" presId="urn:microsoft.com/office/officeart/2005/8/layout/orgChart1"/>
    <dgm:cxn modelId="{FD73371F-B076-448D-AA4B-561CB1813128}" type="presOf" srcId="{4FBD63C7-AD32-4CD2-AE4A-B4DD901C6F90}" destId="{D6A4DDAC-A521-459A-B54F-4ABEEE040BCE}" srcOrd="0" destOrd="0" presId="urn:microsoft.com/office/officeart/2005/8/layout/orgChart1"/>
    <dgm:cxn modelId="{2755B920-38A1-4741-918E-98FE60462D61}" type="presOf" srcId="{B1603DFC-D3F2-481B-98A4-59D030481A16}" destId="{3EC430C8-0DCB-4DAB-B1C7-BC317A9E8A01}" srcOrd="1" destOrd="0" presId="urn:microsoft.com/office/officeart/2005/8/layout/orgChart1"/>
    <dgm:cxn modelId="{F840D320-F570-454E-918C-28F4EA3375D3}" srcId="{24C5B59D-81C6-47D8-A0BD-0AFA88723481}" destId="{27B701C0-2DCC-4D6F-9717-81BC95F57BB7}" srcOrd="1" destOrd="0" parTransId="{B5F12C35-12E4-4772-83AE-F8F3A150E68C}" sibTransId="{699CF043-925E-4C30-B68E-6F0E124396B7}"/>
    <dgm:cxn modelId="{9D921426-5DAD-4CB3-9135-EF2955947534}" type="presOf" srcId="{C2042E61-B9FC-4894-B0C5-7AD846D3A364}" destId="{B5252BD3-D923-44B3-8106-1E25C70FF85F}" srcOrd="0" destOrd="0" presId="urn:microsoft.com/office/officeart/2005/8/layout/orgChart1"/>
    <dgm:cxn modelId="{710E9627-0A09-4DE7-80D9-8EE4D47ABFFC}" type="presOf" srcId="{95D54BAF-DDBE-4ED9-94E6-8DAF0E21776E}" destId="{8188F54F-0431-4C9E-9235-7A368E26A6E9}" srcOrd="0" destOrd="0" presId="urn:microsoft.com/office/officeart/2005/8/layout/orgChart1"/>
    <dgm:cxn modelId="{08833E29-13BF-4024-B5F0-9C8977144D71}" type="presOf" srcId="{A2573D23-41AD-4543-9380-019DE1C69A9E}" destId="{B77CF7AF-DFCF-49E7-B2FE-DFF86CCD9410}" srcOrd="0" destOrd="0" presId="urn:microsoft.com/office/officeart/2005/8/layout/orgChart1"/>
    <dgm:cxn modelId="{01AB212B-8F06-4663-BE43-C888FE7C9D5B}" srcId="{6739CB3D-EF8D-4208-BD46-5C67C94F4B48}" destId="{CF5822FD-CBB2-460D-B215-8D0966F19EDC}" srcOrd="4" destOrd="0" parTransId="{8EEA0FC9-E4AB-466B-8F2E-9B4B3B174AC8}" sibTransId="{F49A2C45-A694-4EDC-AF7F-65A107658A33}"/>
    <dgm:cxn modelId="{DD45B92B-325F-4DF8-B6F5-5138D1F32735}" type="presOf" srcId="{6739CB3D-EF8D-4208-BD46-5C67C94F4B48}" destId="{BD496405-7EB2-42A6-A98E-CBF2A222D120}" srcOrd="1" destOrd="0" presId="urn:microsoft.com/office/officeart/2005/8/layout/orgChart1"/>
    <dgm:cxn modelId="{1614C42B-546E-48D9-923D-6F47774036FD}" type="presOf" srcId="{27B701C0-2DCC-4D6F-9717-81BC95F57BB7}" destId="{6B9A5DBC-4750-4AD3-A8B6-AD39A918F2D3}" srcOrd="0" destOrd="0" presId="urn:microsoft.com/office/officeart/2005/8/layout/orgChart1"/>
    <dgm:cxn modelId="{65E0002C-BBBA-4776-ABFE-AA25A54E5444}" type="presOf" srcId="{1EF335AE-7FE6-47DD-97A0-21B8AD9C8DE4}" destId="{10BC8967-D3DE-419A-91F0-58899585F3D7}" srcOrd="0" destOrd="0" presId="urn:microsoft.com/office/officeart/2005/8/layout/orgChart1"/>
    <dgm:cxn modelId="{ACDD352C-269F-4072-8FAF-0191700CF87B}" srcId="{A0D51FA2-9254-4FEA-A734-B1A6804581F5}" destId="{D0DCFEAF-0FB3-4FCA-A115-680B93EC44F1}" srcOrd="3" destOrd="0" parTransId="{E4F5819B-9F90-440D-9C13-17368E8AA1CB}" sibTransId="{E0B4C33E-A0EB-4F87-9D68-163FC35C1AB5}"/>
    <dgm:cxn modelId="{B3FCDD2D-6316-4FF5-8E8D-431CDAF9AA19}" type="presOf" srcId="{5E0B47DF-4006-451D-A802-D43BE776C5FA}" destId="{9B46461A-756F-4589-9F08-3F493564A867}" srcOrd="0" destOrd="0" presId="urn:microsoft.com/office/officeart/2005/8/layout/orgChart1"/>
    <dgm:cxn modelId="{8D35F42D-CEC4-44D1-A76F-1AFB0BC7438D}" type="presOf" srcId="{A6051DF3-1B55-4024-9A93-9666038A1E6A}" destId="{21EA4734-ED06-46FB-B035-95A01836BEA6}" srcOrd="1" destOrd="0" presId="urn:microsoft.com/office/officeart/2005/8/layout/orgChart1"/>
    <dgm:cxn modelId="{3B362D2F-B5DE-40EC-99DB-2AD2CCEA4CC6}" type="presOf" srcId="{CF5822FD-CBB2-460D-B215-8D0966F19EDC}" destId="{86B9FD38-3427-4F32-92D9-A00BB40B1049}" srcOrd="0" destOrd="0" presId="urn:microsoft.com/office/officeart/2005/8/layout/orgChart1"/>
    <dgm:cxn modelId="{B8248D35-46AB-4574-85BD-EDE0B592FE9C}" type="presOf" srcId="{0157BE5E-DF10-4F30-9976-BB0E791AC23E}" destId="{F7AECC08-E070-4674-84C9-F126B8AF47E4}" srcOrd="1" destOrd="0" presId="urn:microsoft.com/office/officeart/2005/8/layout/orgChart1"/>
    <dgm:cxn modelId="{6DFFAF3B-B8EC-43C2-A748-A7C2C00A70EE}" srcId="{860071F8-0007-47A7-84DE-DDC0D2CF8085}" destId="{1759399E-BCEF-424C-8430-DB295E259B0E}" srcOrd="0" destOrd="0" parTransId="{DC0BCFAE-B07D-4E13-A189-98DA0C93DD45}" sibTransId="{EA1E004A-B326-4595-9A34-8641E6FFC201}"/>
    <dgm:cxn modelId="{BBC2AE40-A091-4429-AF33-93194FB4ECA0}" type="presOf" srcId="{27B701C0-2DCC-4D6F-9717-81BC95F57BB7}" destId="{BB00AAB2-94FD-4A39-9F31-672F01FE27B2}" srcOrd="1" destOrd="0" presId="urn:microsoft.com/office/officeart/2005/8/layout/orgChart1"/>
    <dgm:cxn modelId="{5150D45C-A39F-4976-85DC-4770C1E98944}" srcId="{777B4759-5C52-4125-8440-60AF10318C41}" destId="{B18EBDAF-7AC6-46F8-B3AE-CBF80C0BE6F1}" srcOrd="0" destOrd="0" parTransId="{CD8A906B-C882-4DEF-A2AF-69CD0C3C6CC7}" sibTransId="{9897B651-A6D7-4401-B428-77B42E261B23}"/>
    <dgm:cxn modelId="{0FFB805D-BF70-4450-878B-FE95E9D9562C}" srcId="{A0D51FA2-9254-4FEA-A734-B1A6804581F5}" destId="{138C6359-6BBB-4A2A-A26B-34F3F8AD82E0}" srcOrd="4" destOrd="0" parTransId="{8385F116-A4C3-4654-B04E-ABE9AF2AFAA5}" sibTransId="{D0169491-40B4-4538-92DB-DD660FC0E4F7}"/>
    <dgm:cxn modelId="{589F4B5F-5A48-4C0A-A293-B59828C839B5}" type="presOf" srcId="{0CFB73FF-4A0D-45EC-8113-20E577B2BC20}" destId="{A8A31060-4DE6-4B1E-B55A-BB218B0FDBCA}" srcOrd="0" destOrd="0" presId="urn:microsoft.com/office/officeart/2005/8/layout/orgChart1"/>
    <dgm:cxn modelId="{3DDA1241-F07C-49A1-B015-67B18692D5A9}" type="presOf" srcId="{83660F3C-1C79-46CC-8405-13F42FFEC6FF}" destId="{6A79BBC9-3796-4F58-B99A-CB21DDCCDA98}" srcOrd="1" destOrd="0" presId="urn:microsoft.com/office/officeart/2005/8/layout/orgChart1"/>
    <dgm:cxn modelId="{AF681D41-4DFF-47A5-8CCD-79F89517E6E9}" type="presOf" srcId="{9274EED3-111C-436D-A5DE-CAB6EB01713C}" destId="{D2CA60D2-58B0-42E2-8AA1-D9239A8121E9}" srcOrd="0" destOrd="0" presId="urn:microsoft.com/office/officeart/2005/8/layout/orgChart1"/>
    <dgm:cxn modelId="{D99A2B41-2E35-430D-93C7-D280B1EB1E54}" type="presOf" srcId="{4C198BD1-64D7-4D41-A75D-961C1EABFE70}" destId="{118752F4-93E6-4255-8DE7-6BBAFFA82A77}" srcOrd="0" destOrd="0" presId="urn:microsoft.com/office/officeart/2005/8/layout/orgChart1"/>
    <dgm:cxn modelId="{B59E7C43-5878-4D69-A2F1-8D757BAC980F}" type="presOf" srcId="{02BFFEC7-9ED6-4419-B122-BB48900DD6DB}" destId="{AFF1258D-22F0-4210-AA12-620688912DBA}" srcOrd="0" destOrd="0" presId="urn:microsoft.com/office/officeart/2005/8/layout/orgChart1"/>
    <dgm:cxn modelId="{AB5B9A63-F0B7-4339-B44B-B29495E4F4C1}" type="presOf" srcId="{777B4759-5C52-4125-8440-60AF10318C41}" destId="{F19CBC9E-EFCB-4CFC-BAD8-D82F2F83B11A}" srcOrd="1" destOrd="0" presId="urn:microsoft.com/office/officeart/2005/8/layout/orgChart1"/>
    <dgm:cxn modelId="{E2200E44-489B-4784-9606-74C5084FB118}" srcId="{BED49398-5182-4B7C-ACDE-0FD7DF3D73EE}" destId="{4C198BD1-64D7-4D41-A75D-961C1EABFE70}" srcOrd="1" destOrd="0" parTransId="{BB074837-63E1-442D-B055-D5FEBA9E0092}" sibTransId="{74FD0317-E49D-4C4A-92BE-06623D22F535}"/>
    <dgm:cxn modelId="{640B9565-927D-40FE-A5F8-350E84BCB526}" type="presOf" srcId="{24C5B59D-81C6-47D8-A0BD-0AFA88723481}" destId="{16A86465-1999-4758-B4E4-9E7EAB254E4E}" srcOrd="1" destOrd="0" presId="urn:microsoft.com/office/officeart/2005/8/layout/orgChart1"/>
    <dgm:cxn modelId="{8728B067-EA99-4FA9-AC30-6CD1417D6C73}" type="presOf" srcId="{4C198BD1-64D7-4D41-A75D-961C1EABFE70}" destId="{8E2AA381-361C-403B-B014-D8347E9E9BBA}" srcOrd="1" destOrd="0" presId="urn:microsoft.com/office/officeart/2005/8/layout/orgChart1"/>
    <dgm:cxn modelId="{1B6B5C48-569D-47C2-80BE-D758FC65AA09}" type="presOf" srcId="{A2573D23-41AD-4543-9380-019DE1C69A9E}" destId="{7ED5A9F2-9DB7-465C-8FEA-BD6721FB8FCA}" srcOrd="1" destOrd="0" presId="urn:microsoft.com/office/officeart/2005/8/layout/orgChart1"/>
    <dgm:cxn modelId="{17A82D6A-F062-4F84-8B71-43B6A7BA107C}" type="presOf" srcId="{B18EBDAF-7AC6-46F8-B3AE-CBF80C0BE6F1}" destId="{32AB5050-D092-4F52-B5C1-EB8E2ABBC3AE}" srcOrd="1" destOrd="0" presId="urn:microsoft.com/office/officeart/2005/8/layout/orgChart1"/>
    <dgm:cxn modelId="{33D9314C-22C0-4438-979A-4ECD559E33AC}" srcId="{6739CB3D-EF8D-4208-BD46-5C67C94F4B48}" destId="{2CD04C26-47C1-4BB9-9A81-30174C833E97}" srcOrd="0" destOrd="0" parTransId="{DA8C2CB6-CC74-402E-9207-69BA7295FCF9}" sibTransId="{E54CA32B-98F1-486D-9ABA-9E05DDC6E5C2}"/>
    <dgm:cxn modelId="{C0F4756F-3AD6-4F97-99B7-D007CB998A98}" type="presOf" srcId="{B1603DFC-D3F2-481B-98A4-59D030481A16}" destId="{090C63B7-01CA-4012-A1D4-1309955FBCBD}" srcOrd="0" destOrd="0" presId="urn:microsoft.com/office/officeart/2005/8/layout/orgChart1"/>
    <dgm:cxn modelId="{5DE0C950-A489-4FC4-A962-CB1AA0618729}" srcId="{24C5B59D-81C6-47D8-A0BD-0AFA88723481}" destId="{1183F971-2D7D-4971-9246-B034D93F54F8}" srcOrd="0" destOrd="0" parTransId="{95D54BAF-DDBE-4ED9-94E6-8DAF0E21776E}" sibTransId="{C356DCA2-804E-459A-AFC0-9F6BD16450A8}"/>
    <dgm:cxn modelId="{A0722671-7C74-432C-997E-2CB657B8E0CA}" type="presOf" srcId="{1759399E-BCEF-424C-8430-DB295E259B0E}" destId="{D6DACAC2-962D-4FF7-A7E1-7DD036FA8DBC}" srcOrd="0" destOrd="0" presId="urn:microsoft.com/office/officeart/2005/8/layout/orgChart1"/>
    <dgm:cxn modelId="{944E2D51-330A-47EF-84B5-4C76DC7BB168}" srcId="{6739CB3D-EF8D-4208-BD46-5C67C94F4B48}" destId="{D1E564C9-6197-4588-8CAD-86180E384C2F}" srcOrd="1" destOrd="0" parTransId="{8EB3A2C4-23B1-4A7F-BE2C-2E412D86E06A}" sibTransId="{81701F59-FF08-4818-B842-6880EAE24EC1}"/>
    <dgm:cxn modelId="{5D8B0772-C6BB-43F7-8486-A90484203A43}" type="presOf" srcId="{CD3063B7-6D9C-4553-AC89-0A5AB103EA7B}" destId="{54160ACF-87CB-40C7-B60D-F22782C29135}" srcOrd="1" destOrd="0" presId="urn:microsoft.com/office/officeart/2005/8/layout/orgChart1"/>
    <dgm:cxn modelId="{D9499852-4225-49BF-8D11-133CD732E785}" type="presOf" srcId="{0157BE5E-DF10-4F30-9976-BB0E791AC23E}" destId="{F00563F7-7346-43B9-8128-7E21ABB1C6DF}" srcOrd="0" destOrd="0" presId="urn:microsoft.com/office/officeart/2005/8/layout/orgChart1"/>
    <dgm:cxn modelId="{444F2554-F685-4990-BD49-381986C183D1}" type="presOf" srcId="{B5F12C35-12E4-4772-83AE-F8F3A150E68C}" destId="{0D2C6937-AFE2-4C99-9302-83791367A047}" srcOrd="0" destOrd="0" presId="urn:microsoft.com/office/officeart/2005/8/layout/orgChart1"/>
    <dgm:cxn modelId="{92E1EB79-ACF0-45A0-BD3A-8569A777438F}" type="presOf" srcId="{43FB48B7-0D54-4F49-BC56-526E8AF64B6A}" destId="{B978AD9D-2921-46C0-AF24-FC6CA6F14244}" srcOrd="1" destOrd="0" presId="urn:microsoft.com/office/officeart/2005/8/layout/orgChart1"/>
    <dgm:cxn modelId="{4A70957A-EF83-4F89-9D93-CDE99DF35E43}" type="presOf" srcId="{671897D3-6994-4D31-B4A9-A37C44D44377}" destId="{8DCFBF2C-1BBC-4CC1-BF44-55966D719EAC}" srcOrd="0" destOrd="0" presId="urn:microsoft.com/office/officeart/2005/8/layout/orgChart1"/>
    <dgm:cxn modelId="{B3215A7D-1F88-48AB-8994-6F3BF4C34112}" type="presOf" srcId="{D0DCFEAF-0FB3-4FCA-A115-680B93EC44F1}" destId="{53D23B94-2EDC-43B0-889A-598D8D03DF65}" srcOrd="0" destOrd="0" presId="urn:microsoft.com/office/officeart/2005/8/layout/orgChart1"/>
    <dgm:cxn modelId="{B4D8827D-6040-4884-9C34-AEEE168EBB65}" type="presOf" srcId="{CD3063B7-6D9C-4553-AC89-0A5AB103EA7B}" destId="{DCFBA35A-EE83-4FC6-966A-62364781B52E}" srcOrd="0" destOrd="0" presId="urn:microsoft.com/office/officeart/2005/8/layout/orgChart1"/>
    <dgm:cxn modelId="{55FD427F-91BB-420B-BFFA-3C50605A5378}" type="presOf" srcId="{1183F971-2D7D-4971-9246-B034D93F54F8}" destId="{FA56628F-4383-4410-9A7C-12592EBA814F}" srcOrd="1" destOrd="0" presId="urn:microsoft.com/office/officeart/2005/8/layout/orgChart1"/>
    <dgm:cxn modelId="{84FF6980-B225-4D17-A51B-5B5B81453A06}" type="presOf" srcId="{E4F5819B-9F90-440D-9C13-17368E8AA1CB}" destId="{738E7EC9-1578-44F9-8EA9-5FE5C366FE69}" srcOrd="0" destOrd="0" presId="urn:microsoft.com/office/officeart/2005/8/layout/orgChart1"/>
    <dgm:cxn modelId="{7E31AA83-1ABB-4179-8952-0F7BC69956C1}" type="presOf" srcId="{BED49398-5182-4B7C-ACDE-0FD7DF3D73EE}" destId="{681759A3-53C7-476E-B4C9-7C82D1991A6B}" srcOrd="1" destOrd="0" presId="urn:microsoft.com/office/officeart/2005/8/layout/orgChart1"/>
    <dgm:cxn modelId="{155B8385-4BBD-40D7-930A-A47745F8B38F}" srcId="{BDF01891-E94A-42D8-AD41-54CE1BF6CCE1}" destId="{777B4759-5C52-4125-8440-60AF10318C41}" srcOrd="1" destOrd="0" parTransId="{CB19D134-D722-4B79-A492-6CEC214C0C19}" sibTransId="{CFC84339-1588-4058-98F1-E60F06F8AFE5}"/>
    <dgm:cxn modelId="{D6146490-76E8-4225-A9F2-3DBFD8082FF5}" srcId="{BED49398-5182-4B7C-ACDE-0FD7DF3D73EE}" destId="{B1603DFC-D3F2-481B-98A4-59D030481A16}" srcOrd="0" destOrd="0" parTransId="{671897D3-6994-4D31-B4A9-A37C44D44377}" sibTransId="{36E70ED3-058D-492C-B8D1-ACC2CFD25170}"/>
    <dgm:cxn modelId="{C4A8FC94-B5D2-4BD3-A2D2-94B9B23B7F01}" type="presOf" srcId="{24C5B59D-81C6-47D8-A0BD-0AFA88723481}" destId="{D3B82915-0A5D-4D30-B686-050DFFE82ACD}" srcOrd="0" destOrd="0" presId="urn:microsoft.com/office/officeart/2005/8/layout/orgChart1"/>
    <dgm:cxn modelId="{95862595-51DD-43C3-A7EF-D863A9F02AB6}" type="presOf" srcId="{43FB48B7-0D54-4F49-BC56-526E8AF64B6A}" destId="{127F7EB9-7E0D-45DE-8BE1-D367523AB453}" srcOrd="0" destOrd="0" presId="urn:microsoft.com/office/officeart/2005/8/layout/orgChart1"/>
    <dgm:cxn modelId="{259E2B96-4BF6-4453-AC82-7FA6CBEA1FEB}" type="presOf" srcId="{E6304E02-49AE-4FBF-8233-739F6C043F84}" destId="{ABCDAF0B-52DF-4E08-9AAB-55976592B90D}" srcOrd="0" destOrd="0" presId="urn:microsoft.com/office/officeart/2005/8/layout/orgChart1"/>
    <dgm:cxn modelId="{FBF93F98-B3A9-4773-A478-08C6C609EB0A}" type="presOf" srcId="{D1C1B0A1-F5C1-4C95-9A25-EFD5A6D635DB}" destId="{100E53C9-C637-4ABE-91CE-9FA5053A2F16}" srcOrd="1" destOrd="0" presId="urn:microsoft.com/office/officeart/2005/8/layout/orgChart1"/>
    <dgm:cxn modelId="{36E8B19A-C0BF-4AE5-A12C-228503FD2C0F}" type="presOf" srcId="{BB4119E5-3024-4B6F-88EC-A5F63E30C9BD}" destId="{569C396F-EC5F-421E-9633-5AC51EDE4835}" srcOrd="0" destOrd="0" presId="urn:microsoft.com/office/officeart/2005/8/layout/orgChart1"/>
    <dgm:cxn modelId="{DA37329C-40AC-4939-B38C-B77F2444BC27}" srcId="{860071F8-0007-47A7-84DE-DDC0D2CF8085}" destId="{A6051DF3-1B55-4024-9A93-9666038A1E6A}" srcOrd="3" destOrd="0" parTransId="{BC5CDFDF-AEC6-4ECC-A3E1-19E4C23391E2}" sibTransId="{DDE6861A-32C9-42A4-8271-98CE9F683BEB}"/>
    <dgm:cxn modelId="{60A0649E-50E2-4837-9A4A-5C744765A63F}" srcId="{BDF01891-E94A-42D8-AD41-54CE1BF6CCE1}" destId="{24C5B59D-81C6-47D8-A0BD-0AFA88723481}" srcOrd="0" destOrd="0" parTransId="{6A726B45-DAA5-4DE4-9CD8-E8346E896AFE}" sibTransId="{BAF3DFC9-E641-435C-8E74-162E204DCB39}"/>
    <dgm:cxn modelId="{CBD1749E-0825-42D2-8FD9-DDDB62D17FD2}" srcId="{27B701C0-2DCC-4D6F-9717-81BC95F57BB7}" destId="{5E4B24A6-5033-4DAD-B70F-09C634CEAC6A}" srcOrd="0" destOrd="0" parTransId="{00316B0B-3743-408E-99FB-E170888D4A40}" sibTransId="{E565A3EF-B423-488B-90C3-D07F9BF512CE}"/>
    <dgm:cxn modelId="{D6AE19A4-608E-4333-B174-596324E6787F}" type="presOf" srcId="{A0D51FA2-9254-4FEA-A734-B1A6804581F5}" destId="{D31FA7C5-FD90-4003-B8B3-448837E73F71}" srcOrd="1" destOrd="0" presId="urn:microsoft.com/office/officeart/2005/8/layout/orgChart1"/>
    <dgm:cxn modelId="{618EEBA4-B1B8-486F-9B38-CBCD4603C9D7}" type="presOf" srcId="{B18EBDAF-7AC6-46F8-B3AE-CBF80C0BE6F1}" destId="{D34B0115-0986-4B68-BE1F-1B5C04D28894}" srcOrd="0" destOrd="0" presId="urn:microsoft.com/office/officeart/2005/8/layout/orgChart1"/>
    <dgm:cxn modelId="{EB35CAAC-154D-4645-BAA6-073B3A42C350}" type="presOf" srcId="{8EEA0FC9-E4AB-466B-8F2E-9B4B3B174AC8}" destId="{F85296D7-2A20-4995-9312-6D1B51E880B4}" srcOrd="0" destOrd="0" presId="urn:microsoft.com/office/officeart/2005/8/layout/orgChart1"/>
    <dgm:cxn modelId="{99C068AD-3324-4ED4-9140-42FF44ECEEFB}" type="presOf" srcId="{2CD04C26-47C1-4BB9-9A81-30174C833E97}" destId="{4520C658-3724-4842-93A5-D3B490364271}" srcOrd="1" destOrd="0" presId="urn:microsoft.com/office/officeart/2005/8/layout/orgChart1"/>
    <dgm:cxn modelId="{E5C306AE-0EC0-4396-976E-762535F482AB}" type="presOf" srcId="{6739CB3D-EF8D-4208-BD46-5C67C94F4B48}" destId="{CF5E15C3-9967-4AF6-B702-9A5AAADE7F53}" srcOrd="0" destOrd="0" presId="urn:microsoft.com/office/officeart/2005/8/layout/orgChart1"/>
    <dgm:cxn modelId="{E7EB53B0-3626-4F0B-A177-5FBC0CE90695}" type="presOf" srcId="{9F377491-28F9-4735-9B6B-A8993AFEC506}" destId="{A0708B17-A24D-4770-9416-EEFF49237693}" srcOrd="0" destOrd="0" presId="urn:microsoft.com/office/officeart/2005/8/layout/orgChart1"/>
    <dgm:cxn modelId="{63A544B3-805D-4A09-9187-1B96CDD78CF5}" type="presOf" srcId="{F145C3B7-1045-4DB1-9F7F-876F8D74D9E4}" destId="{13AF6866-C244-4F4E-A6D1-2A21C11A20C1}" srcOrd="1" destOrd="0" presId="urn:microsoft.com/office/officeart/2005/8/layout/orgChart1"/>
    <dgm:cxn modelId="{64EFA3B4-9566-4751-8077-74EDD5837843}" srcId="{860071F8-0007-47A7-84DE-DDC0D2CF8085}" destId="{CD3063B7-6D9C-4553-AC89-0A5AB103EA7B}" srcOrd="1" destOrd="0" parTransId="{5E0B47DF-4006-451D-A802-D43BE776C5FA}" sibTransId="{D126B8FB-7563-4B1E-9219-F6934C748765}"/>
    <dgm:cxn modelId="{6F25E4B4-07EA-42A9-B920-99F8DD206338}" type="presOf" srcId="{5E4B24A6-5033-4DAD-B70F-09C634CEAC6A}" destId="{D7AF35BC-B459-40D9-9642-3B8A5E63D31D}" srcOrd="0" destOrd="0" presId="urn:microsoft.com/office/officeart/2005/8/layout/orgChart1"/>
    <dgm:cxn modelId="{18487BB5-1542-40D7-8068-A8F6399EB90E}" type="presOf" srcId="{545DCB32-DDBF-43D6-870B-08E00B4F947F}" destId="{61FC8ED9-CBA2-4AE0-B16E-22AC64AA6663}" srcOrd="0" destOrd="0" presId="urn:microsoft.com/office/officeart/2005/8/layout/orgChart1"/>
    <dgm:cxn modelId="{081FAAB7-28B6-4A39-A2D8-CE8EAC1FE880}" type="presOf" srcId="{4BC1755A-C3AF-4812-93BA-352979B38E06}" destId="{1FB43B24-7A1E-4A38-959B-B5A98FC2BCE3}" srcOrd="0" destOrd="0" presId="urn:microsoft.com/office/officeart/2005/8/layout/orgChart1"/>
    <dgm:cxn modelId="{428599B8-38F6-4961-AF6F-26FFA9271FE0}" type="presOf" srcId="{CD8A906B-C882-4DEF-A2AF-69CD0C3C6CC7}" destId="{1A85B3D7-ECE5-4B6A-A03C-D157B4FAEF60}" srcOrd="0" destOrd="0" presId="urn:microsoft.com/office/officeart/2005/8/layout/orgChart1"/>
    <dgm:cxn modelId="{09C49EB8-34B3-49CE-A251-B760B18B087A}" type="presOf" srcId="{5E4B24A6-5033-4DAD-B70F-09C634CEAC6A}" destId="{DA114E18-2595-453F-A5CC-260FD18B8248}" srcOrd="1" destOrd="0" presId="urn:microsoft.com/office/officeart/2005/8/layout/orgChart1"/>
    <dgm:cxn modelId="{A7A44FBA-72BD-4171-A955-6AB1FCBA701C}" type="presOf" srcId="{BED49398-5182-4B7C-ACDE-0FD7DF3D73EE}" destId="{46F3ABAC-EBBB-43F7-87F0-28CBF3331086}" srcOrd="0" destOrd="0" presId="urn:microsoft.com/office/officeart/2005/8/layout/orgChart1"/>
    <dgm:cxn modelId="{4E582DBE-14C4-4CBE-9D53-E279CC0EA70D}" srcId="{777B4759-5C52-4125-8440-60AF10318C41}" destId="{6739CB3D-EF8D-4208-BD46-5C67C94F4B48}" srcOrd="1" destOrd="0" parTransId="{C2042E61-B9FC-4894-B0C5-7AD846D3A364}" sibTransId="{24B9FA86-2BA9-44AF-B21D-DD096A83FC8C}"/>
    <dgm:cxn modelId="{13F3CFBE-0163-4523-B993-F682921F2908}" type="presOf" srcId="{2CD04C26-47C1-4BB9-9A81-30174C833E97}" destId="{871FF3F4-FD39-426A-A098-8C509A3BAFF1}" srcOrd="0" destOrd="0" presId="urn:microsoft.com/office/officeart/2005/8/layout/orgChart1"/>
    <dgm:cxn modelId="{A2FB2ABF-6077-4479-A52D-CDF3BE6A19E1}" type="presOf" srcId="{06D7D89B-D59F-4C90-871A-0B1EE2AC1362}" destId="{7DA50E42-36E3-44BF-A1A5-D28BE04C3C32}" srcOrd="0" destOrd="0" presId="urn:microsoft.com/office/officeart/2005/8/layout/orgChart1"/>
    <dgm:cxn modelId="{F1FA0BC1-CB36-4970-8694-ADC4BB268149}" srcId="{B18EBDAF-7AC6-46F8-B3AE-CBF80C0BE6F1}" destId="{0157BE5E-DF10-4F30-9976-BB0E791AC23E}" srcOrd="1" destOrd="0" parTransId="{4A966043-2BC1-4E5F-8057-5EBAB996040C}" sibTransId="{13B2F99A-039C-4F8E-AF79-C0AB16A86923}"/>
    <dgm:cxn modelId="{6C734DC2-23DA-4346-BACB-014463ABA0B7}" type="presOf" srcId="{777B4759-5C52-4125-8440-60AF10318C41}" destId="{31707047-23CA-487F-8C7C-DEAF2215EE9D}" srcOrd="0" destOrd="0" presId="urn:microsoft.com/office/officeart/2005/8/layout/orgChart1"/>
    <dgm:cxn modelId="{0F78D4C2-EFFD-4266-96AB-6FC4EA755859}" type="presOf" srcId="{DC0BCFAE-B07D-4E13-A189-98DA0C93DD45}" destId="{9C3C8F89-9769-47FA-B639-EA05AC007084}" srcOrd="0" destOrd="0" presId="urn:microsoft.com/office/officeart/2005/8/layout/orgChart1"/>
    <dgm:cxn modelId="{CED52BC3-F63A-4802-9263-8BB84CEF68A9}" type="presOf" srcId="{A6051DF3-1B55-4024-9A93-9666038A1E6A}" destId="{652F171F-79B3-44FD-B7E6-74C1143CDF69}" srcOrd="0" destOrd="0" presId="urn:microsoft.com/office/officeart/2005/8/layout/orgChart1"/>
    <dgm:cxn modelId="{219AF9C3-90DE-4EDF-BB9F-21F92569DB7A}" type="presOf" srcId="{CF5822FD-CBB2-460D-B215-8D0966F19EDC}" destId="{0FD8D303-198D-4F47-AF0E-C19A8E61BDB5}" srcOrd="1" destOrd="0" presId="urn:microsoft.com/office/officeart/2005/8/layout/orgChart1"/>
    <dgm:cxn modelId="{B8FC49C4-B811-46EF-8A21-BCFE8418A619}" srcId="{B18EBDAF-7AC6-46F8-B3AE-CBF80C0BE6F1}" destId="{4BC1755A-C3AF-4812-93BA-352979B38E06}" srcOrd="0" destOrd="0" parTransId="{BB1877FC-7825-4A64-9151-9207CB82BA5E}" sibTransId="{AC354976-7DED-449C-8EE9-BDB566FEC11E}"/>
    <dgm:cxn modelId="{3E25A3C6-820D-4E78-81FC-FD7199433C1C}" srcId="{A0D51FA2-9254-4FEA-A734-B1A6804581F5}" destId="{A2573D23-41AD-4543-9380-019DE1C69A9E}" srcOrd="2" destOrd="0" parTransId="{078CFF2B-E51F-487A-8AD7-1234D3C694B9}" sibTransId="{94CEC5BB-4D92-46A8-936A-1953E6A58DB5}"/>
    <dgm:cxn modelId="{FEF324C7-4306-47B5-A23B-36611549759F}" type="presOf" srcId="{CB90478E-017F-4FA4-AB74-C3AD2B46BF13}" destId="{D28825A3-2E16-4B2A-ACD4-97B8C4EE8F36}" srcOrd="0" destOrd="0" presId="urn:microsoft.com/office/officeart/2005/8/layout/orgChart1"/>
    <dgm:cxn modelId="{B2513AC7-2A1E-44A8-985D-A867253F5769}" srcId="{777B4759-5C52-4125-8440-60AF10318C41}" destId="{A0D51FA2-9254-4FEA-A734-B1A6804581F5}" srcOrd="2" destOrd="0" parTransId="{9274EED3-111C-436D-A5DE-CAB6EB01713C}" sibTransId="{35CE16C8-1B6E-4AAE-A2BE-7302C55CAE18}"/>
    <dgm:cxn modelId="{26F82EC8-788E-433D-AF85-45F0A32131CB}" type="presOf" srcId="{078CFF2B-E51F-487A-8AD7-1234D3C694B9}" destId="{A6C882E6-948E-4437-A824-F8D01AD0D67A}" srcOrd="0" destOrd="0" presId="urn:microsoft.com/office/officeart/2005/8/layout/orgChart1"/>
    <dgm:cxn modelId="{F91B64C9-2BB8-42ED-815E-9D86C2FC4572}" srcId="{6739CB3D-EF8D-4208-BD46-5C67C94F4B48}" destId="{F145C3B7-1045-4DB1-9F7F-876F8D74D9E4}" srcOrd="3" destOrd="0" parTransId="{0CFB73FF-4A0D-45EC-8113-20E577B2BC20}" sibTransId="{F50AB421-C03E-4386-9351-E7AFFDB04E17}"/>
    <dgm:cxn modelId="{D4FA3ECA-B940-407B-B905-CCF6D04A9E17}" type="presOf" srcId="{8EB3A2C4-23B1-4A7F-BE2C-2E412D86E06A}" destId="{BA946628-9CE6-436E-9078-2EBD28B96C8B}" srcOrd="0" destOrd="0" presId="urn:microsoft.com/office/officeart/2005/8/layout/orgChart1"/>
    <dgm:cxn modelId="{45A1EFCC-89E1-4685-9AC8-AED914834E3E}" type="presOf" srcId="{F145C3B7-1045-4DB1-9F7F-876F8D74D9E4}" destId="{622D0A9E-A0B2-4807-A5B4-8B0FA29CB471}" srcOrd="0" destOrd="0" presId="urn:microsoft.com/office/officeart/2005/8/layout/orgChart1"/>
    <dgm:cxn modelId="{DE19C3CE-0E59-4A75-B73C-6DE238CCAE97}" type="presOf" srcId="{1183F971-2D7D-4971-9246-B034D93F54F8}" destId="{FCB39EBB-DA10-49BE-B909-F2252B4CDDE9}" srcOrd="0" destOrd="0" presId="urn:microsoft.com/office/officeart/2005/8/layout/orgChart1"/>
    <dgm:cxn modelId="{CBC345D3-10A3-42D7-AE06-99DD93417606}" srcId="{B18EBDAF-7AC6-46F8-B3AE-CBF80C0BE6F1}" destId="{545DCB32-DDBF-43D6-870B-08E00B4F947F}" srcOrd="2" destOrd="0" parTransId="{4FBD63C7-AD32-4CD2-AE4A-B4DD901C6F90}" sibTransId="{8C19A17F-8D60-4AA3-84BF-F94761D71A06}"/>
    <dgm:cxn modelId="{FE8E24D8-B3C6-465A-B280-F38909E17A2C}" srcId="{BED49398-5182-4B7C-ACDE-0FD7DF3D73EE}" destId="{83660F3C-1C79-46CC-8405-13F42FFEC6FF}" srcOrd="2" destOrd="0" parTransId="{5B86FFF3-D2B8-409D-BE9F-AAD86DF63FB2}" sibTransId="{AFAFED66-F8E2-4C69-9634-80A3B3F509E0}"/>
    <dgm:cxn modelId="{A2D752D8-F4A6-46A8-9745-69AD4BB738E9}" type="presOf" srcId="{BB1877FC-7825-4A64-9151-9207CB82BA5E}" destId="{BF60C895-8919-462A-8E45-A945796A334B}" srcOrd="0" destOrd="0" presId="urn:microsoft.com/office/officeart/2005/8/layout/orgChart1"/>
    <dgm:cxn modelId="{5507E1DC-C392-431A-9425-0BEA3664E80B}" type="presOf" srcId="{BC5CDFDF-AEC6-4ECC-A3E1-19E4C23391E2}" destId="{98684E52-6DC8-4865-97C7-B6175DA68F26}" srcOrd="0" destOrd="0" presId="urn:microsoft.com/office/officeart/2005/8/layout/orgChart1"/>
    <dgm:cxn modelId="{024267DD-48C6-45A0-88EE-FF80E8E22CC7}" type="presOf" srcId="{860071F8-0007-47A7-84DE-DDC0D2CF8085}" destId="{7298C1C3-3F87-4339-ADCA-F6A9BB8611ED}" srcOrd="0" destOrd="0" presId="urn:microsoft.com/office/officeart/2005/8/layout/orgChart1"/>
    <dgm:cxn modelId="{F2E06BDE-FF49-4534-B4AC-CB7E04D8676E}" type="presOf" srcId="{9F377491-28F9-4735-9B6B-A8993AFEC506}" destId="{8DE0D58B-70AE-4DF7-8895-3602B9BB5D30}" srcOrd="1" destOrd="0" presId="urn:microsoft.com/office/officeart/2005/8/layout/orgChart1"/>
    <dgm:cxn modelId="{8832B2E0-6B6B-4563-8A50-2CD7EE3DE2C6}" srcId="{860071F8-0007-47A7-84DE-DDC0D2CF8085}" destId="{9F377491-28F9-4735-9B6B-A8993AFEC506}" srcOrd="2" destOrd="0" parTransId="{06D7D89B-D59F-4C90-871A-0B1EE2AC1362}" sibTransId="{02AE4D44-9371-4CCD-96E5-947291B17B73}"/>
    <dgm:cxn modelId="{9181E9E2-1EF1-4FEC-A82F-2667F2C4964B}" type="presOf" srcId="{D1E564C9-6197-4588-8CAD-86180E384C2F}" destId="{4F1EABC0-D932-429C-BD02-1953D1B8A26B}" srcOrd="1" destOrd="0" presId="urn:microsoft.com/office/officeart/2005/8/layout/orgChart1"/>
    <dgm:cxn modelId="{BBADFFE6-85D3-43A3-9188-8E1BE9A36296}" type="presOf" srcId="{138C6359-6BBB-4A2A-A26B-34F3F8AD82E0}" destId="{48647CD7-D8A9-4C53-A43D-CA7057E7D607}" srcOrd="1" destOrd="0" presId="urn:microsoft.com/office/officeart/2005/8/layout/orgChart1"/>
    <dgm:cxn modelId="{F7986DE7-91AB-4897-BF88-289943CC4253}" type="presOf" srcId="{4BC1755A-C3AF-4812-93BA-352979B38E06}" destId="{5821DEEE-DEDB-409D-B1AC-173A68B1C1E1}" srcOrd="1" destOrd="0" presId="urn:microsoft.com/office/officeart/2005/8/layout/orgChart1"/>
    <dgm:cxn modelId="{C3CC4EE7-A9F8-40DB-AE05-956DA90F41A8}" type="presOf" srcId="{860071F8-0007-47A7-84DE-DDC0D2CF8085}" destId="{CEEC7545-A46B-494B-8CA8-54FE2F23E5DA}" srcOrd="1" destOrd="0" presId="urn:microsoft.com/office/officeart/2005/8/layout/orgChart1"/>
    <dgm:cxn modelId="{90E573E7-71CC-492C-A790-1E2F26C0D6BA}" type="presOf" srcId="{83660F3C-1C79-46CC-8405-13F42FFEC6FF}" destId="{07069B19-9E89-4F83-8474-99BD3DB50593}" srcOrd="0" destOrd="0" presId="urn:microsoft.com/office/officeart/2005/8/layout/orgChart1"/>
    <dgm:cxn modelId="{BE75A2E8-FB1D-40BF-A659-7D381DD8489D}" type="presOf" srcId="{00316B0B-3743-408E-99FB-E170888D4A40}" destId="{A1CC4ED1-85A1-41D6-9F59-53EF71B52DD0}" srcOrd="0" destOrd="0" presId="urn:microsoft.com/office/officeart/2005/8/layout/orgChart1"/>
    <dgm:cxn modelId="{EB6420EA-A92E-4FB0-AD04-9CD6FCC77C63}" type="presOf" srcId="{868ACC5A-DFA2-418D-A2BD-E10E1089F8DC}" destId="{4B871881-420B-4ED1-A938-F820E011E392}" srcOrd="0" destOrd="0" presId="urn:microsoft.com/office/officeart/2005/8/layout/orgChart1"/>
    <dgm:cxn modelId="{0540C4EC-C485-4778-8A06-52A3AF52D1E7}" type="presOf" srcId="{DA8C2CB6-CC74-402E-9207-69BA7295FCF9}" destId="{3349C256-C8D7-4B9A-ACD9-EBA4DB7CF8FC}" srcOrd="0" destOrd="0" presId="urn:microsoft.com/office/officeart/2005/8/layout/orgChart1"/>
    <dgm:cxn modelId="{9A682DED-470F-470F-A6CF-58D2895F40A4}" srcId="{1183F971-2D7D-4971-9246-B034D93F54F8}" destId="{BED49398-5182-4B7C-ACDE-0FD7DF3D73EE}" srcOrd="0" destOrd="0" parTransId="{BB4119E5-3024-4B6F-88EC-A5F63E30C9BD}" sibTransId="{F0560CF7-629A-4D39-8F82-E80B4C91EC99}"/>
    <dgm:cxn modelId="{1A96BCEE-3F3B-4D32-BDF1-A91D089A8985}" srcId="{A0D51FA2-9254-4FEA-A734-B1A6804581F5}" destId="{43FB48B7-0D54-4F49-BC56-526E8AF64B6A}" srcOrd="1" destOrd="0" parTransId="{1EF335AE-7FE6-47DD-97A0-21B8AD9C8DE4}" sibTransId="{32FC0A56-B90D-4859-B0A6-0CEA94DAE513}"/>
    <dgm:cxn modelId="{6EF5A5F5-170E-4FDA-8079-7FFDC48ACE85}" type="presOf" srcId="{138C6359-6BBB-4A2A-A26B-34F3F8AD82E0}" destId="{A7464271-5BC3-4850-9D4E-4EFB8AFE189A}" srcOrd="0" destOrd="0" presId="urn:microsoft.com/office/officeart/2005/8/layout/orgChart1"/>
    <dgm:cxn modelId="{04B898F9-4B1F-416C-B7CA-0D5722EAD7FA}" type="presOf" srcId="{D0DCFEAF-0FB3-4FCA-A115-680B93EC44F1}" destId="{20E797CD-CB58-4A9D-AC5D-E5E72F0A61D4}" srcOrd="1" destOrd="0" presId="urn:microsoft.com/office/officeart/2005/8/layout/orgChart1"/>
    <dgm:cxn modelId="{41C421FA-7C16-4242-9A5B-68C43A945032}" type="presOf" srcId="{BB074837-63E1-442D-B055-D5FEBA9E0092}" destId="{D9D4514B-1D0B-472E-990A-E96DB3E19F19}" srcOrd="0" destOrd="0" presId="urn:microsoft.com/office/officeart/2005/8/layout/orgChart1"/>
    <dgm:cxn modelId="{40CECCFA-8986-4A6D-A752-1CF81275D7CA}" type="presOf" srcId="{8385F116-A4C3-4654-B04E-ABE9AF2AFAA5}" destId="{1276EBCC-A21C-4173-94D6-40618B815613}" srcOrd="0" destOrd="0" presId="urn:microsoft.com/office/officeart/2005/8/layout/orgChart1"/>
    <dgm:cxn modelId="{A5E53EFF-0A70-4238-A1A1-6804361FEEB4}" type="presOf" srcId="{1759399E-BCEF-424C-8430-DB295E259B0E}" destId="{C67FA74C-649A-4C69-9543-B6A42099E782}" srcOrd="1" destOrd="0" presId="urn:microsoft.com/office/officeart/2005/8/layout/orgChart1"/>
    <dgm:cxn modelId="{638869FF-8FB5-4104-B827-13436556FAFA}" srcId="{A0D51FA2-9254-4FEA-A734-B1A6804581F5}" destId="{02BFFEC7-9ED6-4419-B122-BB48900DD6DB}" srcOrd="0" destOrd="0" parTransId="{CB90478E-017F-4FA4-AB74-C3AD2B46BF13}" sibTransId="{D6AE3DDF-F9CC-4DF5-8447-C956110617EA}"/>
    <dgm:cxn modelId="{4508D18D-D568-4A6C-9D91-38781165B8B9}" type="presParOf" srcId="{8914390C-FDE9-46F3-B1A5-B97083620D3A}" destId="{B6FFB632-90D7-4930-B3A2-37A4625286F0}" srcOrd="0" destOrd="0" presId="urn:microsoft.com/office/officeart/2005/8/layout/orgChart1"/>
    <dgm:cxn modelId="{E2CBDAE7-088C-4BC0-B398-3698767015B0}" type="presParOf" srcId="{B6FFB632-90D7-4930-B3A2-37A4625286F0}" destId="{20A24F1D-0C59-402C-8F46-325BBE3284B7}" srcOrd="0" destOrd="0" presId="urn:microsoft.com/office/officeart/2005/8/layout/orgChart1"/>
    <dgm:cxn modelId="{1DAD251E-D05C-4EA0-92B7-A74C808751B1}" type="presParOf" srcId="{20A24F1D-0C59-402C-8F46-325BBE3284B7}" destId="{D3B82915-0A5D-4D30-B686-050DFFE82ACD}" srcOrd="0" destOrd="0" presId="urn:microsoft.com/office/officeart/2005/8/layout/orgChart1"/>
    <dgm:cxn modelId="{1132093B-6896-41D5-ACDD-E32E7B155809}" type="presParOf" srcId="{20A24F1D-0C59-402C-8F46-325BBE3284B7}" destId="{16A86465-1999-4758-B4E4-9E7EAB254E4E}" srcOrd="1" destOrd="0" presId="urn:microsoft.com/office/officeart/2005/8/layout/orgChart1"/>
    <dgm:cxn modelId="{5B61017C-5B2E-44B7-91FD-A04E1AAA9D2A}" type="presParOf" srcId="{B6FFB632-90D7-4930-B3A2-37A4625286F0}" destId="{C30F0BC6-F1BB-4B9A-91E1-7420D85F0B88}" srcOrd="1" destOrd="0" presId="urn:microsoft.com/office/officeart/2005/8/layout/orgChart1"/>
    <dgm:cxn modelId="{D8EA6F4B-48B4-45CB-AE1A-AB2B02A34B88}" type="presParOf" srcId="{C30F0BC6-F1BB-4B9A-91E1-7420D85F0B88}" destId="{8188F54F-0431-4C9E-9235-7A368E26A6E9}" srcOrd="0" destOrd="0" presId="urn:microsoft.com/office/officeart/2005/8/layout/orgChart1"/>
    <dgm:cxn modelId="{DAD69CD4-C9D1-4FCB-902A-E155C4EE99AF}" type="presParOf" srcId="{C30F0BC6-F1BB-4B9A-91E1-7420D85F0B88}" destId="{7F7478B8-8555-4B96-9352-731B37D9C3D4}" srcOrd="1" destOrd="0" presId="urn:microsoft.com/office/officeart/2005/8/layout/orgChart1"/>
    <dgm:cxn modelId="{BB1B78F7-6530-4777-833C-D2EA1818AA84}" type="presParOf" srcId="{7F7478B8-8555-4B96-9352-731B37D9C3D4}" destId="{84AB98BE-E075-4967-86E1-0B9B1C12FFBF}" srcOrd="0" destOrd="0" presId="urn:microsoft.com/office/officeart/2005/8/layout/orgChart1"/>
    <dgm:cxn modelId="{8ECD93E8-DF18-4E3C-A38D-9CB344493135}" type="presParOf" srcId="{84AB98BE-E075-4967-86E1-0B9B1C12FFBF}" destId="{FCB39EBB-DA10-49BE-B909-F2252B4CDDE9}" srcOrd="0" destOrd="0" presId="urn:microsoft.com/office/officeart/2005/8/layout/orgChart1"/>
    <dgm:cxn modelId="{89B5B425-98DC-465F-BA15-A3FF80FEEA30}" type="presParOf" srcId="{84AB98BE-E075-4967-86E1-0B9B1C12FFBF}" destId="{FA56628F-4383-4410-9A7C-12592EBA814F}" srcOrd="1" destOrd="0" presId="urn:microsoft.com/office/officeart/2005/8/layout/orgChart1"/>
    <dgm:cxn modelId="{01CD54FC-A26F-4F66-9B97-07F5AD738566}" type="presParOf" srcId="{7F7478B8-8555-4B96-9352-731B37D9C3D4}" destId="{CB1E5B8E-371E-43E4-803C-6D0D30300844}" srcOrd="1" destOrd="0" presId="urn:microsoft.com/office/officeart/2005/8/layout/orgChart1"/>
    <dgm:cxn modelId="{281E573A-6F32-4E94-B9F2-2ACB017FEB72}" type="presParOf" srcId="{CB1E5B8E-371E-43E4-803C-6D0D30300844}" destId="{569C396F-EC5F-421E-9633-5AC51EDE4835}" srcOrd="0" destOrd="0" presId="urn:microsoft.com/office/officeart/2005/8/layout/orgChart1"/>
    <dgm:cxn modelId="{EE6D918F-426E-430C-B50E-8313391162BF}" type="presParOf" srcId="{CB1E5B8E-371E-43E4-803C-6D0D30300844}" destId="{CED2BE10-860A-490A-AD88-0101019B8B9E}" srcOrd="1" destOrd="0" presId="urn:microsoft.com/office/officeart/2005/8/layout/orgChart1"/>
    <dgm:cxn modelId="{4C657080-BAA3-44D8-9C37-B21A8D586B3D}" type="presParOf" srcId="{CED2BE10-860A-490A-AD88-0101019B8B9E}" destId="{82738888-C175-42CE-B29C-2D3F29630F65}" srcOrd="0" destOrd="0" presId="urn:microsoft.com/office/officeart/2005/8/layout/orgChart1"/>
    <dgm:cxn modelId="{E43A2920-6666-469D-8226-FD4782DD1F9F}" type="presParOf" srcId="{82738888-C175-42CE-B29C-2D3F29630F65}" destId="{46F3ABAC-EBBB-43F7-87F0-28CBF3331086}" srcOrd="0" destOrd="0" presId="urn:microsoft.com/office/officeart/2005/8/layout/orgChart1"/>
    <dgm:cxn modelId="{0DA114B9-DA42-4028-AF22-793FAF0FB498}" type="presParOf" srcId="{82738888-C175-42CE-B29C-2D3F29630F65}" destId="{681759A3-53C7-476E-B4C9-7C82D1991A6B}" srcOrd="1" destOrd="0" presId="urn:microsoft.com/office/officeart/2005/8/layout/orgChart1"/>
    <dgm:cxn modelId="{8605E1C1-B2FA-4ADB-86FD-50DB4DEF1A17}" type="presParOf" srcId="{CED2BE10-860A-490A-AD88-0101019B8B9E}" destId="{314D6258-DA1F-4229-9AFE-700049E34300}" srcOrd="1" destOrd="0" presId="urn:microsoft.com/office/officeart/2005/8/layout/orgChart1"/>
    <dgm:cxn modelId="{D6FF5C72-DEF3-486B-8D94-AAB16A2F3ECB}" type="presParOf" srcId="{314D6258-DA1F-4229-9AFE-700049E34300}" destId="{8DCFBF2C-1BBC-4CC1-BF44-55966D719EAC}" srcOrd="0" destOrd="0" presId="urn:microsoft.com/office/officeart/2005/8/layout/orgChart1"/>
    <dgm:cxn modelId="{E9F9DD5C-FD0F-4D36-9545-A072874FDFD1}" type="presParOf" srcId="{314D6258-DA1F-4229-9AFE-700049E34300}" destId="{D2128FCD-25F9-42B1-81F0-13BFB0801B0F}" srcOrd="1" destOrd="0" presId="urn:microsoft.com/office/officeart/2005/8/layout/orgChart1"/>
    <dgm:cxn modelId="{1837646B-5449-4EFF-A87E-CD49D2BC21CE}" type="presParOf" srcId="{D2128FCD-25F9-42B1-81F0-13BFB0801B0F}" destId="{025AC336-C255-40CA-A064-881C65D7DBE1}" srcOrd="0" destOrd="0" presId="urn:microsoft.com/office/officeart/2005/8/layout/orgChart1"/>
    <dgm:cxn modelId="{C56FF9B4-1E12-40A5-84BB-7A3B568F9A2E}" type="presParOf" srcId="{025AC336-C255-40CA-A064-881C65D7DBE1}" destId="{090C63B7-01CA-4012-A1D4-1309955FBCBD}" srcOrd="0" destOrd="0" presId="urn:microsoft.com/office/officeart/2005/8/layout/orgChart1"/>
    <dgm:cxn modelId="{FC0FEAB1-2FBC-45F8-AE53-250BD3889368}" type="presParOf" srcId="{025AC336-C255-40CA-A064-881C65D7DBE1}" destId="{3EC430C8-0DCB-4DAB-B1C7-BC317A9E8A01}" srcOrd="1" destOrd="0" presId="urn:microsoft.com/office/officeart/2005/8/layout/orgChart1"/>
    <dgm:cxn modelId="{8E628458-1ABD-471E-A552-4AEC8856B30D}" type="presParOf" srcId="{D2128FCD-25F9-42B1-81F0-13BFB0801B0F}" destId="{12D8FBE4-4D35-4436-B3EA-3C0AFBF16BB4}" srcOrd="1" destOrd="0" presId="urn:microsoft.com/office/officeart/2005/8/layout/orgChart1"/>
    <dgm:cxn modelId="{346CCD1F-5EAA-4FBD-8BF9-A0984BECF3FC}" type="presParOf" srcId="{D2128FCD-25F9-42B1-81F0-13BFB0801B0F}" destId="{F11ABBAE-C84B-4EE0-9FE4-27291F5FE576}" srcOrd="2" destOrd="0" presId="urn:microsoft.com/office/officeart/2005/8/layout/orgChart1"/>
    <dgm:cxn modelId="{9EE69A58-2FA3-4A9F-9F1A-BA96A1CAA0F5}" type="presParOf" srcId="{314D6258-DA1F-4229-9AFE-700049E34300}" destId="{D9D4514B-1D0B-472E-990A-E96DB3E19F19}" srcOrd="2" destOrd="0" presId="urn:microsoft.com/office/officeart/2005/8/layout/orgChart1"/>
    <dgm:cxn modelId="{CBADEE73-076D-4E70-9C01-CCC048D3CD7C}" type="presParOf" srcId="{314D6258-DA1F-4229-9AFE-700049E34300}" destId="{F85F9444-3E54-41F9-AE44-743F6FDA152F}" srcOrd="3" destOrd="0" presId="urn:microsoft.com/office/officeart/2005/8/layout/orgChart1"/>
    <dgm:cxn modelId="{C0B519DE-4F07-465F-A001-FFD2DD52DC60}" type="presParOf" srcId="{F85F9444-3E54-41F9-AE44-743F6FDA152F}" destId="{51BEC975-A78D-449F-AD8C-7B678D430B98}" srcOrd="0" destOrd="0" presId="urn:microsoft.com/office/officeart/2005/8/layout/orgChart1"/>
    <dgm:cxn modelId="{AA5AA7EB-057C-4859-89FC-55C46F4ABB8B}" type="presParOf" srcId="{51BEC975-A78D-449F-AD8C-7B678D430B98}" destId="{118752F4-93E6-4255-8DE7-6BBAFFA82A77}" srcOrd="0" destOrd="0" presId="urn:microsoft.com/office/officeart/2005/8/layout/orgChart1"/>
    <dgm:cxn modelId="{BFEE52DB-B647-4979-88CC-55640E080040}" type="presParOf" srcId="{51BEC975-A78D-449F-AD8C-7B678D430B98}" destId="{8E2AA381-361C-403B-B014-D8347E9E9BBA}" srcOrd="1" destOrd="0" presId="urn:microsoft.com/office/officeart/2005/8/layout/orgChart1"/>
    <dgm:cxn modelId="{CC46E05D-2C70-4479-802D-4ABEFBD20990}" type="presParOf" srcId="{F85F9444-3E54-41F9-AE44-743F6FDA152F}" destId="{72F15495-A644-4C08-84B3-85E91D7AB7C2}" srcOrd="1" destOrd="0" presId="urn:microsoft.com/office/officeart/2005/8/layout/orgChart1"/>
    <dgm:cxn modelId="{E2BAFB1A-8B67-4C43-9C4D-55D19796F429}" type="presParOf" srcId="{F85F9444-3E54-41F9-AE44-743F6FDA152F}" destId="{DBC6917E-8810-4CC3-BDC2-8072C02E84C5}" srcOrd="2" destOrd="0" presId="urn:microsoft.com/office/officeart/2005/8/layout/orgChart1"/>
    <dgm:cxn modelId="{CBB53154-7756-4B76-B142-E90B77CDB8F8}" type="presParOf" srcId="{314D6258-DA1F-4229-9AFE-700049E34300}" destId="{F2646125-27E0-4E97-BC22-35B58B17B976}" srcOrd="4" destOrd="0" presId="urn:microsoft.com/office/officeart/2005/8/layout/orgChart1"/>
    <dgm:cxn modelId="{72595E5B-6200-4072-AF6B-040EF1BF7AF9}" type="presParOf" srcId="{314D6258-DA1F-4229-9AFE-700049E34300}" destId="{3AD1DBEE-FBE0-40E6-B42D-DEA76C32F923}" srcOrd="5" destOrd="0" presId="urn:microsoft.com/office/officeart/2005/8/layout/orgChart1"/>
    <dgm:cxn modelId="{92EFDFEF-A7A9-40FB-9150-9A9B6DEB8843}" type="presParOf" srcId="{3AD1DBEE-FBE0-40E6-B42D-DEA76C32F923}" destId="{EC1A9C15-4BFE-4F14-B310-68D528030F97}" srcOrd="0" destOrd="0" presId="urn:microsoft.com/office/officeart/2005/8/layout/orgChart1"/>
    <dgm:cxn modelId="{2C7093BA-94D2-4867-879B-FF739596F716}" type="presParOf" srcId="{EC1A9C15-4BFE-4F14-B310-68D528030F97}" destId="{07069B19-9E89-4F83-8474-99BD3DB50593}" srcOrd="0" destOrd="0" presId="urn:microsoft.com/office/officeart/2005/8/layout/orgChart1"/>
    <dgm:cxn modelId="{668C0BAE-1BC4-43CD-9A07-88CC959516D3}" type="presParOf" srcId="{EC1A9C15-4BFE-4F14-B310-68D528030F97}" destId="{6A79BBC9-3796-4F58-B99A-CB21DDCCDA98}" srcOrd="1" destOrd="0" presId="urn:microsoft.com/office/officeart/2005/8/layout/orgChart1"/>
    <dgm:cxn modelId="{C24C37DC-6B34-485F-87DC-C6F6BF78A3B3}" type="presParOf" srcId="{3AD1DBEE-FBE0-40E6-B42D-DEA76C32F923}" destId="{E5D2BE02-EF6A-4A45-932B-8200AE755549}" srcOrd="1" destOrd="0" presId="urn:microsoft.com/office/officeart/2005/8/layout/orgChart1"/>
    <dgm:cxn modelId="{0DC789A6-1895-4233-AFBC-1DF5F9B5790F}" type="presParOf" srcId="{3AD1DBEE-FBE0-40E6-B42D-DEA76C32F923}" destId="{F5C690F4-68D2-42F1-A5DF-1143238F0EA0}" srcOrd="2" destOrd="0" presId="urn:microsoft.com/office/officeart/2005/8/layout/orgChart1"/>
    <dgm:cxn modelId="{8E589282-ADE5-4314-85DE-E0E48AD063A8}" type="presParOf" srcId="{CED2BE10-860A-490A-AD88-0101019B8B9E}" destId="{1790AA65-A8D2-48BD-8347-8B70C82BE5B1}" srcOrd="2" destOrd="0" presId="urn:microsoft.com/office/officeart/2005/8/layout/orgChart1"/>
    <dgm:cxn modelId="{5661F11A-1596-4992-9509-522F554A3A1B}" type="presParOf" srcId="{CB1E5B8E-371E-43E4-803C-6D0D30300844}" destId="{4B871881-420B-4ED1-A938-F820E011E392}" srcOrd="2" destOrd="0" presId="urn:microsoft.com/office/officeart/2005/8/layout/orgChart1"/>
    <dgm:cxn modelId="{0CA6F32E-61B1-42EA-9594-734E81379E97}" type="presParOf" srcId="{CB1E5B8E-371E-43E4-803C-6D0D30300844}" destId="{8DBA084F-E1F0-481C-9A9B-27663FFE20EF}" srcOrd="3" destOrd="0" presId="urn:microsoft.com/office/officeart/2005/8/layout/orgChart1"/>
    <dgm:cxn modelId="{C4F87B2C-9708-4B1A-88EB-46C30F8485AA}" type="presParOf" srcId="{8DBA084F-E1F0-481C-9A9B-27663FFE20EF}" destId="{E177DEF6-15F6-47ED-B7F3-1B80FE42B66B}" srcOrd="0" destOrd="0" presId="urn:microsoft.com/office/officeart/2005/8/layout/orgChart1"/>
    <dgm:cxn modelId="{A9488579-56CE-48DA-BDAB-BD2FE68CDCC6}" type="presParOf" srcId="{E177DEF6-15F6-47ED-B7F3-1B80FE42B66B}" destId="{7298C1C3-3F87-4339-ADCA-F6A9BB8611ED}" srcOrd="0" destOrd="0" presId="urn:microsoft.com/office/officeart/2005/8/layout/orgChart1"/>
    <dgm:cxn modelId="{C8B3E6B2-E8F6-4428-B8DD-14CC3F6EDC38}" type="presParOf" srcId="{E177DEF6-15F6-47ED-B7F3-1B80FE42B66B}" destId="{CEEC7545-A46B-494B-8CA8-54FE2F23E5DA}" srcOrd="1" destOrd="0" presId="urn:microsoft.com/office/officeart/2005/8/layout/orgChart1"/>
    <dgm:cxn modelId="{D36BC74E-CBC3-4396-9E4C-046F4B25E06A}" type="presParOf" srcId="{8DBA084F-E1F0-481C-9A9B-27663FFE20EF}" destId="{267618E3-1D7C-4DE6-80D0-DD3E1658908A}" srcOrd="1" destOrd="0" presId="urn:microsoft.com/office/officeart/2005/8/layout/orgChart1"/>
    <dgm:cxn modelId="{836A39BA-85B1-4B84-837F-25E93228652A}" type="presParOf" srcId="{267618E3-1D7C-4DE6-80D0-DD3E1658908A}" destId="{9C3C8F89-9769-47FA-B639-EA05AC007084}" srcOrd="0" destOrd="0" presId="urn:microsoft.com/office/officeart/2005/8/layout/orgChart1"/>
    <dgm:cxn modelId="{642D9F7B-FE6A-40FB-8A0A-7A391E274992}" type="presParOf" srcId="{267618E3-1D7C-4DE6-80D0-DD3E1658908A}" destId="{07B8BBE6-92D3-4C76-A40C-DAF0EB91E7BC}" srcOrd="1" destOrd="0" presId="urn:microsoft.com/office/officeart/2005/8/layout/orgChart1"/>
    <dgm:cxn modelId="{D500C2D8-CB36-4DE0-B158-72ED20A85157}" type="presParOf" srcId="{07B8BBE6-92D3-4C76-A40C-DAF0EB91E7BC}" destId="{AEAA0571-C8EC-4DB4-8229-A90B4AB10323}" srcOrd="0" destOrd="0" presId="urn:microsoft.com/office/officeart/2005/8/layout/orgChart1"/>
    <dgm:cxn modelId="{CBF29E43-B007-4F38-876C-D3088EB41B2E}" type="presParOf" srcId="{AEAA0571-C8EC-4DB4-8229-A90B4AB10323}" destId="{D6DACAC2-962D-4FF7-A7E1-7DD036FA8DBC}" srcOrd="0" destOrd="0" presId="urn:microsoft.com/office/officeart/2005/8/layout/orgChart1"/>
    <dgm:cxn modelId="{7838B259-D9AC-4266-9082-8853DB66749C}" type="presParOf" srcId="{AEAA0571-C8EC-4DB4-8229-A90B4AB10323}" destId="{C67FA74C-649A-4C69-9543-B6A42099E782}" srcOrd="1" destOrd="0" presId="urn:microsoft.com/office/officeart/2005/8/layout/orgChart1"/>
    <dgm:cxn modelId="{FDCB2065-5B79-4E56-9C35-73D01E0C7F3D}" type="presParOf" srcId="{07B8BBE6-92D3-4C76-A40C-DAF0EB91E7BC}" destId="{23852F72-D056-4E61-9658-28AD42EE78E7}" srcOrd="1" destOrd="0" presId="urn:microsoft.com/office/officeart/2005/8/layout/orgChart1"/>
    <dgm:cxn modelId="{9AD4C51E-51EE-4551-9D32-23F5ED557F45}" type="presParOf" srcId="{07B8BBE6-92D3-4C76-A40C-DAF0EB91E7BC}" destId="{24E13A5A-2A4E-49D3-87A1-0E09725F6CDD}" srcOrd="2" destOrd="0" presId="urn:microsoft.com/office/officeart/2005/8/layout/orgChart1"/>
    <dgm:cxn modelId="{304EC8CD-7227-4596-B57D-531FC20C5864}" type="presParOf" srcId="{267618E3-1D7C-4DE6-80D0-DD3E1658908A}" destId="{9B46461A-756F-4589-9F08-3F493564A867}" srcOrd="2" destOrd="0" presId="urn:microsoft.com/office/officeart/2005/8/layout/orgChart1"/>
    <dgm:cxn modelId="{96A5F9BD-6234-4F3E-BB61-5DDF43A100EB}" type="presParOf" srcId="{267618E3-1D7C-4DE6-80D0-DD3E1658908A}" destId="{5C81F6D2-62F9-45DF-8858-6E57CC3F872E}" srcOrd="3" destOrd="0" presId="urn:microsoft.com/office/officeart/2005/8/layout/orgChart1"/>
    <dgm:cxn modelId="{FA2F3CFC-32DE-4AED-ADF3-7AA8ED449036}" type="presParOf" srcId="{5C81F6D2-62F9-45DF-8858-6E57CC3F872E}" destId="{4691FAF2-E8B7-4470-A064-AB35F9B550E4}" srcOrd="0" destOrd="0" presId="urn:microsoft.com/office/officeart/2005/8/layout/orgChart1"/>
    <dgm:cxn modelId="{7615800E-CCE9-49BB-A529-70E6021089AF}" type="presParOf" srcId="{4691FAF2-E8B7-4470-A064-AB35F9B550E4}" destId="{DCFBA35A-EE83-4FC6-966A-62364781B52E}" srcOrd="0" destOrd="0" presId="urn:microsoft.com/office/officeart/2005/8/layout/orgChart1"/>
    <dgm:cxn modelId="{7B20EC68-752B-49AD-A873-56B0D364BB6A}" type="presParOf" srcId="{4691FAF2-E8B7-4470-A064-AB35F9B550E4}" destId="{54160ACF-87CB-40C7-B60D-F22782C29135}" srcOrd="1" destOrd="0" presId="urn:microsoft.com/office/officeart/2005/8/layout/orgChart1"/>
    <dgm:cxn modelId="{D25A0F14-A75D-40FA-AEAE-3BBB0294DF4C}" type="presParOf" srcId="{5C81F6D2-62F9-45DF-8858-6E57CC3F872E}" destId="{0C39A61A-3B3B-4854-A376-6ACCD0F81E4A}" srcOrd="1" destOrd="0" presId="urn:microsoft.com/office/officeart/2005/8/layout/orgChart1"/>
    <dgm:cxn modelId="{AF1C26AE-9EAD-4A5D-B3F6-A7C039E03AAA}" type="presParOf" srcId="{5C81F6D2-62F9-45DF-8858-6E57CC3F872E}" destId="{E8B148AB-6815-49B9-8ADF-09BCD50AD376}" srcOrd="2" destOrd="0" presId="urn:microsoft.com/office/officeart/2005/8/layout/orgChart1"/>
    <dgm:cxn modelId="{0FEBCE85-C843-494A-8261-322084E38A8B}" type="presParOf" srcId="{267618E3-1D7C-4DE6-80D0-DD3E1658908A}" destId="{7DA50E42-36E3-44BF-A1A5-D28BE04C3C32}" srcOrd="4" destOrd="0" presId="urn:microsoft.com/office/officeart/2005/8/layout/orgChart1"/>
    <dgm:cxn modelId="{D7A1F1C1-3FE0-45FF-9564-CF87AD0DEA6D}" type="presParOf" srcId="{267618E3-1D7C-4DE6-80D0-DD3E1658908A}" destId="{F2659AEA-A9CC-4028-9AB3-E7D02A65BD65}" srcOrd="5" destOrd="0" presId="urn:microsoft.com/office/officeart/2005/8/layout/orgChart1"/>
    <dgm:cxn modelId="{00D509F4-56BB-4DA2-A699-D76BFDA670AE}" type="presParOf" srcId="{F2659AEA-A9CC-4028-9AB3-E7D02A65BD65}" destId="{0964C11E-B436-4F48-B487-0E7EF0B72BEE}" srcOrd="0" destOrd="0" presId="urn:microsoft.com/office/officeart/2005/8/layout/orgChart1"/>
    <dgm:cxn modelId="{3B7DC4A4-DB0E-4217-A827-E596373DB7D7}" type="presParOf" srcId="{0964C11E-B436-4F48-B487-0E7EF0B72BEE}" destId="{A0708B17-A24D-4770-9416-EEFF49237693}" srcOrd="0" destOrd="0" presId="urn:microsoft.com/office/officeart/2005/8/layout/orgChart1"/>
    <dgm:cxn modelId="{A388B2AD-C1F5-4B54-B060-AE9308684F67}" type="presParOf" srcId="{0964C11E-B436-4F48-B487-0E7EF0B72BEE}" destId="{8DE0D58B-70AE-4DF7-8895-3602B9BB5D30}" srcOrd="1" destOrd="0" presId="urn:microsoft.com/office/officeart/2005/8/layout/orgChart1"/>
    <dgm:cxn modelId="{1710D954-6997-499B-A423-374DA11D0D63}" type="presParOf" srcId="{F2659AEA-A9CC-4028-9AB3-E7D02A65BD65}" destId="{C3FC3CDC-1868-4444-9D6D-3EC1F7592D12}" srcOrd="1" destOrd="0" presId="urn:microsoft.com/office/officeart/2005/8/layout/orgChart1"/>
    <dgm:cxn modelId="{8292F171-8CF9-422C-9EEB-D13657E784E2}" type="presParOf" srcId="{F2659AEA-A9CC-4028-9AB3-E7D02A65BD65}" destId="{8A14A66B-1CC5-4BEC-8A38-A272011BBE79}" srcOrd="2" destOrd="0" presId="urn:microsoft.com/office/officeart/2005/8/layout/orgChart1"/>
    <dgm:cxn modelId="{465E5056-5CC1-4BBE-B0F7-F7AC9975376A}" type="presParOf" srcId="{267618E3-1D7C-4DE6-80D0-DD3E1658908A}" destId="{98684E52-6DC8-4865-97C7-B6175DA68F26}" srcOrd="6" destOrd="0" presId="urn:microsoft.com/office/officeart/2005/8/layout/orgChart1"/>
    <dgm:cxn modelId="{57F8E115-F5D3-4C1B-8715-0DE2120AC781}" type="presParOf" srcId="{267618E3-1D7C-4DE6-80D0-DD3E1658908A}" destId="{BAB3ACAC-CFEF-4276-B748-B57A684E1BC3}" srcOrd="7" destOrd="0" presId="urn:microsoft.com/office/officeart/2005/8/layout/orgChart1"/>
    <dgm:cxn modelId="{962AE05F-F3C8-46FC-903E-5C7B8AC62512}" type="presParOf" srcId="{BAB3ACAC-CFEF-4276-B748-B57A684E1BC3}" destId="{4241ABC3-858A-4AF6-8269-1665489E3953}" srcOrd="0" destOrd="0" presId="urn:microsoft.com/office/officeart/2005/8/layout/orgChart1"/>
    <dgm:cxn modelId="{0B5E9DEC-FBE1-43B7-97BF-5EBEAA11465C}" type="presParOf" srcId="{4241ABC3-858A-4AF6-8269-1665489E3953}" destId="{652F171F-79B3-44FD-B7E6-74C1143CDF69}" srcOrd="0" destOrd="0" presId="urn:microsoft.com/office/officeart/2005/8/layout/orgChart1"/>
    <dgm:cxn modelId="{2CC6D50B-5827-4C96-9044-0D86EDDBC67E}" type="presParOf" srcId="{4241ABC3-858A-4AF6-8269-1665489E3953}" destId="{21EA4734-ED06-46FB-B035-95A01836BEA6}" srcOrd="1" destOrd="0" presId="urn:microsoft.com/office/officeart/2005/8/layout/orgChart1"/>
    <dgm:cxn modelId="{029CE66A-CFA8-402A-A4ED-695CD2A006B8}" type="presParOf" srcId="{BAB3ACAC-CFEF-4276-B748-B57A684E1BC3}" destId="{E9649E89-B6ED-4FE5-8154-AAFA84C8A78C}" srcOrd="1" destOrd="0" presId="urn:microsoft.com/office/officeart/2005/8/layout/orgChart1"/>
    <dgm:cxn modelId="{E4932F2F-FBB0-4FA5-A8B9-7E6EE2E9C785}" type="presParOf" srcId="{BAB3ACAC-CFEF-4276-B748-B57A684E1BC3}" destId="{751EBA57-A79B-4B3E-9842-44232AC1D2FE}" srcOrd="2" destOrd="0" presId="urn:microsoft.com/office/officeart/2005/8/layout/orgChart1"/>
    <dgm:cxn modelId="{6D7A5D33-B2EF-4073-A2AD-495ED4847174}" type="presParOf" srcId="{8DBA084F-E1F0-481C-9A9B-27663FFE20EF}" destId="{C91C8441-360A-4D0A-A10E-3B2CA156A094}" srcOrd="2" destOrd="0" presId="urn:microsoft.com/office/officeart/2005/8/layout/orgChart1"/>
    <dgm:cxn modelId="{13A47969-66C7-42C9-8E25-4E99DF0E85D7}" type="presParOf" srcId="{7F7478B8-8555-4B96-9352-731B37D9C3D4}" destId="{76505910-37ED-4BE1-A89A-0772FAC5CA7E}" srcOrd="2" destOrd="0" presId="urn:microsoft.com/office/officeart/2005/8/layout/orgChart1"/>
    <dgm:cxn modelId="{FB3398DE-8FDC-42C4-9A1F-D95E1F4B7333}" type="presParOf" srcId="{C30F0BC6-F1BB-4B9A-91E1-7420D85F0B88}" destId="{0D2C6937-AFE2-4C99-9302-83791367A047}" srcOrd="2" destOrd="0" presId="urn:microsoft.com/office/officeart/2005/8/layout/orgChart1"/>
    <dgm:cxn modelId="{C9B7190F-CD78-4506-8C28-11EC247E2DBD}" type="presParOf" srcId="{C30F0BC6-F1BB-4B9A-91E1-7420D85F0B88}" destId="{4082CA6C-1146-4F01-94C6-176D84B7D678}" srcOrd="3" destOrd="0" presId="urn:microsoft.com/office/officeart/2005/8/layout/orgChart1"/>
    <dgm:cxn modelId="{8AD1285D-F43E-4CC9-9CD3-385AA54A67A5}" type="presParOf" srcId="{4082CA6C-1146-4F01-94C6-176D84B7D678}" destId="{9D429E80-DB0C-4DDB-B03F-7F0453613EFA}" srcOrd="0" destOrd="0" presId="urn:microsoft.com/office/officeart/2005/8/layout/orgChart1"/>
    <dgm:cxn modelId="{EC2FDD8A-B6A4-4295-8471-AAA63C136F39}" type="presParOf" srcId="{9D429E80-DB0C-4DDB-B03F-7F0453613EFA}" destId="{6B9A5DBC-4750-4AD3-A8B6-AD39A918F2D3}" srcOrd="0" destOrd="0" presId="urn:microsoft.com/office/officeart/2005/8/layout/orgChart1"/>
    <dgm:cxn modelId="{D0AD900B-D581-45DA-BE75-901620DF8A32}" type="presParOf" srcId="{9D429E80-DB0C-4DDB-B03F-7F0453613EFA}" destId="{BB00AAB2-94FD-4A39-9F31-672F01FE27B2}" srcOrd="1" destOrd="0" presId="urn:microsoft.com/office/officeart/2005/8/layout/orgChart1"/>
    <dgm:cxn modelId="{7352DD9A-7AA9-4113-9B63-B20A15C03FE2}" type="presParOf" srcId="{4082CA6C-1146-4F01-94C6-176D84B7D678}" destId="{3F326E89-C14B-4BBF-8041-5103AFB9E214}" srcOrd="1" destOrd="0" presId="urn:microsoft.com/office/officeart/2005/8/layout/orgChart1"/>
    <dgm:cxn modelId="{DE7D371A-05AA-489E-A7B1-4A9DA67181C3}" type="presParOf" srcId="{3F326E89-C14B-4BBF-8041-5103AFB9E214}" destId="{A1CC4ED1-85A1-41D6-9F59-53EF71B52DD0}" srcOrd="0" destOrd="0" presId="urn:microsoft.com/office/officeart/2005/8/layout/orgChart1"/>
    <dgm:cxn modelId="{68F0FA24-4075-46C1-94F7-B866C3E4496F}" type="presParOf" srcId="{3F326E89-C14B-4BBF-8041-5103AFB9E214}" destId="{A988005E-A3BE-4679-91A0-4E2BCE3816F2}" srcOrd="1" destOrd="0" presId="urn:microsoft.com/office/officeart/2005/8/layout/orgChart1"/>
    <dgm:cxn modelId="{0367FE6D-290A-4B4F-B080-2862C1D2FF96}" type="presParOf" srcId="{A988005E-A3BE-4679-91A0-4E2BCE3816F2}" destId="{6C495047-813C-45F1-BB4F-C37F5D64266B}" srcOrd="0" destOrd="0" presId="urn:microsoft.com/office/officeart/2005/8/layout/orgChart1"/>
    <dgm:cxn modelId="{EFE821FA-376E-438E-BF55-52BFB57BE8FE}" type="presParOf" srcId="{6C495047-813C-45F1-BB4F-C37F5D64266B}" destId="{D7AF35BC-B459-40D9-9642-3B8A5E63D31D}" srcOrd="0" destOrd="0" presId="urn:microsoft.com/office/officeart/2005/8/layout/orgChart1"/>
    <dgm:cxn modelId="{D91125D4-AACE-4DE6-B98D-B80DE39E9B81}" type="presParOf" srcId="{6C495047-813C-45F1-BB4F-C37F5D64266B}" destId="{DA114E18-2595-453F-A5CC-260FD18B8248}" srcOrd="1" destOrd="0" presId="urn:microsoft.com/office/officeart/2005/8/layout/orgChart1"/>
    <dgm:cxn modelId="{9E4AD1C3-E5AD-4602-97A9-B07DFC5ADA32}" type="presParOf" srcId="{A988005E-A3BE-4679-91A0-4E2BCE3816F2}" destId="{E6497855-5834-4BF7-B7CC-8492111A07EC}" srcOrd="1" destOrd="0" presId="urn:microsoft.com/office/officeart/2005/8/layout/orgChart1"/>
    <dgm:cxn modelId="{8C8CD29E-BF9F-4B2A-8B98-4502538FEDF2}" type="presParOf" srcId="{A988005E-A3BE-4679-91A0-4E2BCE3816F2}" destId="{FEA5C42B-7801-40D0-84A2-553580110445}" srcOrd="2" destOrd="0" presId="urn:microsoft.com/office/officeart/2005/8/layout/orgChart1"/>
    <dgm:cxn modelId="{B9AE3218-ECA2-4C1B-932D-C8FF826F37C5}" type="presParOf" srcId="{4082CA6C-1146-4F01-94C6-176D84B7D678}" destId="{EC196790-963C-4019-8BAD-217A33759D83}" srcOrd="2" destOrd="0" presId="urn:microsoft.com/office/officeart/2005/8/layout/orgChart1"/>
    <dgm:cxn modelId="{4F41A750-6A1C-452B-9F86-549C982D9E09}" type="presParOf" srcId="{B6FFB632-90D7-4930-B3A2-37A4625286F0}" destId="{A0BE5178-CD70-4CCB-9FFE-EF074E337ED0}" srcOrd="2" destOrd="0" presId="urn:microsoft.com/office/officeart/2005/8/layout/orgChart1"/>
    <dgm:cxn modelId="{2346208C-E7F4-4F13-A554-49C1F0BBF0A1}" type="presParOf" srcId="{8914390C-FDE9-46F3-B1A5-B97083620D3A}" destId="{659AB66A-93D8-487E-A871-0434C964B3C6}" srcOrd="1" destOrd="0" presId="urn:microsoft.com/office/officeart/2005/8/layout/orgChart1"/>
    <dgm:cxn modelId="{3DC8DA51-589C-4ED8-BFE3-D7AD55A0C5CE}" type="presParOf" srcId="{659AB66A-93D8-487E-A871-0434C964B3C6}" destId="{D88886BC-68F9-46E0-AE00-1B7E0DC54BC2}" srcOrd="0" destOrd="0" presId="urn:microsoft.com/office/officeart/2005/8/layout/orgChart1"/>
    <dgm:cxn modelId="{BBB7D809-1B26-4578-B51A-B8717EC4C73D}" type="presParOf" srcId="{D88886BC-68F9-46E0-AE00-1B7E0DC54BC2}" destId="{31707047-23CA-487F-8C7C-DEAF2215EE9D}" srcOrd="0" destOrd="0" presId="urn:microsoft.com/office/officeart/2005/8/layout/orgChart1"/>
    <dgm:cxn modelId="{ABA1BE64-C918-44B1-8A82-011F8173E9CB}" type="presParOf" srcId="{D88886BC-68F9-46E0-AE00-1B7E0DC54BC2}" destId="{F19CBC9E-EFCB-4CFC-BAD8-D82F2F83B11A}" srcOrd="1" destOrd="0" presId="urn:microsoft.com/office/officeart/2005/8/layout/orgChart1"/>
    <dgm:cxn modelId="{A99F1D30-1A9F-43D6-B428-E7330A2C99B0}" type="presParOf" srcId="{659AB66A-93D8-487E-A871-0434C964B3C6}" destId="{358967CA-7156-4054-9666-0F07A9BA4E45}" srcOrd="1" destOrd="0" presId="urn:microsoft.com/office/officeart/2005/8/layout/orgChart1"/>
    <dgm:cxn modelId="{81F3598D-2CEA-43EA-89AD-FB4DD79BEAAD}" type="presParOf" srcId="{358967CA-7156-4054-9666-0F07A9BA4E45}" destId="{1A85B3D7-ECE5-4B6A-A03C-D157B4FAEF60}" srcOrd="0" destOrd="0" presId="urn:microsoft.com/office/officeart/2005/8/layout/orgChart1"/>
    <dgm:cxn modelId="{76C4A617-EDCC-4E3B-8E3A-BCE623E87AEE}" type="presParOf" srcId="{358967CA-7156-4054-9666-0F07A9BA4E45}" destId="{F4F488FD-3D2F-40C4-8852-517FA22DF7AE}" srcOrd="1" destOrd="0" presId="urn:microsoft.com/office/officeart/2005/8/layout/orgChart1"/>
    <dgm:cxn modelId="{D542DC2F-13C2-4628-B3F3-3C54887CA4CC}" type="presParOf" srcId="{F4F488FD-3D2F-40C4-8852-517FA22DF7AE}" destId="{2549BA84-383F-49BB-857C-51E25403631D}" srcOrd="0" destOrd="0" presId="urn:microsoft.com/office/officeart/2005/8/layout/orgChart1"/>
    <dgm:cxn modelId="{37A1C96E-3C0B-408E-8A92-123582DC351D}" type="presParOf" srcId="{2549BA84-383F-49BB-857C-51E25403631D}" destId="{D34B0115-0986-4B68-BE1F-1B5C04D28894}" srcOrd="0" destOrd="0" presId="urn:microsoft.com/office/officeart/2005/8/layout/orgChart1"/>
    <dgm:cxn modelId="{5B83C18B-3BEE-42FD-B0C9-2FFF7B2B2224}" type="presParOf" srcId="{2549BA84-383F-49BB-857C-51E25403631D}" destId="{32AB5050-D092-4F52-B5C1-EB8E2ABBC3AE}" srcOrd="1" destOrd="0" presId="urn:microsoft.com/office/officeart/2005/8/layout/orgChart1"/>
    <dgm:cxn modelId="{CA7EB479-7C05-4157-95F6-64DE48CDC976}" type="presParOf" srcId="{F4F488FD-3D2F-40C4-8852-517FA22DF7AE}" destId="{02640809-F51C-4BEF-9FDA-B84F13D560B6}" srcOrd="1" destOrd="0" presId="urn:microsoft.com/office/officeart/2005/8/layout/orgChart1"/>
    <dgm:cxn modelId="{A496D77E-6EB7-4504-8C25-9279AE05FF2B}" type="presParOf" srcId="{02640809-F51C-4BEF-9FDA-B84F13D560B6}" destId="{BF60C895-8919-462A-8E45-A945796A334B}" srcOrd="0" destOrd="0" presId="urn:microsoft.com/office/officeart/2005/8/layout/orgChart1"/>
    <dgm:cxn modelId="{728A0E68-2B23-40E1-9CFD-4F9E391BDA5C}" type="presParOf" srcId="{02640809-F51C-4BEF-9FDA-B84F13D560B6}" destId="{BCA5A85A-1A11-4E89-B9E5-2B2BE1A13E15}" srcOrd="1" destOrd="0" presId="urn:microsoft.com/office/officeart/2005/8/layout/orgChart1"/>
    <dgm:cxn modelId="{844DC965-6E16-4075-B2CF-E261FB153DE4}" type="presParOf" srcId="{BCA5A85A-1A11-4E89-B9E5-2B2BE1A13E15}" destId="{D3D7D614-EDCF-4680-96BF-68A28102EB3D}" srcOrd="0" destOrd="0" presId="urn:microsoft.com/office/officeart/2005/8/layout/orgChart1"/>
    <dgm:cxn modelId="{4E08C502-5C12-4242-B848-D7FA4A5A2F0D}" type="presParOf" srcId="{D3D7D614-EDCF-4680-96BF-68A28102EB3D}" destId="{1FB43B24-7A1E-4A38-959B-B5A98FC2BCE3}" srcOrd="0" destOrd="0" presId="urn:microsoft.com/office/officeart/2005/8/layout/orgChart1"/>
    <dgm:cxn modelId="{686E9E15-E94F-43A4-AB58-ABA9EB3DD0CB}" type="presParOf" srcId="{D3D7D614-EDCF-4680-96BF-68A28102EB3D}" destId="{5821DEEE-DEDB-409D-B1AC-173A68B1C1E1}" srcOrd="1" destOrd="0" presId="urn:microsoft.com/office/officeart/2005/8/layout/orgChart1"/>
    <dgm:cxn modelId="{0C4406F5-5B81-4A98-86E6-5FC9C2E70A48}" type="presParOf" srcId="{BCA5A85A-1A11-4E89-B9E5-2B2BE1A13E15}" destId="{CF374BB5-52EF-492A-A100-AE746B64EF0C}" srcOrd="1" destOrd="0" presId="urn:microsoft.com/office/officeart/2005/8/layout/orgChart1"/>
    <dgm:cxn modelId="{CDE25F1C-1144-4661-A721-E8A333D81C61}" type="presParOf" srcId="{BCA5A85A-1A11-4E89-B9E5-2B2BE1A13E15}" destId="{D09C75A7-1E8C-45BE-85E2-2F1A1549804C}" srcOrd="2" destOrd="0" presId="urn:microsoft.com/office/officeart/2005/8/layout/orgChart1"/>
    <dgm:cxn modelId="{792E4EE5-1E2E-4BF3-9DB6-E52A8E541D6A}" type="presParOf" srcId="{02640809-F51C-4BEF-9FDA-B84F13D560B6}" destId="{E9877D72-4E2E-47A2-836E-595EB904526D}" srcOrd="2" destOrd="0" presId="urn:microsoft.com/office/officeart/2005/8/layout/orgChart1"/>
    <dgm:cxn modelId="{500689A3-2649-4022-9CD0-90E174A9F2DD}" type="presParOf" srcId="{02640809-F51C-4BEF-9FDA-B84F13D560B6}" destId="{2FFB6EAA-B32F-4A15-977F-EC2CBCC4B2F7}" srcOrd="3" destOrd="0" presId="urn:microsoft.com/office/officeart/2005/8/layout/orgChart1"/>
    <dgm:cxn modelId="{AA4DF733-8BB6-4E8E-A953-E891A0788642}" type="presParOf" srcId="{2FFB6EAA-B32F-4A15-977F-EC2CBCC4B2F7}" destId="{77A9C049-5725-409A-9299-B50DA398C9B2}" srcOrd="0" destOrd="0" presId="urn:microsoft.com/office/officeart/2005/8/layout/orgChart1"/>
    <dgm:cxn modelId="{EEF93A47-3A53-4725-9E10-F8FBA6132F37}" type="presParOf" srcId="{77A9C049-5725-409A-9299-B50DA398C9B2}" destId="{F00563F7-7346-43B9-8128-7E21ABB1C6DF}" srcOrd="0" destOrd="0" presId="urn:microsoft.com/office/officeart/2005/8/layout/orgChart1"/>
    <dgm:cxn modelId="{00E1954A-7989-41EE-B71B-064B326CFD37}" type="presParOf" srcId="{77A9C049-5725-409A-9299-B50DA398C9B2}" destId="{F7AECC08-E070-4674-84C9-F126B8AF47E4}" srcOrd="1" destOrd="0" presId="urn:microsoft.com/office/officeart/2005/8/layout/orgChart1"/>
    <dgm:cxn modelId="{A1819A19-1207-4D82-9941-22EB7EE37FDB}" type="presParOf" srcId="{2FFB6EAA-B32F-4A15-977F-EC2CBCC4B2F7}" destId="{16A5CC00-5BFD-4E4D-B2D1-E87989922D69}" srcOrd="1" destOrd="0" presId="urn:microsoft.com/office/officeart/2005/8/layout/orgChart1"/>
    <dgm:cxn modelId="{BB87D415-E9C3-4C1F-8C47-B5C8F00C7689}" type="presParOf" srcId="{2FFB6EAA-B32F-4A15-977F-EC2CBCC4B2F7}" destId="{A47DA632-765A-44A4-B994-0E8343593BBE}" srcOrd="2" destOrd="0" presId="urn:microsoft.com/office/officeart/2005/8/layout/orgChart1"/>
    <dgm:cxn modelId="{00FE9DF1-9E95-4CEE-9CFA-8B913E61C185}" type="presParOf" srcId="{02640809-F51C-4BEF-9FDA-B84F13D560B6}" destId="{D6A4DDAC-A521-459A-B54F-4ABEEE040BCE}" srcOrd="4" destOrd="0" presId="urn:microsoft.com/office/officeart/2005/8/layout/orgChart1"/>
    <dgm:cxn modelId="{988DB5CF-86DF-4333-AE68-7A132059997B}" type="presParOf" srcId="{02640809-F51C-4BEF-9FDA-B84F13D560B6}" destId="{0633CC69-FBAF-4824-9034-BDF798D9B017}" srcOrd="5" destOrd="0" presId="urn:microsoft.com/office/officeart/2005/8/layout/orgChart1"/>
    <dgm:cxn modelId="{D8036761-CD3D-4095-ABBE-2866ECFA0946}" type="presParOf" srcId="{0633CC69-FBAF-4824-9034-BDF798D9B017}" destId="{26D99958-696A-44A9-9FFB-2E8906D2C8AC}" srcOrd="0" destOrd="0" presId="urn:microsoft.com/office/officeart/2005/8/layout/orgChart1"/>
    <dgm:cxn modelId="{219719FA-8BAA-47AB-8A77-132014025DA5}" type="presParOf" srcId="{26D99958-696A-44A9-9FFB-2E8906D2C8AC}" destId="{61FC8ED9-CBA2-4AE0-B16E-22AC64AA6663}" srcOrd="0" destOrd="0" presId="urn:microsoft.com/office/officeart/2005/8/layout/orgChart1"/>
    <dgm:cxn modelId="{3A1C3F74-32A0-4C39-B2C5-C3DF9B48778F}" type="presParOf" srcId="{26D99958-696A-44A9-9FFB-2E8906D2C8AC}" destId="{9A217109-437C-4ED1-9AA7-2D4242BBEB24}" srcOrd="1" destOrd="0" presId="urn:microsoft.com/office/officeart/2005/8/layout/orgChart1"/>
    <dgm:cxn modelId="{09853463-73A2-4639-9B80-8EB53A00E9BC}" type="presParOf" srcId="{0633CC69-FBAF-4824-9034-BDF798D9B017}" destId="{B0EEDAFB-1D2E-4AB8-A143-B1EFF60D758D}" srcOrd="1" destOrd="0" presId="urn:microsoft.com/office/officeart/2005/8/layout/orgChart1"/>
    <dgm:cxn modelId="{7662FD38-0E0D-4420-B385-DA3B035E8186}" type="presParOf" srcId="{0633CC69-FBAF-4824-9034-BDF798D9B017}" destId="{051481A7-5D85-4519-B41A-E341EFB1651B}" srcOrd="2" destOrd="0" presId="urn:microsoft.com/office/officeart/2005/8/layout/orgChart1"/>
    <dgm:cxn modelId="{77D701A6-C0A9-4C42-A8D0-24428DF20133}" type="presParOf" srcId="{F4F488FD-3D2F-40C4-8852-517FA22DF7AE}" destId="{9A8A515B-5564-40C9-AD34-B72F8DFA72D1}" srcOrd="2" destOrd="0" presId="urn:microsoft.com/office/officeart/2005/8/layout/orgChart1"/>
    <dgm:cxn modelId="{011E949F-9001-4146-A2E7-141CA1CD6618}" type="presParOf" srcId="{358967CA-7156-4054-9666-0F07A9BA4E45}" destId="{B5252BD3-D923-44B3-8106-1E25C70FF85F}" srcOrd="2" destOrd="0" presId="urn:microsoft.com/office/officeart/2005/8/layout/orgChart1"/>
    <dgm:cxn modelId="{EBF5C84B-28AC-4834-9875-E1FAD9B8C2D9}" type="presParOf" srcId="{358967CA-7156-4054-9666-0F07A9BA4E45}" destId="{A8525423-775A-4F2C-B2DE-CC05A8EA266D}" srcOrd="3" destOrd="0" presId="urn:microsoft.com/office/officeart/2005/8/layout/orgChart1"/>
    <dgm:cxn modelId="{3AE7C74F-BC73-4860-AEBC-53E125024D5F}" type="presParOf" srcId="{A8525423-775A-4F2C-B2DE-CC05A8EA266D}" destId="{052742A2-8CAA-43C2-97D4-59A02490926B}" srcOrd="0" destOrd="0" presId="urn:microsoft.com/office/officeart/2005/8/layout/orgChart1"/>
    <dgm:cxn modelId="{FE98EC9F-7CA1-45D6-AA27-F38EB0776CD2}" type="presParOf" srcId="{052742A2-8CAA-43C2-97D4-59A02490926B}" destId="{CF5E15C3-9967-4AF6-B702-9A5AAADE7F53}" srcOrd="0" destOrd="0" presId="urn:microsoft.com/office/officeart/2005/8/layout/orgChart1"/>
    <dgm:cxn modelId="{A7517E11-6D9D-4D67-9FCD-E8E2D90695FF}" type="presParOf" srcId="{052742A2-8CAA-43C2-97D4-59A02490926B}" destId="{BD496405-7EB2-42A6-A98E-CBF2A222D120}" srcOrd="1" destOrd="0" presId="urn:microsoft.com/office/officeart/2005/8/layout/orgChart1"/>
    <dgm:cxn modelId="{6FD72CB2-30BF-499A-B1F0-35BB77371048}" type="presParOf" srcId="{A8525423-775A-4F2C-B2DE-CC05A8EA266D}" destId="{18F64CFE-2995-4F1F-B67B-2C6C2021848B}" srcOrd="1" destOrd="0" presId="urn:microsoft.com/office/officeart/2005/8/layout/orgChart1"/>
    <dgm:cxn modelId="{4F0E6F58-A247-478E-9431-823A71033BCD}" type="presParOf" srcId="{18F64CFE-2995-4F1F-B67B-2C6C2021848B}" destId="{3349C256-C8D7-4B9A-ACD9-EBA4DB7CF8FC}" srcOrd="0" destOrd="0" presId="urn:microsoft.com/office/officeart/2005/8/layout/orgChart1"/>
    <dgm:cxn modelId="{43B46AFA-BA47-4B80-8364-0D2DBE3DA777}" type="presParOf" srcId="{18F64CFE-2995-4F1F-B67B-2C6C2021848B}" destId="{438DAF78-76CE-49EB-B50F-D70771432CEF}" srcOrd="1" destOrd="0" presId="urn:microsoft.com/office/officeart/2005/8/layout/orgChart1"/>
    <dgm:cxn modelId="{3CEAA9F1-EE6A-48C2-9020-89465A2CF466}" type="presParOf" srcId="{438DAF78-76CE-49EB-B50F-D70771432CEF}" destId="{D74D0C8C-D3BC-4B01-B425-AFAFC6DF8D96}" srcOrd="0" destOrd="0" presId="urn:microsoft.com/office/officeart/2005/8/layout/orgChart1"/>
    <dgm:cxn modelId="{B68D07AA-B8D1-47B4-B120-257D03269D62}" type="presParOf" srcId="{D74D0C8C-D3BC-4B01-B425-AFAFC6DF8D96}" destId="{871FF3F4-FD39-426A-A098-8C509A3BAFF1}" srcOrd="0" destOrd="0" presId="urn:microsoft.com/office/officeart/2005/8/layout/orgChart1"/>
    <dgm:cxn modelId="{162CA4BF-CFE0-4A38-AC03-035E5F493244}" type="presParOf" srcId="{D74D0C8C-D3BC-4B01-B425-AFAFC6DF8D96}" destId="{4520C658-3724-4842-93A5-D3B490364271}" srcOrd="1" destOrd="0" presId="urn:microsoft.com/office/officeart/2005/8/layout/orgChart1"/>
    <dgm:cxn modelId="{01B2152E-853E-4674-9B7A-DBBFBF152D51}" type="presParOf" srcId="{438DAF78-76CE-49EB-B50F-D70771432CEF}" destId="{306E47EF-0C3B-4A79-A02F-088CAAD17AF2}" srcOrd="1" destOrd="0" presId="urn:microsoft.com/office/officeart/2005/8/layout/orgChart1"/>
    <dgm:cxn modelId="{EAA5D19E-6356-459E-AD6E-352B55F5C9BF}" type="presParOf" srcId="{438DAF78-76CE-49EB-B50F-D70771432CEF}" destId="{032E5ED1-F5ED-4F19-9D0E-31DDF81A6A9B}" srcOrd="2" destOrd="0" presId="urn:microsoft.com/office/officeart/2005/8/layout/orgChart1"/>
    <dgm:cxn modelId="{518B8F3E-F5BE-4AD9-A9B5-BA78FE4A6358}" type="presParOf" srcId="{18F64CFE-2995-4F1F-B67B-2C6C2021848B}" destId="{BA946628-9CE6-436E-9078-2EBD28B96C8B}" srcOrd="2" destOrd="0" presId="urn:microsoft.com/office/officeart/2005/8/layout/orgChart1"/>
    <dgm:cxn modelId="{2D631533-CBBE-4950-AB0F-0F26087EE56C}" type="presParOf" srcId="{18F64CFE-2995-4F1F-B67B-2C6C2021848B}" destId="{C3CDDB23-AEE7-4EBF-8BF3-CE3D53818EE3}" srcOrd="3" destOrd="0" presId="urn:microsoft.com/office/officeart/2005/8/layout/orgChart1"/>
    <dgm:cxn modelId="{2992B773-92BA-43E1-8556-52485D6BB395}" type="presParOf" srcId="{C3CDDB23-AEE7-4EBF-8BF3-CE3D53818EE3}" destId="{7B55B118-8C54-497B-9B8F-8090F472EEEB}" srcOrd="0" destOrd="0" presId="urn:microsoft.com/office/officeart/2005/8/layout/orgChart1"/>
    <dgm:cxn modelId="{8155F8F5-F658-4A24-ABBC-9173ED412909}" type="presParOf" srcId="{7B55B118-8C54-497B-9B8F-8090F472EEEB}" destId="{8521DCBF-9428-4FCA-A899-ECC44955D642}" srcOrd="0" destOrd="0" presId="urn:microsoft.com/office/officeart/2005/8/layout/orgChart1"/>
    <dgm:cxn modelId="{008438B1-A61F-4E2A-A5C1-A2A94A5F4E80}" type="presParOf" srcId="{7B55B118-8C54-497B-9B8F-8090F472EEEB}" destId="{4F1EABC0-D932-429C-BD02-1953D1B8A26B}" srcOrd="1" destOrd="0" presId="urn:microsoft.com/office/officeart/2005/8/layout/orgChart1"/>
    <dgm:cxn modelId="{787ACF78-177F-4899-8035-9D8BB0920641}" type="presParOf" srcId="{C3CDDB23-AEE7-4EBF-8BF3-CE3D53818EE3}" destId="{FA8BD73F-150B-4AD3-BF81-1465C7CF6B01}" srcOrd="1" destOrd="0" presId="urn:microsoft.com/office/officeart/2005/8/layout/orgChart1"/>
    <dgm:cxn modelId="{4CD6AC08-0937-4489-A71E-9B7822237BF9}" type="presParOf" srcId="{C3CDDB23-AEE7-4EBF-8BF3-CE3D53818EE3}" destId="{79FA57BA-5F04-4EA4-9B86-66BF9A494FF9}" srcOrd="2" destOrd="0" presId="urn:microsoft.com/office/officeart/2005/8/layout/orgChart1"/>
    <dgm:cxn modelId="{46492464-2E74-4C84-8344-C9921786B19A}" type="presParOf" srcId="{18F64CFE-2995-4F1F-B67B-2C6C2021848B}" destId="{ABCDAF0B-52DF-4E08-9AAB-55976592B90D}" srcOrd="4" destOrd="0" presId="urn:microsoft.com/office/officeart/2005/8/layout/orgChart1"/>
    <dgm:cxn modelId="{EA7DF49F-32F9-4D82-A597-74E710D0E201}" type="presParOf" srcId="{18F64CFE-2995-4F1F-B67B-2C6C2021848B}" destId="{BD05B7A6-733D-4D19-B9F6-0CEF8C6C58AD}" srcOrd="5" destOrd="0" presId="urn:microsoft.com/office/officeart/2005/8/layout/orgChart1"/>
    <dgm:cxn modelId="{8F3A5C66-3A4E-48E6-80C2-82C231D2B80C}" type="presParOf" srcId="{BD05B7A6-733D-4D19-B9F6-0CEF8C6C58AD}" destId="{5CB6B2DD-53F1-4933-A098-6C4F08C58219}" srcOrd="0" destOrd="0" presId="urn:microsoft.com/office/officeart/2005/8/layout/orgChart1"/>
    <dgm:cxn modelId="{BFA4FBFF-1DA4-4148-AD01-EB9D60ACBC55}" type="presParOf" srcId="{5CB6B2DD-53F1-4933-A098-6C4F08C58219}" destId="{EB2E9AA3-1918-4F47-956C-DEC911A92844}" srcOrd="0" destOrd="0" presId="urn:microsoft.com/office/officeart/2005/8/layout/orgChart1"/>
    <dgm:cxn modelId="{CEE54358-7E12-4473-A13E-4217436488EF}" type="presParOf" srcId="{5CB6B2DD-53F1-4933-A098-6C4F08C58219}" destId="{100E53C9-C637-4ABE-91CE-9FA5053A2F16}" srcOrd="1" destOrd="0" presId="urn:microsoft.com/office/officeart/2005/8/layout/orgChart1"/>
    <dgm:cxn modelId="{BC4739D1-497E-4324-8A61-C9B1DD5D6A2E}" type="presParOf" srcId="{BD05B7A6-733D-4D19-B9F6-0CEF8C6C58AD}" destId="{41D45A1E-D5B1-40D5-B76D-CCF8D13DCE65}" srcOrd="1" destOrd="0" presId="urn:microsoft.com/office/officeart/2005/8/layout/orgChart1"/>
    <dgm:cxn modelId="{646CEFE8-3E9C-475D-AFBD-1B7B1B78827D}" type="presParOf" srcId="{BD05B7A6-733D-4D19-B9F6-0CEF8C6C58AD}" destId="{C19AA978-4522-4158-A23D-4BD17D23AD1C}" srcOrd="2" destOrd="0" presId="urn:microsoft.com/office/officeart/2005/8/layout/orgChart1"/>
    <dgm:cxn modelId="{25AD65E2-7945-4D07-A433-AB6074CA3915}" type="presParOf" srcId="{18F64CFE-2995-4F1F-B67B-2C6C2021848B}" destId="{A8A31060-4DE6-4B1E-B55A-BB218B0FDBCA}" srcOrd="6" destOrd="0" presId="urn:microsoft.com/office/officeart/2005/8/layout/orgChart1"/>
    <dgm:cxn modelId="{64DFF479-DB9D-4F0D-BB47-2C1C9519FD2B}" type="presParOf" srcId="{18F64CFE-2995-4F1F-B67B-2C6C2021848B}" destId="{58853970-6EAD-45FE-8325-683448B6AC4A}" srcOrd="7" destOrd="0" presId="urn:microsoft.com/office/officeart/2005/8/layout/orgChart1"/>
    <dgm:cxn modelId="{776BC1AE-A3D9-411B-A484-4D74A1F9E159}" type="presParOf" srcId="{58853970-6EAD-45FE-8325-683448B6AC4A}" destId="{494AD782-2955-46EF-859E-0734920206D9}" srcOrd="0" destOrd="0" presId="urn:microsoft.com/office/officeart/2005/8/layout/orgChart1"/>
    <dgm:cxn modelId="{695B2579-D5B6-454F-9163-90F718B7B230}" type="presParOf" srcId="{494AD782-2955-46EF-859E-0734920206D9}" destId="{622D0A9E-A0B2-4807-A5B4-8B0FA29CB471}" srcOrd="0" destOrd="0" presId="urn:microsoft.com/office/officeart/2005/8/layout/orgChart1"/>
    <dgm:cxn modelId="{2D0BD7D7-EAC0-4976-9309-587BB2473271}" type="presParOf" srcId="{494AD782-2955-46EF-859E-0734920206D9}" destId="{13AF6866-C244-4F4E-A6D1-2A21C11A20C1}" srcOrd="1" destOrd="0" presId="urn:microsoft.com/office/officeart/2005/8/layout/orgChart1"/>
    <dgm:cxn modelId="{86BC9E55-DFDA-4DD1-9EEF-FD76A909A939}" type="presParOf" srcId="{58853970-6EAD-45FE-8325-683448B6AC4A}" destId="{6B840B7D-0A5A-4919-8D6D-D53EC2BCA4DD}" srcOrd="1" destOrd="0" presId="urn:microsoft.com/office/officeart/2005/8/layout/orgChart1"/>
    <dgm:cxn modelId="{92EBFDDC-3590-4896-A911-D479B9E5BD30}" type="presParOf" srcId="{58853970-6EAD-45FE-8325-683448B6AC4A}" destId="{A78DD3FB-DDB6-4DC2-9514-125270A15E6E}" srcOrd="2" destOrd="0" presId="urn:microsoft.com/office/officeart/2005/8/layout/orgChart1"/>
    <dgm:cxn modelId="{DD7AE5E7-23AD-46F2-8F31-EB262EF3A8F9}" type="presParOf" srcId="{18F64CFE-2995-4F1F-B67B-2C6C2021848B}" destId="{F85296D7-2A20-4995-9312-6D1B51E880B4}" srcOrd="8" destOrd="0" presId="urn:microsoft.com/office/officeart/2005/8/layout/orgChart1"/>
    <dgm:cxn modelId="{475B5C34-C5FA-4570-81FE-2356E87836B6}" type="presParOf" srcId="{18F64CFE-2995-4F1F-B67B-2C6C2021848B}" destId="{8772E011-0B59-407C-A429-8FE0C116BD70}" srcOrd="9" destOrd="0" presId="urn:microsoft.com/office/officeart/2005/8/layout/orgChart1"/>
    <dgm:cxn modelId="{7AE980EF-F636-4E59-9E42-37D808AF36C6}" type="presParOf" srcId="{8772E011-0B59-407C-A429-8FE0C116BD70}" destId="{829BA811-3A05-464D-8B01-D9F9BB8F053D}" srcOrd="0" destOrd="0" presId="urn:microsoft.com/office/officeart/2005/8/layout/orgChart1"/>
    <dgm:cxn modelId="{99ABFD2A-D08B-464A-92DB-2C1F852EE603}" type="presParOf" srcId="{829BA811-3A05-464D-8B01-D9F9BB8F053D}" destId="{86B9FD38-3427-4F32-92D9-A00BB40B1049}" srcOrd="0" destOrd="0" presId="urn:microsoft.com/office/officeart/2005/8/layout/orgChart1"/>
    <dgm:cxn modelId="{3B62D1D0-F989-4A26-8F48-45566283A218}" type="presParOf" srcId="{829BA811-3A05-464D-8B01-D9F9BB8F053D}" destId="{0FD8D303-198D-4F47-AF0E-C19A8E61BDB5}" srcOrd="1" destOrd="0" presId="urn:microsoft.com/office/officeart/2005/8/layout/orgChart1"/>
    <dgm:cxn modelId="{4EC2F46C-109F-4226-AFB8-00E3B6224478}" type="presParOf" srcId="{8772E011-0B59-407C-A429-8FE0C116BD70}" destId="{92767B28-A77B-4E45-A3FB-9D3F473A50E8}" srcOrd="1" destOrd="0" presId="urn:microsoft.com/office/officeart/2005/8/layout/orgChart1"/>
    <dgm:cxn modelId="{215DC22C-5BEB-4AAE-8C8A-D18D62444B86}" type="presParOf" srcId="{8772E011-0B59-407C-A429-8FE0C116BD70}" destId="{A6FFD62A-FEE4-4F91-B89D-6C1FBE074D15}" srcOrd="2" destOrd="0" presId="urn:microsoft.com/office/officeart/2005/8/layout/orgChart1"/>
    <dgm:cxn modelId="{D0EF90C3-1A4A-4EB8-9C2D-6BD12BC3D6DF}" type="presParOf" srcId="{A8525423-775A-4F2C-B2DE-CC05A8EA266D}" destId="{64B9D246-8525-48EA-9F22-53F168A9CCDA}" srcOrd="2" destOrd="0" presId="urn:microsoft.com/office/officeart/2005/8/layout/orgChart1"/>
    <dgm:cxn modelId="{764A0BEE-C515-4963-9257-B7A62FC72F2E}" type="presParOf" srcId="{358967CA-7156-4054-9666-0F07A9BA4E45}" destId="{D2CA60D2-58B0-42E2-8AA1-D9239A8121E9}" srcOrd="4" destOrd="0" presId="urn:microsoft.com/office/officeart/2005/8/layout/orgChart1"/>
    <dgm:cxn modelId="{2D1B75E0-00B7-449A-AFA5-ED589BD115B7}" type="presParOf" srcId="{358967CA-7156-4054-9666-0F07A9BA4E45}" destId="{0689A545-FD24-4123-BC6F-F5ED1A1FB0A3}" srcOrd="5" destOrd="0" presId="urn:microsoft.com/office/officeart/2005/8/layout/orgChart1"/>
    <dgm:cxn modelId="{E549EABF-8F62-401B-8B1D-066E94CDBFD0}" type="presParOf" srcId="{0689A545-FD24-4123-BC6F-F5ED1A1FB0A3}" destId="{CCDA99FD-58FD-4786-A641-4D9DC3E02272}" srcOrd="0" destOrd="0" presId="urn:microsoft.com/office/officeart/2005/8/layout/orgChart1"/>
    <dgm:cxn modelId="{72BED160-3266-48BD-8A9E-28B1C1E04BE0}" type="presParOf" srcId="{CCDA99FD-58FD-4786-A641-4D9DC3E02272}" destId="{60E3A2B6-27FF-4C63-AB0B-3D3A7B626C2B}" srcOrd="0" destOrd="0" presId="urn:microsoft.com/office/officeart/2005/8/layout/orgChart1"/>
    <dgm:cxn modelId="{DF5F0640-CE32-4170-A521-B2FF5F36157F}" type="presParOf" srcId="{CCDA99FD-58FD-4786-A641-4D9DC3E02272}" destId="{D31FA7C5-FD90-4003-B8B3-448837E73F71}" srcOrd="1" destOrd="0" presId="urn:microsoft.com/office/officeart/2005/8/layout/orgChart1"/>
    <dgm:cxn modelId="{706AFBC0-E6E3-4786-83ED-1094528056DD}" type="presParOf" srcId="{0689A545-FD24-4123-BC6F-F5ED1A1FB0A3}" destId="{C47500DD-3646-4DEF-AB58-C84B3513ECEA}" srcOrd="1" destOrd="0" presId="urn:microsoft.com/office/officeart/2005/8/layout/orgChart1"/>
    <dgm:cxn modelId="{31A8D19B-856A-4E4F-9273-CFA060E9285F}" type="presParOf" srcId="{C47500DD-3646-4DEF-AB58-C84B3513ECEA}" destId="{D28825A3-2E16-4B2A-ACD4-97B8C4EE8F36}" srcOrd="0" destOrd="0" presId="urn:microsoft.com/office/officeart/2005/8/layout/orgChart1"/>
    <dgm:cxn modelId="{BDEAFF75-692C-4634-89D4-B03B0D9B1EE8}" type="presParOf" srcId="{C47500DD-3646-4DEF-AB58-C84B3513ECEA}" destId="{DA39F535-E363-436E-967B-FB95C9A33DB8}" srcOrd="1" destOrd="0" presId="urn:microsoft.com/office/officeart/2005/8/layout/orgChart1"/>
    <dgm:cxn modelId="{114CE134-C028-4AB0-8DFE-ED704B709ADB}" type="presParOf" srcId="{DA39F535-E363-436E-967B-FB95C9A33DB8}" destId="{5FE1BE41-8ECF-4752-BBDA-2AFF5E5EEB13}" srcOrd="0" destOrd="0" presId="urn:microsoft.com/office/officeart/2005/8/layout/orgChart1"/>
    <dgm:cxn modelId="{C5F857C5-BA45-4DDB-A3D0-B2F7591A1732}" type="presParOf" srcId="{5FE1BE41-8ECF-4752-BBDA-2AFF5E5EEB13}" destId="{AFF1258D-22F0-4210-AA12-620688912DBA}" srcOrd="0" destOrd="0" presId="urn:microsoft.com/office/officeart/2005/8/layout/orgChart1"/>
    <dgm:cxn modelId="{83226D51-3151-49E6-8DAC-3B1CD283F37A}" type="presParOf" srcId="{5FE1BE41-8ECF-4752-BBDA-2AFF5E5EEB13}" destId="{DAA1ACA0-327E-4223-BEE7-331064564E78}" srcOrd="1" destOrd="0" presId="urn:microsoft.com/office/officeart/2005/8/layout/orgChart1"/>
    <dgm:cxn modelId="{ED3BC235-8DF5-4746-9FA9-5D0FB001EA1E}" type="presParOf" srcId="{DA39F535-E363-436E-967B-FB95C9A33DB8}" destId="{64AA1DE4-2CE8-4B0C-AC81-B3ADABDC40CF}" srcOrd="1" destOrd="0" presId="urn:microsoft.com/office/officeart/2005/8/layout/orgChart1"/>
    <dgm:cxn modelId="{03052A72-8059-4528-9F11-3AE309DF8CD8}" type="presParOf" srcId="{DA39F535-E363-436E-967B-FB95C9A33DB8}" destId="{8004E1EB-8022-4E50-8A9A-7E23F5A9BC82}" srcOrd="2" destOrd="0" presId="urn:microsoft.com/office/officeart/2005/8/layout/orgChart1"/>
    <dgm:cxn modelId="{13239370-2359-48F2-891B-BE60C1B9E396}" type="presParOf" srcId="{C47500DD-3646-4DEF-AB58-C84B3513ECEA}" destId="{10BC8967-D3DE-419A-91F0-58899585F3D7}" srcOrd="2" destOrd="0" presId="urn:microsoft.com/office/officeart/2005/8/layout/orgChart1"/>
    <dgm:cxn modelId="{D42BCF0D-D115-479B-A641-52D364385DB8}" type="presParOf" srcId="{C47500DD-3646-4DEF-AB58-C84B3513ECEA}" destId="{F5D5A58A-7864-46CA-BBEF-C75DD3399F19}" srcOrd="3" destOrd="0" presId="urn:microsoft.com/office/officeart/2005/8/layout/orgChart1"/>
    <dgm:cxn modelId="{ACBB73F5-8C4B-4A22-AB78-D57A3B00BDB8}" type="presParOf" srcId="{F5D5A58A-7864-46CA-BBEF-C75DD3399F19}" destId="{5BB61042-B626-4978-B9A2-540AA55F08FF}" srcOrd="0" destOrd="0" presId="urn:microsoft.com/office/officeart/2005/8/layout/orgChart1"/>
    <dgm:cxn modelId="{E45A1021-D894-4F11-A264-FB11B8DF2D03}" type="presParOf" srcId="{5BB61042-B626-4978-B9A2-540AA55F08FF}" destId="{127F7EB9-7E0D-45DE-8BE1-D367523AB453}" srcOrd="0" destOrd="0" presId="urn:microsoft.com/office/officeart/2005/8/layout/orgChart1"/>
    <dgm:cxn modelId="{31A80CF6-D307-4298-925C-A2110FF545BE}" type="presParOf" srcId="{5BB61042-B626-4978-B9A2-540AA55F08FF}" destId="{B978AD9D-2921-46C0-AF24-FC6CA6F14244}" srcOrd="1" destOrd="0" presId="urn:microsoft.com/office/officeart/2005/8/layout/orgChart1"/>
    <dgm:cxn modelId="{D462D8A9-0169-4A61-B322-AC5D34FB808A}" type="presParOf" srcId="{F5D5A58A-7864-46CA-BBEF-C75DD3399F19}" destId="{F4D00752-F31D-49C6-ADD1-77302007C384}" srcOrd="1" destOrd="0" presId="urn:microsoft.com/office/officeart/2005/8/layout/orgChart1"/>
    <dgm:cxn modelId="{28448B87-61EA-48B2-8CD7-267BB8AAED04}" type="presParOf" srcId="{F5D5A58A-7864-46CA-BBEF-C75DD3399F19}" destId="{E00F563C-9327-46E0-8919-A82B02A5A0A9}" srcOrd="2" destOrd="0" presId="urn:microsoft.com/office/officeart/2005/8/layout/orgChart1"/>
    <dgm:cxn modelId="{EF96CEAE-922F-454F-B7A5-6F8906000EBC}" type="presParOf" srcId="{C47500DD-3646-4DEF-AB58-C84B3513ECEA}" destId="{A6C882E6-948E-4437-A824-F8D01AD0D67A}" srcOrd="4" destOrd="0" presId="urn:microsoft.com/office/officeart/2005/8/layout/orgChart1"/>
    <dgm:cxn modelId="{E93E0F76-6323-4FE9-9A15-6B322B488F38}" type="presParOf" srcId="{C47500DD-3646-4DEF-AB58-C84B3513ECEA}" destId="{405FC7E5-675E-4EC6-A753-B2CD5B21B81F}" srcOrd="5" destOrd="0" presId="urn:microsoft.com/office/officeart/2005/8/layout/orgChart1"/>
    <dgm:cxn modelId="{9F4F6F5E-A5BE-40EF-B2A3-6029EA0E3632}" type="presParOf" srcId="{405FC7E5-675E-4EC6-A753-B2CD5B21B81F}" destId="{CD43EE26-B39F-4E85-B5CA-3C84D342760B}" srcOrd="0" destOrd="0" presId="urn:microsoft.com/office/officeart/2005/8/layout/orgChart1"/>
    <dgm:cxn modelId="{1B83444B-6869-4E6C-A8C9-BF630E9E9BEF}" type="presParOf" srcId="{CD43EE26-B39F-4E85-B5CA-3C84D342760B}" destId="{B77CF7AF-DFCF-49E7-B2FE-DFF86CCD9410}" srcOrd="0" destOrd="0" presId="urn:microsoft.com/office/officeart/2005/8/layout/orgChart1"/>
    <dgm:cxn modelId="{CB579EB6-6C3D-4604-A8CD-ACA24600305D}" type="presParOf" srcId="{CD43EE26-B39F-4E85-B5CA-3C84D342760B}" destId="{7ED5A9F2-9DB7-465C-8FEA-BD6721FB8FCA}" srcOrd="1" destOrd="0" presId="urn:microsoft.com/office/officeart/2005/8/layout/orgChart1"/>
    <dgm:cxn modelId="{91A974DF-FFE4-435E-B58C-9E5287854E90}" type="presParOf" srcId="{405FC7E5-675E-4EC6-A753-B2CD5B21B81F}" destId="{41C79FBF-4D48-4647-8852-BF7A32BC5714}" srcOrd="1" destOrd="0" presId="urn:microsoft.com/office/officeart/2005/8/layout/orgChart1"/>
    <dgm:cxn modelId="{840A98B6-043F-478A-8B6D-198C578E93D2}" type="presParOf" srcId="{405FC7E5-675E-4EC6-A753-B2CD5B21B81F}" destId="{70B28220-BB24-4414-812A-2D85FC346DFF}" srcOrd="2" destOrd="0" presId="urn:microsoft.com/office/officeart/2005/8/layout/orgChart1"/>
    <dgm:cxn modelId="{79585391-6D7C-4D3F-ADAE-D86E6A88CB41}" type="presParOf" srcId="{C47500DD-3646-4DEF-AB58-C84B3513ECEA}" destId="{738E7EC9-1578-44F9-8EA9-5FE5C366FE69}" srcOrd="6" destOrd="0" presId="urn:microsoft.com/office/officeart/2005/8/layout/orgChart1"/>
    <dgm:cxn modelId="{39D0511B-EBC8-472F-A9B3-141EB4BE7950}" type="presParOf" srcId="{C47500DD-3646-4DEF-AB58-C84B3513ECEA}" destId="{07B0DCA2-1DF7-45E7-A4AA-D98FCFA6002D}" srcOrd="7" destOrd="0" presId="urn:microsoft.com/office/officeart/2005/8/layout/orgChart1"/>
    <dgm:cxn modelId="{276276D9-3172-4F64-91F1-886B51C5B374}" type="presParOf" srcId="{07B0DCA2-1DF7-45E7-A4AA-D98FCFA6002D}" destId="{AF6A3660-5414-48BC-8A2A-FC7EB2761B23}" srcOrd="0" destOrd="0" presId="urn:microsoft.com/office/officeart/2005/8/layout/orgChart1"/>
    <dgm:cxn modelId="{B77A5241-47BF-49AB-9867-725F78840FE9}" type="presParOf" srcId="{AF6A3660-5414-48BC-8A2A-FC7EB2761B23}" destId="{53D23B94-2EDC-43B0-889A-598D8D03DF65}" srcOrd="0" destOrd="0" presId="urn:microsoft.com/office/officeart/2005/8/layout/orgChart1"/>
    <dgm:cxn modelId="{A05374CA-6DA8-470C-B965-4BA024F3CE9B}" type="presParOf" srcId="{AF6A3660-5414-48BC-8A2A-FC7EB2761B23}" destId="{20E797CD-CB58-4A9D-AC5D-E5E72F0A61D4}" srcOrd="1" destOrd="0" presId="urn:microsoft.com/office/officeart/2005/8/layout/orgChart1"/>
    <dgm:cxn modelId="{1617A65A-5244-4ADD-8DA2-DD28902AFC4A}" type="presParOf" srcId="{07B0DCA2-1DF7-45E7-A4AA-D98FCFA6002D}" destId="{AD6AF11E-DC23-4325-B9DB-8405FE0D3210}" srcOrd="1" destOrd="0" presId="urn:microsoft.com/office/officeart/2005/8/layout/orgChart1"/>
    <dgm:cxn modelId="{AC77E50E-17D6-45AC-9854-663AAD12002E}" type="presParOf" srcId="{07B0DCA2-1DF7-45E7-A4AA-D98FCFA6002D}" destId="{1F73574A-8BD6-407B-A1CC-566A2B0CCE47}" srcOrd="2" destOrd="0" presId="urn:microsoft.com/office/officeart/2005/8/layout/orgChart1"/>
    <dgm:cxn modelId="{97246597-C71E-424C-B0AB-407F169478B4}" type="presParOf" srcId="{C47500DD-3646-4DEF-AB58-C84B3513ECEA}" destId="{1276EBCC-A21C-4173-94D6-40618B815613}" srcOrd="8" destOrd="0" presId="urn:microsoft.com/office/officeart/2005/8/layout/orgChart1"/>
    <dgm:cxn modelId="{CF324AB5-FCF2-4361-874D-AEC65C77FCB8}" type="presParOf" srcId="{C47500DD-3646-4DEF-AB58-C84B3513ECEA}" destId="{CF2D9528-B3B6-460A-A232-38AA204F50E5}" srcOrd="9" destOrd="0" presId="urn:microsoft.com/office/officeart/2005/8/layout/orgChart1"/>
    <dgm:cxn modelId="{4B1026A0-EE86-412D-82EB-4B10759545D1}" type="presParOf" srcId="{CF2D9528-B3B6-460A-A232-38AA204F50E5}" destId="{2D5A44B4-3727-4349-971E-4F95E3E331D9}" srcOrd="0" destOrd="0" presId="urn:microsoft.com/office/officeart/2005/8/layout/orgChart1"/>
    <dgm:cxn modelId="{5569A86A-7F93-401E-B8D1-811E76A90278}" type="presParOf" srcId="{2D5A44B4-3727-4349-971E-4F95E3E331D9}" destId="{A7464271-5BC3-4850-9D4E-4EFB8AFE189A}" srcOrd="0" destOrd="0" presId="urn:microsoft.com/office/officeart/2005/8/layout/orgChart1"/>
    <dgm:cxn modelId="{5F5DA68E-E6F5-4843-B93C-1448C3F341F6}" type="presParOf" srcId="{2D5A44B4-3727-4349-971E-4F95E3E331D9}" destId="{48647CD7-D8A9-4C53-A43D-CA7057E7D607}" srcOrd="1" destOrd="0" presId="urn:microsoft.com/office/officeart/2005/8/layout/orgChart1"/>
    <dgm:cxn modelId="{AC06B498-3D20-4C2F-818D-1F09C5303E89}" type="presParOf" srcId="{CF2D9528-B3B6-460A-A232-38AA204F50E5}" destId="{DFDD1327-9AF5-454C-982E-B8A89022A5CD}" srcOrd="1" destOrd="0" presId="urn:microsoft.com/office/officeart/2005/8/layout/orgChart1"/>
    <dgm:cxn modelId="{0BF273C5-C301-46AB-8C78-1BB09064560A}" type="presParOf" srcId="{CF2D9528-B3B6-460A-A232-38AA204F50E5}" destId="{210C616D-6DCB-40D4-A282-396F35B55EAF}" srcOrd="2" destOrd="0" presId="urn:microsoft.com/office/officeart/2005/8/layout/orgChart1"/>
    <dgm:cxn modelId="{DEECB53A-58F0-4242-8457-9AAE9F1CFFB1}" type="presParOf" srcId="{0689A545-FD24-4123-BC6F-F5ED1A1FB0A3}" destId="{ED11DB30-9AE9-4B52-AAD1-27E3A105552E}" srcOrd="2" destOrd="0" presId="urn:microsoft.com/office/officeart/2005/8/layout/orgChart1"/>
    <dgm:cxn modelId="{FCE37062-547B-498C-9FF9-539CE38E0AAE}" type="presParOf" srcId="{659AB66A-93D8-487E-A871-0434C964B3C6}" destId="{BC43486F-B9F7-4720-9724-CCB3FE7914A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76EBCC-A21C-4173-94D6-40618B815613}">
      <dsp:nvSpPr>
        <dsp:cNvPr id="0" name=""/>
        <dsp:cNvSpPr/>
      </dsp:nvSpPr>
      <dsp:spPr>
        <a:xfrm>
          <a:off x="7862545" y="1335543"/>
          <a:ext cx="165550" cy="3642118"/>
        </a:xfrm>
        <a:custGeom>
          <a:avLst/>
          <a:gdLst/>
          <a:ahLst/>
          <a:cxnLst/>
          <a:rect l="0" t="0" r="0" b="0"/>
          <a:pathLst>
            <a:path>
              <a:moveTo>
                <a:pt x="0" y="0"/>
              </a:moveTo>
              <a:lnTo>
                <a:pt x="0" y="3642118"/>
              </a:lnTo>
              <a:lnTo>
                <a:pt x="165550" y="3642118"/>
              </a:lnTo>
            </a:path>
          </a:pathLst>
        </a:custGeom>
        <a:noFill/>
        <a:ln w="25400" cap="flat" cmpd="sng" algn="ctr">
          <a:solidFill>
            <a:schemeClr val="accent1">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8E7EC9-1578-44F9-8EA9-5FE5C366FE69}">
      <dsp:nvSpPr>
        <dsp:cNvPr id="0" name=""/>
        <dsp:cNvSpPr/>
      </dsp:nvSpPr>
      <dsp:spPr>
        <a:xfrm>
          <a:off x="7862545" y="1335543"/>
          <a:ext cx="165550" cy="2858511"/>
        </a:xfrm>
        <a:custGeom>
          <a:avLst/>
          <a:gdLst/>
          <a:ahLst/>
          <a:cxnLst/>
          <a:rect l="0" t="0" r="0" b="0"/>
          <a:pathLst>
            <a:path>
              <a:moveTo>
                <a:pt x="0" y="0"/>
              </a:moveTo>
              <a:lnTo>
                <a:pt x="0" y="2858511"/>
              </a:lnTo>
              <a:lnTo>
                <a:pt x="165550" y="2858511"/>
              </a:lnTo>
            </a:path>
          </a:pathLst>
        </a:custGeom>
        <a:noFill/>
        <a:ln w="25400" cap="flat" cmpd="sng" algn="ctr">
          <a:solidFill>
            <a:schemeClr val="accent1">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C882E6-948E-4437-A824-F8D01AD0D67A}">
      <dsp:nvSpPr>
        <dsp:cNvPr id="0" name=""/>
        <dsp:cNvSpPr/>
      </dsp:nvSpPr>
      <dsp:spPr>
        <a:xfrm>
          <a:off x="7862545" y="1335543"/>
          <a:ext cx="165550" cy="2074903"/>
        </a:xfrm>
        <a:custGeom>
          <a:avLst/>
          <a:gdLst/>
          <a:ahLst/>
          <a:cxnLst/>
          <a:rect l="0" t="0" r="0" b="0"/>
          <a:pathLst>
            <a:path>
              <a:moveTo>
                <a:pt x="0" y="0"/>
              </a:moveTo>
              <a:lnTo>
                <a:pt x="0" y="2074903"/>
              </a:lnTo>
              <a:lnTo>
                <a:pt x="165550" y="2074903"/>
              </a:lnTo>
            </a:path>
          </a:pathLst>
        </a:custGeom>
        <a:noFill/>
        <a:ln w="25400" cap="flat" cmpd="sng" algn="ctr">
          <a:solidFill>
            <a:schemeClr val="accent1">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BC8967-D3DE-419A-91F0-58899585F3D7}">
      <dsp:nvSpPr>
        <dsp:cNvPr id="0" name=""/>
        <dsp:cNvSpPr/>
      </dsp:nvSpPr>
      <dsp:spPr>
        <a:xfrm>
          <a:off x="7862545" y="1335543"/>
          <a:ext cx="165550" cy="1291296"/>
        </a:xfrm>
        <a:custGeom>
          <a:avLst/>
          <a:gdLst/>
          <a:ahLst/>
          <a:cxnLst/>
          <a:rect l="0" t="0" r="0" b="0"/>
          <a:pathLst>
            <a:path>
              <a:moveTo>
                <a:pt x="0" y="0"/>
              </a:moveTo>
              <a:lnTo>
                <a:pt x="0" y="1291296"/>
              </a:lnTo>
              <a:lnTo>
                <a:pt x="165550" y="1291296"/>
              </a:lnTo>
            </a:path>
          </a:pathLst>
        </a:custGeom>
        <a:noFill/>
        <a:ln w="25400" cap="flat" cmpd="sng" algn="ctr">
          <a:solidFill>
            <a:schemeClr val="accent1">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8825A3-2E16-4B2A-ACD4-97B8C4EE8F36}">
      <dsp:nvSpPr>
        <dsp:cNvPr id="0" name=""/>
        <dsp:cNvSpPr/>
      </dsp:nvSpPr>
      <dsp:spPr>
        <a:xfrm>
          <a:off x="7862545" y="1335543"/>
          <a:ext cx="165550" cy="507689"/>
        </a:xfrm>
        <a:custGeom>
          <a:avLst/>
          <a:gdLst/>
          <a:ahLst/>
          <a:cxnLst/>
          <a:rect l="0" t="0" r="0" b="0"/>
          <a:pathLst>
            <a:path>
              <a:moveTo>
                <a:pt x="0" y="0"/>
              </a:moveTo>
              <a:lnTo>
                <a:pt x="0" y="507689"/>
              </a:lnTo>
              <a:lnTo>
                <a:pt x="165550" y="507689"/>
              </a:lnTo>
            </a:path>
          </a:pathLst>
        </a:custGeom>
        <a:noFill/>
        <a:ln w="25400" cap="flat" cmpd="sng" algn="ctr">
          <a:solidFill>
            <a:schemeClr val="accent1">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CA60D2-58B0-42E2-8AA1-D9239A8121E9}">
      <dsp:nvSpPr>
        <dsp:cNvPr id="0" name=""/>
        <dsp:cNvSpPr/>
      </dsp:nvSpPr>
      <dsp:spPr>
        <a:xfrm>
          <a:off x="6968570" y="551936"/>
          <a:ext cx="1335443" cy="231771"/>
        </a:xfrm>
        <a:custGeom>
          <a:avLst/>
          <a:gdLst/>
          <a:ahLst/>
          <a:cxnLst/>
          <a:rect l="0" t="0" r="0" b="0"/>
          <a:pathLst>
            <a:path>
              <a:moveTo>
                <a:pt x="0" y="0"/>
              </a:moveTo>
              <a:lnTo>
                <a:pt x="0" y="115885"/>
              </a:lnTo>
              <a:lnTo>
                <a:pt x="1335443" y="115885"/>
              </a:lnTo>
              <a:lnTo>
                <a:pt x="1335443" y="231771"/>
              </a:lnTo>
            </a:path>
          </a:pathLst>
        </a:custGeom>
        <a:noFill/>
        <a:ln w="25400" cap="flat" cmpd="sng" algn="ctr">
          <a:solidFill>
            <a:schemeClr val="accent1">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5296D7-2A20-4995-9312-6D1B51E880B4}">
      <dsp:nvSpPr>
        <dsp:cNvPr id="0" name=""/>
        <dsp:cNvSpPr/>
      </dsp:nvSpPr>
      <dsp:spPr>
        <a:xfrm>
          <a:off x="6527101" y="1335543"/>
          <a:ext cx="165550" cy="3642118"/>
        </a:xfrm>
        <a:custGeom>
          <a:avLst/>
          <a:gdLst/>
          <a:ahLst/>
          <a:cxnLst/>
          <a:rect l="0" t="0" r="0" b="0"/>
          <a:pathLst>
            <a:path>
              <a:moveTo>
                <a:pt x="0" y="0"/>
              </a:moveTo>
              <a:lnTo>
                <a:pt x="0" y="3642118"/>
              </a:lnTo>
              <a:lnTo>
                <a:pt x="165550" y="3642118"/>
              </a:lnTo>
            </a:path>
          </a:pathLst>
        </a:custGeom>
        <a:noFill/>
        <a:ln w="25400" cap="flat" cmpd="sng" algn="ctr">
          <a:solidFill>
            <a:schemeClr val="accent1">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A31060-4DE6-4B1E-B55A-BB218B0FDBCA}">
      <dsp:nvSpPr>
        <dsp:cNvPr id="0" name=""/>
        <dsp:cNvSpPr/>
      </dsp:nvSpPr>
      <dsp:spPr>
        <a:xfrm>
          <a:off x="6527101" y="1335543"/>
          <a:ext cx="165550" cy="2858511"/>
        </a:xfrm>
        <a:custGeom>
          <a:avLst/>
          <a:gdLst/>
          <a:ahLst/>
          <a:cxnLst/>
          <a:rect l="0" t="0" r="0" b="0"/>
          <a:pathLst>
            <a:path>
              <a:moveTo>
                <a:pt x="0" y="0"/>
              </a:moveTo>
              <a:lnTo>
                <a:pt x="0" y="2858511"/>
              </a:lnTo>
              <a:lnTo>
                <a:pt x="165550" y="2858511"/>
              </a:lnTo>
            </a:path>
          </a:pathLst>
        </a:custGeom>
        <a:noFill/>
        <a:ln w="25400" cap="flat" cmpd="sng" algn="ctr">
          <a:solidFill>
            <a:schemeClr val="accent1">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CDAF0B-52DF-4E08-9AAB-55976592B90D}">
      <dsp:nvSpPr>
        <dsp:cNvPr id="0" name=""/>
        <dsp:cNvSpPr/>
      </dsp:nvSpPr>
      <dsp:spPr>
        <a:xfrm>
          <a:off x="6527101" y="1335543"/>
          <a:ext cx="165550" cy="2074903"/>
        </a:xfrm>
        <a:custGeom>
          <a:avLst/>
          <a:gdLst/>
          <a:ahLst/>
          <a:cxnLst/>
          <a:rect l="0" t="0" r="0" b="0"/>
          <a:pathLst>
            <a:path>
              <a:moveTo>
                <a:pt x="0" y="0"/>
              </a:moveTo>
              <a:lnTo>
                <a:pt x="0" y="2074903"/>
              </a:lnTo>
              <a:lnTo>
                <a:pt x="165550" y="2074903"/>
              </a:lnTo>
            </a:path>
          </a:pathLst>
        </a:custGeom>
        <a:noFill/>
        <a:ln w="25400" cap="flat" cmpd="sng" algn="ctr">
          <a:solidFill>
            <a:schemeClr val="accent1">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946628-9CE6-436E-9078-2EBD28B96C8B}">
      <dsp:nvSpPr>
        <dsp:cNvPr id="0" name=""/>
        <dsp:cNvSpPr/>
      </dsp:nvSpPr>
      <dsp:spPr>
        <a:xfrm>
          <a:off x="6527101" y="1335543"/>
          <a:ext cx="165550" cy="1291296"/>
        </a:xfrm>
        <a:custGeom>
          <a:avLst/>
          <a:gdLst/>
          <a:ahLst/>
          <a:cxnLst/>
          <a:rect l="0" t="0" r="0" b="0"/>
          <a:pathLst>
            <a:path>
              <a:moveTo>
                <a:pt x="0" y="0"/>
              </a:moveTo>
              <a:lnTo>
                <a:pt x="0" y="1291296"/>
              </a:lnTo>
              <a:lnTo>
                <a:pt x="165550" y="1291296"/>
              </a:lnTo>
            </a:path>
          </a:pathLst>
        </a:custGeom>
        <a:noFill/>
        <a:ln w="25400" cap="flat" cmpd="sng" algn="ctr">
          <a:solidFill>
            <a:schemeClr val="accent1">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49C256-C8D7-4B9A-ACD9-EBA4DB7CF8FC}">
      <dsp:nvSpPr>
        <dsp:cNvPr id="0" name=""/>
        <dsp:cNvSpPr/>
      </dsp:nvSpPr>
      <dsp:spPr>
        <a:xfrm>
          <a:off x="6527101" y="1335543"/>
          <a:ext cx="165550" cy="507689"/>
        </a:xfrm>
        <a:custGeom>
          <a:avLst/>
          <a:gdLst/>
          <a:ahLst/>
          <a:cxnLst/>
          <a:rect l="0" t="0" r="0" b="0"/>
          <a:pathLst>
            <a:path>
              <a:moveTo>
                <a:pt x="0" y="0"/>
              </a:moveTo>
              <a:lnTo>
                <a:pt x="0" y="507689"/>
              </a:lnTo>
              <a:lnTo>
                <a:pt x="165550" y="507689"/>
              </a:lnTo>
            </a:path>
          </a:pathLst>
        </a:custGeom>
        <a:noFill/>
        <a:ln w="25400" cap="flat" cmpd="sng" algn="ctr">
          <a:solidFill>
            <a:schemeClr val="accent1">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252BD3-D923-44B3-8106-1E25C70FF85F}">
      <dsp:nvSpPr>
        <dsp:cNvPr id="0" name=""/>
        <dsp:cNvSpPr/>
      </dsp:nvSpPr>
      <dsp:spPr>
        <a:xfrm>
          <a:off x="6922850" y="551936"/>
          <a:ext cx="91440" cy="231771"/>
        </a:xfrm>
        <a:custGeom>
          <a:avLst/>
          <a:gdLst/>
          <a:ahLst/>
          <a:cxnLst/>
          <a:rect l="0" t="0" r="0" b="0"/>
          <a:pathLst>
            <a:path>
              <a:moveTo>
                <a:pt x="45720" y="0"/>
              </a:moveTo>
              <a:lnTo>
                <a:pt x="45720" y="231771"/>
              </a:lnTo>
            </a:path>
          </a:pathLst>
        </a:custGeom>
        <a:noFill/>
        <a:ln w="25400" cap="flat" cmpd="sng" algn="ctr">
          <a:solidFill>
            <a:schemeClr val="accent1">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A4DDAC-A521-459A-B54F-4ABEEE040BCE}">
      <dsp:nvSpPr>
        <dsp:cNvPr id="0" name=""/>
        <dsp:cNvSpPr/>
      </dsp:nvSpPr>
      <dsp:spPr>
        <a:xfrm>
          <a:off x="5191658" y="1335543"/>
          <a:ext cx="165550" cy="2074903"/>
        </a:xfrm>
        <a:custGeom>
          <a:avLst/>
          <a:gdLst/>
          <a:ahLst/>
          <a:cxnLst/>
          <a:rect l="0" t="0" r="0" b="0"/>
          <a:pathLst>
            <a:path>
              <a:moveTo>
                <a:pt x="0" y="0"/>
              </a:moveTo>
              <a:lnTo>
                <a:pt x="0" y="2074903"/>
              </a:lnTo>
              <a:lnTo>
                <a:pt x="165550" y="2074903"/>
              </a:lnTo>
            </a:path>
          </a:pathLst>
        </a:custGeom>
        <a:noFill/>
        <a:ln w="25400" cap="flat" cmpd="sng" algn="ctr">
          <a:solidFill>
            <a:schemeClr val="accent1">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877D72-4E2E-47A2-836E-595EB904526D}">
      <dsp:nvSpPr>
        <dsp:cNvPr id="0" name=""/>
        <dsp:cNvSpPr/>
      </dsp:nvSpPr>
      <dsp:spPr>
        <a:xfrm>
          <a:off x="5191658" y="1335543"/>
          <a:ext cx="165550" cy="1291296"/>
        </a:xfrm>
        <a:custGeom>
          <a:avLst/>
          <a:gdLst/>
          <a:ahLst/>
          <a:cxnLst/>
          <a:rect l="0" t="0" r="0" b="0"/>
          <a:pathLst>
            <a:path>
              <a:moveTo>
                <a:pt x="0" y="0"/>
              </a:moveTo>
              <a:lnTo>
                <a:pt x="0" y="1291296"/>
              </a:lnTo>
              <a:lnTo>
                <a:pt x="165550" y="1291296"/>
              </a:lnTo>
            </a:path>
          </a:pathLst>
        </a:custGeom>
        <a:noFill/>
        <a:ln w="25400" cap="flat" cmpd="sng" algn="ctr">
          <a:solidFill>
            <a:schemeClr val="accent1">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60C895-8919-462A-8E45-A945796A334B}">
      <dsp:nvSpPr>
        <dsp:cNvPr id="0" name=""/>
        <dsp:cNvSpPr/>
      </dsp:nvSpPr>
      <dsp:spPr>
        <a:xfrm>
          <a:off x="5191658" y="1335543"/>
          <a:ext cx="165550" cy="507689"/>
        </a:xfrm>
        <a:custGeom>
          <a:avLst/>
          <a:gdLst/>
          <a:ahLst/>
          <a:cxnLst/>
          <a:rect l="0" t="0" r="0" b="0"/>
          <a:pathLst>
            <a:path>
              <a:moveTo>
                <a:pt x="0" y="0"/>
              </a:moveTo>
              <a:lnTo>
                <a:pt x="0" y="507689"/>
              </a:lnTo>
              <a:lnTo>
                <a:pt x="165550" y="507689"/>
              </a:lnTo>
            </a:path>
          </a:pathLst>
        </a:custGeom>
        <a:noFill/>
        <a:ln w="25400" cap="flat" cmpd="sng" algn="ctr">
          <a:solidFill>
            <a:schemeClr val="accent1">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85B3D7-ECE5-4B6A-A03C-D157B4FAEF60}">
      <dsp:nvSpPr>
        <dsp:cNvPr id="0" name=""/>
        <dsp:cNvSpPr/>
      </dsp:nvSpPr>
      <dsp:spPr>
        <a:xfrm>
          <a:off x="5633127" y="551936"/>
          <a:ext cx="1335443" cy="231771"/>
        </a:xfrm>
        <a:custGeom>
          <a:avLst/>
          <a:gdLst/>
          <a:ahLst/>
          <a:cxnLst/>
          <a:rect l="0" t="0" r="0" b="0"/>
          <a:pathLst>
            <a:path>
              <a:moveTo>
                <a:pt x="1335443" y="0"/>
              </a:moveTo>
              <a:lnTo>
                <a:pt x="1335443" y="115885"/>
              </a:lnTo>
              <a:lnTo>
                <a:pt x="0" y="115885"/>
              </a:lnTo>
              <a:lnTo>
                <a:pt x="0" y="231771"/>
              </a:lnTo>
            </a:path>
          </a:pathLst>
        </a:custGeom>
        <a:noFill/>
        <a:ln w="25400" cap="flat" cmpd="sng" algn="ctr">
          <a:solidFill>
            <a:schemeClr val="accent1">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CC4ED1-85A1-41D6-9F59-53EF71B52DD0}">
      <dsp:nvSpPr>
        <dsp:cNvPr id="0" name=""/>
        <dsp:cNvSpPr/>
      </dsp:nvSpPr>
      <dsp:spPr>
        <a:xfrm>
          <a:off x="3856214" y="1335543"/>
          <a:ext cx="165550" cy="507689"/>
        </a:xfrm>
        <a:custGeom>
          <a:avLst/>
          <a:gdLst/>
          <a:ahLst/>
          <a:cxnLst/>
          <a:rect l="0" t="0" r="0" b="0"/>
          <a:pathLst>
            <a:path>
              <a:moveTo>
                <a:pt x="0" y="0"/>
              </a:moveTo>
              <a:lnTo>
                <a:pt x="0" y="507689"/>
              </a:lnTo>
              <a:lnTo>
                <a:pt x="165550" y="507689"/>
              </a:lnTo>
            </a:path>
          </a:pathLst>
        </a:custGeom>
        <a:noFill/>
        <a:ln w="25400" cap="flat" cmpd="sng" algn="ctr">
          <a:solidFill>
            <a:schemeClr val="accent1">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2C6937-AFE2-4C99-9302-83791367A047}">
      <dsp:nvSpPr>
        <dsp:cNvPr id="0" name=""/>
        <dsp:cNvSpPr/>
      </dsp:nvSpPr>
      <dsp:spPr>
        <a:xfrm>
          <a:off x="3434060" y="551936"/>
          <a:ext cx="863623" cy="231771"/>
        </a:xfrm>
        <a:custGeom>
          <a:avLst/>
          <a:gdLst/>
          <a:ahLst/>
          <a:cxnLst/>
          <a:rect l="0" t="0" r="0" b="0"/>
          <a:pathLst>
            <a:path>
              <a:moveTo>
                <a:pt x="0" y="0"/>
              </a:moveTo>
              <a:lnTo>
                <a:pt x="0" y="115885"/>
              </a:lnTo>
              <a:lnTo>
                <a:pt x="863623" y="115885"/>
              </a:lnTo>
              <a:lnTo>
                <a:pt x="863623" y="231771"/>
              </a:lnTo>
            </a:path>
          </a:pathLst>
        </a:custGeom>
        <a:noFill/>
        <a:ln w="25400" cap="flat" cmpd="sng" algn="ctr">
          <a:solidFill>
            <a:schemeClr val="accent1">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684E52-6DC8-4865-97C7-B6175DA68F26}">
      <dsp:nvSpPr>
        <dsp:cNvPr id="0" name=""/>
        <dsp:cNvSpPr/>
      </dsp:nvSpPr>
      <dsp:spPr>
        <a:xfrm>
          <a:off x="2796689" y="2119150"/>
          <a:ext cx="165550" cy="2858511"/>
        </a:xfrm>
        <a:custGeom>
          <a:avLst/>
          <a:gdLst/>
          <a:ahLst/>
          <a:cxnLst/>
          <a:rect l="0" t="0" r="0" b="0"/>
          <a:pathLst>
            <a:path>
              <a:moveTo>
                <a:pt x="0" y="0"/>
              </a:moveTo>
              <a:lnTo>
                <a:pt x="0" y="2858511"/>
              </a:lnTo>
              <a:lnTo>
                <a:pt x="165550" y="2858511"/>
              </a:lnTo>
            </a:path>
          </a:pathLst>
        </a:custGeom>
        <a:noFill/>
        <a:ln w="25400" cap="flat"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A50E42-36E3-44BF-A1A5-D28BE04C3C32}">
      <dsp:nvSpPr>
        <dsp:cNvPr id="0" name=""/>
        <dsp:cNvSpPr/>
      </dsp:nvSpPr>
      <dsp:spPr>
        <a:xfrm>
          <a:off x="2796689" y="2119150"/>
          <a:ext cx="165550" cy="2074903"/>
        </a:xfrm>
        <a:custGeom>
          <a:avLst/>
          <a:gdLst/>
          <a:ahLst/>
          <a:cxnLst/>
          <a:rect l="0" t="0" r="0" b="0"/>
          <a:pathLst>
            <a:path>
              <a:moveTo>
                <a:pt x="0" y="0"/>
              </a:moveTo>
              <a:lnTo>
                <a:pt x="0" y="2074903"/>
              </a:lnTo>
              <a:lnTo>
                <a:pt x="165550" y="2074903"/>
              </a:lnTo>
            </a:path>
          </a:pathLst>
        </a:custGeom>
        <a:noFill/>
        <a:ln w="25400" cap="flat"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46461A-756F-4589-9F08-3F493564A867}">
      <dsp:nvSpPr>
        <dsp:cNvPr id="0" name=""/>
        <dsp:cNvSpPr/>
      </dsp:nvSpPr>
      <dsp:spPr>
        <a:xfrm>
          <a:off x="2796689" y="2119150"/>
          <a:ext cx="165550" cy="1291296"/>
        </a:xfrm>
        <a:custGeom>
          <a:avLst/>
          <a:gdLst/>
          <a:ahLst/>
          <a:cxnLst/>
          <a:rect l="0" t="0" r="0" b="0"/>
          <a:pathLst>
            <a:path>
              <a:moveTo>
                <a:pt x="0" y="0"/>
              </a:moveTo>
              <a:lnTo>
                <a:pt x="0" y="1291296"/>
              </a:lnTo>
              <a:lnTo>
                <a:pt x="165550" y="1291296"/>
              </a:lnTo>
            </a:path>
          </a:pathLst>
        </a:custGeom>
        <a:noFill/>
        <a:ln w="25400" cap="flat"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3C8F89-9769-47FA-B639-EA05AC007084}">
      <dsp:nvSpPr>
        <dsp:cNvPr id="0" name=""/>
        <dsp:cNvSpPr/>
      </dsp:nvSpPr>
      <dsp:spPr>
        <a:xfrm>
          <a:off x="2796689" y="2119150"/>
          <a:ext cx="165550" cy="507689"/>
        </a:xfrm>
        <a:custGeom>
          <a:avLst/>
          <a:gdLst/>
          <a:ahLst/>
          <a:cxnLst/>
          <a:rect l="0" t="0" r="0" b="0"/>
          <a:pathLst>
            <a:path>
              <a:moveTo>
                <a:pt x="0" y="0"/>
              </a:moveTo>
              <a:lnTo>
                <a:pt x="0" y="507689"/>
              </a:lnTo>
              <a:lnTo>
                <a:pt x="165550" y="507689"/>
              </a:lnTo>
            </a:path>
          </a:pathLst>
        </a:custGeom>
        <a:noFill/>
        <a:ln w="25400" cap="flat"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871881-420B-4ED1-A938-F820E011E392}">
      <dsp:nvSpPr>
        <dsp:cNvPr id="0" name=""/>
        <dsp:cNvSpPr/>
      </dsp:nvSpPr>
      <dsp:spPr>
        <a:xfrm>
          <a:off x="2570436" y="1335543"/>
          <a:ext cx="667721" cy="231771"/>
        </a:xfrm>
        <a:custGeom>
          <a:avLst/>
          <a:gdLst/>
          <a:ahLst/>
          <a:cxnLst/>
          <a:rect l="0" t="0" r="0" b="0"/>
          <a:pathLst>
            <a:path>
              <a:moveTo>
                <a:pt x="0" y="0"/>
              </a:moveTo>
              <a:lnTo>
                <a:pt x="0" y="115885"/>
              </a:lnTo>
              <a:lnTo>
                <a:pt x="667721" y="115885"/>
              </a:lnTo>
              <a:lnTo>
                <a:pt x="667721" y="231771"/>
              </a:lnTo>
            </a:path>
          </a:pathLst>
        </a:custGeom>
        <a:noFill/>
        <a:ln w="25400" cap="flat" cmpd="sng" algn="ctr">
          <a:solidFill>
            <a:schemeClr val="accent1">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646125-27E0-4E97-BC22-35B58B17B976}">
      <dsp:nvSpPr>
        <dsp:cNvPr id="0" name=""/>
        <dsp:cNvSpPr/>
      </dsp:nvSpPr>
      <dsp:spPr>
        <a:xfrm>
          <a:off x="1461246" y="2119150"/>
          <a:ext cx="165550" cy="2074903"/>
        </a:xfrm>
        <a:custGeom>
          <a:avLst/>
          <a:gdLst/>
          <a:ahLst/>
          <a:cxnLst/>
          <a:rect l="0" t="0" r="0" b="0"/>
          <a:pathLst>
            <a:path>
              <a:moveTo>
                <a:pt x="0" y="0"/>
              </a:moveTo>
              <a:lnTo>
                <a:pt x="0" y="2074903"/>
              </a:lnTo>
              <a:lnTo>
                <a:pt x="165550" y="2074903"/>
              </a:lnTo>
            </a:path>
          </a:pathLst>
        </a:custGeom>
        <a:noFill/>
        <a:ln w="25400" cap="flat"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D4514B-1D0B-472E-990A-E96DB3E19F19}">
      <dsp:nvSpPr>
        <dsp:cNvPr id="0" name=""/>
        <dsp:cNvSpPr/>
      </dsp:nvSpPr>
      <dsp:spPr>
        <a:xfrm>
          <a:off x="1461246" y="2119150"/>
          <a:ext cx="165550" cy="1291296"/>
        </a:xfrm>
        <a:custGeom>
          <a:avLst/>
          <a:gdLst/>
          <a:ahLst/>
          <a:cxnLst/>
          <a:rect l="0" t="0" r="0" b="0"/>
          <a:pathLst>
            <a:path>
              <a:moveTo>
                <a:pt x="0" y="0"/>
              </a:moveTo>
              <a:lnTo>
                <a:pt x="0" y="1291296"/>
              </a:lnTo>
              <a:lnTo>
                <a:pt x="165550" y="1291296"/>
              </a:lnTo>
            </a:path>
          </a:pathLst>
        </a:custGeom>
        <a:noFill/>
        <a:ln w="25400" cap="flat"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CFBF2C-1BBC-4CC1-BF44-55966D719EAC}">
      <dsp:nvSpPr>
        <dsp:cNvPr id="0" name=""/>
        <dsp:cNvSpPr/>
      </dsp:nvSpPr>
      <dsp:spPr>
        <a:xfrm>
          <a:off x="1461246" y="2119150"/>
          <a:ext cx="165550" cy="507689"/>
        </a:xfrm>
        <a:custGeom>
          <a:avLst/>
          <a:gdLst/>
          <a:ahLst/>
          <a:cxnLst/>
          <a:rect l="0" t="0" r="0" b="0"/>
          <a:pathLst>
            <a:path>
              <a:moveTo>
                <a:pt x="0" y="0"/>
              </a:moveTo>
              <a:lnTo>
                <a:pt x="0" y="507689"/>
              </a:lnTo>
              <a:lnTo>
                <a:pt x="165550" y="507689"/>
              </a:lnTo>
            </a:path>
          </a:pathLst>
        </a:custGeom>
        <a:noFill/>
        <a:ln w="25400" cap="flat"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9C396F-EC5F-421E-9633-5AC51EDE4835}">
      <dsp:nvSpPr>
        <dsp:cNvPr id="0" name=""/>
        <dsp:cNvSpPr/>
      </dsp:nvSpPr>
      <dsp:spPr>
        <a:xfrm>
          <a:off x="1902714" y="1335543"/>
          <a:ext cx="667721" cy="231771"/>
        </a:xfrm>
        <a:custGeom>
          <a:avLst/>
          <a:gdLst/>
          <a:ahLst/>
          <a:cxnLst/>
          <a:rect l="0" t="0" r="0" b="0"/>
          <a:pathLst>
            <a:path>
              <a:moveTo>
                <a:pt x="667721" y="0"/>
              </a:moveTo>
              <a:lnTo>
                <a:pt x="667721" y="115885"/>
              </a:lnTo>
              <a:lnTo>
                <a:pt x="0" y="115885"/>
              </a:lnTo>
              <a:lnTo>
                <a:pt x="0" y="231771"/>
              </a:lnTo>
            </a:path>
          </a:pathLst>
        </a:custGeom>
        <a:noFill/>
        <a:ln w="25400" cap="flat" cmpd="sng" algn="ctr">
          <a:solidFill>
            <a:schemeClr val="accent1">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88F54F-0431-4C9E-9235-7A368E26A6E9}">
      <dsp:nvSpPr>
        <dsp:cNvPr id="0" name=""/>
        <dsp:cNvSpPr/>
      </dsp:nvSpPr>
      <dsp:spPr>
        <a:xfrm>
          <a:off x="2570436" y="551936"/>
          <a:ext cx="863623" cy="231771"/>
        </a:xfrm>
        <a:custGeom>
          <a:avLst/>
          <a:gdLst/>
          <a:ahLst/>
          <a:cxnLst/>
          <a:rect l="0" t="0" r="0" b="0"/>
          <a:pathLst>
            <a:path>
              <a:moveTo>
                <a:pt x="863623" y="0"/>
              </a:moveTo>
              <a:lnTo>
                <a:pt x="863623" y="115885"/>
              </a:lnTo>
              <a:lnTo>
                <a:pt x="0" y="115885"/>
              </a:lnTo>
              <a:lnTo>
                <a:pt x="0" y="231771"/>
              </a:lnTo>
            </a:path>
          </a:pathLst>
        </a:custGeom>
        <a:noFill/>
        <a:ln w="25400" cap="flat" cmpd="sng" algn="ctr">
          <a:solidFill>
            <a:schemeClr val="accent1">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B82915-0A5D-4D30-B686-050DFFE82ACD}">
      <dsp:nvSpPr>
        <dsp:cNvPr id="0" name=""/>
        <dsp:cNvSpPr/>
      </dsp:nvSpPr>
      <dsp:spPr>
        <a:xfrm>
          <a:off x="2882224" y="100"/>
          <a:ext cx="1103672" cy="551836"/>
        </a:xfrm>
        <a:prstGeom prst="rect">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90000"/>
            </a:lnSpc>
            <a:spcBef>
              <a:spcPct val="0"/>
            </a:spcBef>
            <a:spcAft>
              <a:spcPct val="35000"/>
            </a:spcAft>
            <a:buNone/>
          </a:pPr>
          <a:r>
            <a:rPr lang="en-US" sz="2000" b="0" kern="1200" dirty="0">
              <a:latin typeface="+mj-lt"/>
            </a:rPr>
            <a:t>Evasion</a:t>
          </a:r>
        </a:p>
      </dsp:txBody>
      <dsp:txXfrm>
        <a:off x="2882224" y="100"/>
        <a:ext cx="1103672" cy="551836"/>
      </dsp:txXfrm>
    </dsp:sp>
    <dsp:sp modelId="{FCB39EBB-DA10-49BE-B909-F2252B4CDDE9}">
      <dsp:nvSpPr>
        <dsp:cNvPr id="0" name=""/>
        <dsp:cNvSpPr/>
      </dsp:nvSpPr>
      <dsp:spPr>
        <a:xfrm>
          <a:off x="2018600" y="783707"/>
          <a:ext cx="1103672" cy="551836"/>
        </a:xfrm>
        <a:prstGeom prst="rect">
          <a:avLst/>
        </a:prstGeom>
        <a:solidFill>
          <a:schemeClr val="accent1">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b="0" kern="1200">
              <a:latin typeface="+mj-lt"/>
            </a:rPr>
            <a:t>Gradient-based Noise</a:t>
          </a:r>
        </a:p>
      </dsp:txBody>
      <dsp:txXfrm>
        <a:off x="2018600" y="783707"/>
        <a:ext cx="1103672" cy="551836"/>
      </dsp:txXfrm>
    </dsp:sp>
    <dsp:sp modelId="{46F3ABAC-EBBB-43F7-87F0-28CBF3331086}">
      <dsp:nvSpPr>
        <dsp:cNvPr id="0" name=""/>
        <dsp:cNvSpPr/>
      </dsp:nvSpPr>
      <dsp:spPr>
        <a:xfrm>
          <a:off x="1350878" y="1567314"/>
          <a:ext cx="1103672" cy="551836"/>
        </a:xfrm>
        <a:prstGeom prst="rect">
          <a:avLst/>
        </a:prstGeom>
        <a:solidFill>
          <a:schemeClr val="accent1">
            <a:tint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a:latin typeface="+mj-lt"/>
            </a:rPr>
            <a:t>FGSM</a:t>
          </a:r>
        </a:p>
      </dsp:txBody>
      <dsp:txXfrm>
        <a:off x="1350878" y="1567314"/>
        <a:ext cx="1103672" cy="551836"/>
      </dsp:txXfrm>
    </dsp:sp>
    <dsp:sp modelId="{090C63B7-01CA-4012-A1D4-1309955FBCBD}">
      <dsp:nvSpPr>
        <dsp:cNvPr id="0" name=""/>
        <dsp:cNvSpPr/>
      </dsp:nvSpPr>
      <dsp:spPr>
        <a:xfrm>
          <a:off x="1626796" y="2350921"/>
          <a:ext cx="1103672" cy="551836"/>
        </a:xfrm>
        <a:prstGeom prst="rect">
          <a:avLst/>
        </a:prstGeom>
        <a:solidFill>
          <a:schemeClr val="accent1">
            <a:tint val="7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b="0" kern="1200">
              <a:latin typeface="+mj-lt"/>
            </a:rPr>
            <a:t>BIM</a:t>
          </a:r>
        </a:p>
      </dsp:txBody>
      <dsp:txXfrm>
        <a:off x="1626796" y="2350921"/>
        <a:ext cx="1103672" cy="551836"/>
      </dsp:txXfrm>
    </dsp:sp>
    <dsp:sp modelId="{118752F4-93E6-4255-8DE7-6BBAFFA82A77}">
      <dsp:nvSpPr>
        <dsp:cNvPr id="0" name=""/>
        <dsp:cNvSpPr/>
      </dsp:nvSpPr>
      <dsp:spPr>
        <a:xfrm>
          <a:off x="1626796" y="3134529"/>
          <a:ext cx="1103672" cy="551836"/>
        </a:xfrm>
        <a:prstGeom prst="rect">
          <a:avLst/>
        </a:prstGeom>
        <a:solidFill>
          <a:schemeClr val="accent1">
            <a:tint val="7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a:latin typeface="+mj-lt"/>
            </a:rPr>
            <a:t>FastFGSM</a:t>
          </a:r>
        </a:p>
      </dsp:txBody>
      <dsp:txXfrm>
        <a:off x="1626796" y="3134529"/>
        <a:ext cx="1103672" cy="551836"/>
      </dsp:txXfrm>
    </dsp:sp>
    <dsp:sp modelId="{07069B19-9E89-4F83-8474-99BD3DB50593}">
      <dsp:nvSpPr>
        <dsp:cNvPr id="0" name=""/>
        <dsp:cNvSpPr/>
      </dsp:nvSpPr>
      <dsp:spPr>
        <a:xfrm>
          <a:off x="1626796" y="3918136"/>
          <a:ext cx="1103672" cy="551836"/>
        </a:xfrm>
        <a:prstGeom prst="rect">
          <a:avLst/>
        </a:prstGeom>
        <a:solidFill>
          <a:schemeClr val="accent1">
            <a:tint val="7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a:latin typeface="+mj-lt"/>
            </a:rPr>
            <a:t>MI-FGSM</a:t>
          </a:r>
        </a:p>
      </dsp:txBody>
      <dsp:txXfrm>
        <a:off x="1626796" y="3918136"/>
        <a:ext cx="1103672" cy="551836"/>
      </dsp:txXfrm>
    </dsp:sp>
    <dsp:sp modelId="{7298C1C3-3F87-4339-ADCA-F6A9BB8611ED}">
      <dsp:nvSpPr>
        <dsp:cNvPr id="0" name=""/>
        <dsp:cNvSpPr/>
      </dsp:nvSpPr>
      <dsp:spPr>
        <a:xfrm>
          <a:off x="2686322" y="1567314"/>
          <a:ext cx="1103672" cy="551836"/>
        </a:xfrm>
        <a:prstGeom prst="rect">
          <a:avLst/>
        </a:prstGeom>
        <a:solidFill>
          <a:schemeClr val="accent1">
            <a:tint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a:latin typeface="+mj-lt"/>
            </a:rPr>
            <a:t>PGD</a:t>
          </a:r>
        </a:p>
      </dsp:txBody>
      <dsp:txXfrm>
        <a:off x="2686322" y="1567314"/>
        <a:ext cx="1103672" cy="551836"/>
      </dsp:txXfrm>
    </dsp:sp>
    <dsp:sp modelId="{D6DACAC2-962D-4FF7-A7E1-7DD036FA8DBC}">
      <dsp:nvSpPr>
        <dsp:cNvPr id="0" name=""/>
        <dsp:cNvSpPr/>
      </dsp:nvSpPr>
      <dsp:spPr>
        <a:xfrm>
          <a:off x="2962240" y="2350921"/>
          <a:ext cx="1103672" cy="551836"/>
        </a:xfrm>
        <a:prstGeom prst="rect">
          <a:avLst/>
        </a:prstGeom>
        <a:solidFill>
          <a:schemeClr val="accent1">
            <a:tint val="7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a:latin typeface="+mj-lt"/>
            </a:rPr>
            <a:t>AutoPGD</a:t>
          </a:r>
        </a:p>
      </dsp:txBody>
      <dsp:txXfrm>
        <a:off x="2962240" y="2350921"/>
        <a:ext cx="1103672" cy="551836"/>
      </dsp:txXfrm>
    </dsp:sp>
    <dsp:sp modelId="{DCFBA35A-EE83-4FC6-966A-62364781B52E}">
      <dsp:nvSpPr>
        <dsp:cNvPr id="0" name=""/>
        <dsp:cNvSpPr/>
      </dsp:nvSpPr>
      <dsp:spPr>
        <a:xfrm>
          <a:off x="2962240" y="3134529"/>
          <a:ext cx="1103672" cy="551836"/>
        </a:xfrm>
        <a:prstGeom prst="rect">
          <a:avLst/>
        </a:prstGeom>
        <a:solidFill>
          <a:schemeClr val="accent1">
            <a:tint val="7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a:latin typeface="+mj-lt"/>
            </a:rPr>
            <a:t>CW</a:t>
          </a:r>
        </a:p>
      </dsp:txBody>
      <dsp:txXfrm>
        <a:off x="2962240" y="3134529"/>
        <a:ext cx="1103672" cy="551836"/>
      </dsp:txXfrm>
    </dsp:sp>
    <dsp:sp modelId="{A0708B17-A24D-4770-9416-EEFF49237693}">
      <dsp:nvSpPr>
        <dsp:cNvPr id="0" name=""/>
        <dsp:cNvSpPr/>
      </dsp:nvSpPr>
      <dsp:spPr>
        <a:xfrm>
          <a:off x="2962240" y="3918136"/>
          <a:ext cx="1103672" cy="551836"/>
        </a:xfrm>
        <a:prstGeom prst="rect">
          <a:avLst/>
        </a:prstGeom>
        <a:solidFill>
          <a:schemeClr val="accent1">
            <a:tint val="7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b="0" kern="1200">
              <a:latin typeface="+mj-lt"/>
            </a:rPr>
            <a:t>Deepfool</a:t>
          </a:r>
        </a:p>
      </dsp:txBody>
      <dsp:txXfrm>
        <a:off x="2962240" y="3918136"/>
        <a:ext cx="1103672" cy="551836"/>
      </dsp:txXfrm>
    </dsp:sp>
    <dsp:sp modelId="{652F171F-79B3-44FD-B7E6-74C1143CDF69}">
      <dsp:nvSpPr>
        <dsp:cNvPr id="0" name=""/>
        <dsp:cNvSpPr/>
      </dsp:nvSpPr>
      <dsp:spPr>
        <a:xfrm>
          <a:off x="2962240" y="4701743"/>
          <a:ext cx="1103672" cy="551836"/>
        </a:xfrm>
        <a:prstGeom prst="rect">
          <a:avLst/>
        </a:prstGeom>
        <a:solidFill>
          <a:schemeClr val="accent1">
            <a:tint val="7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a:latin typeface="+mj-lt"/>
            </a:rPr>
            <a:t>Smoothfool</a:t>
          </a:r>
        </a:p>
      </dsp:txBody>
      <dsp:txXfrm>
        <a:off x="2962240" y="4701743"/>
        <a:ext cx="1103672" cy="551836"/>
      </dsp:txXfrm>
    </dsp:sp>
    <dsp:sp modelId="{6B9A5DBC-4750-4AD3-A8B6-AD39A918F2D3}">
      <dsp:nvSpPr>
        <dsp:cNvPr id="0" name=""/>
        <dsp:cNvSpPr/>
      </dsp:nvSpPr>
      <dsp:spPr>
        <a:xfrm>
          <a:off x="3745847" y="783707"/>
          <a:ext cx="1103672" cy="551836"/>
        </a:xfrm>
        <a:prstGeom prst="rect">
          <a:avLst/>
        </a:prstGeom>
        <a:solidFill>
          <a:schemeClr val="accent1">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b="0" kern="1200">
              <a:latin typeface="+mj-lt"/>
            </a:rPr>
            <a:t>Global Transformation</a:t>
          </a:r>
        </a:p>
      </dsp:txBody>
      <dsp:txXfrm>
        <a:off x="3745847" y="783707"/>
        <a:ext cx="1103672" cy="551836"/>
      </dsp:txXfrm>
    </dsp:sp>
    <dsp:sp modelId="{D7AF35BC-B459-40D9-9642-3B8A5E63D31D}">
      <dsp:nvSpPr>
        <dsp:cNvPr id="0" name=""/>
        <dsp:cNvSpPr/>
      </dsp:nvSpPr>
      <dsp:spPr>
        <a:xfrm>
          <a:off x="4021765" y="1567314"/>
          <a:ext cx="1103672" cy="551836"/>
        </a:xfrm>
        <a:prstGeom prst="rect">
          <a:avLst/>
        </a:prstGeom>
        <a:solidFill>
          <a:schemeClr val="accent1">
            <a:tint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a:latin typeface="+mj-lt"/>
            </a:rPr>
            <a:t>Semantic AE</a:t>
          </a:r>
        </a:p>
      </dsp:txBody>
      <dsp:txXfrm>
        <a:off x="4021765" y="1567314"/>
        <a:ext cx="1103672" cy="551836"/>
      </dsp:txXfrm>
    </dsp:sp>
    <dsp:sp modelId="{31707047-23CA-487F-8C7C-DEAF2215EE9D}">
      <dsp:nvSpPr>
        <dsp:cNvPr id="0" name=""/>
        <dsp:cNvSpPr/>
      </dsp:nvSpPr>
      <dsp:spPr>
        <a:xfrm>
          <a:off x="6416734" y="100"/>
          <a:ext cx="1103672" cy="551836"/>
        </a:xfrm>
        <a:prstGeom prst="rect">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90000"/>
            </a:lnSpc>
            <a:spcBef>
              <a:spcPct val="0"/>
            </a:spcBef>
            <a:spcAft>
              <a:spcPct val="35000"/>
            </a:spcAft>
            <a:buNone/>
          </a:pPr>
          <a:r>
            <a:rPr lang="en-US" sz="2000" b="0" kern="1200" dirty="0">
              <a:solidFill>
                <a:prstClr val="white"/>
              </a:solidFill>
              <a:latin typeface="+mj-lt"/>
              <a:ea typeface="+mn-ea"/>
              <a:cs typeface="+mn-cs"/>
            </a:rPr>
            <a:t>Backdoor</a:t>
          </a:r>
        </a:p>
      </dsp:txBody>
      <dsp:txXfrm>
        <a:off x="6416734" y="100"/>
        <a:ext cx="1103672" cy="551836"/>
      </dsp:txXfrm>
    </dsp:sp>
    <dsp:sp modelId="{D34B0115-0986-4B68-BE1F-1B5C04D28894}">
      <dsp:nvSpPr>
        <dsp:cNvPr id="0" name=""/>
        <dsp:cNvSpPr/>
      </dsp:nvSpPr>
      <dsp:spPr>
        <a:xfrm>
          <a:off x="5081291" y="783707"/>
          <a:ext cx="1103672" cy="551836"/>
        </a:xfrm>
        <a:prstGeom prst="rect">
          <a:avLst/>
        </a:prstGeom>
        <a:solidFill>
          <a:schemeClr val="accent1">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b="0" kern="1200" dirty="0">
              <a:latin typeface="+mj-lt"/>
            </a:rPr>
            <a:t>Gradient-based Noise</a:t>
          </a:r>
        </a:p>
      </dsp:txBody>
      <dsp:txXfrm>
        <a:off x="5081291" y="783707"/>
        <a:ext cx="1103672" cy="551836"/>
      </dsp:txXfrm>
    </dsp:sp>
    <dsp:sp modelId="{1FB43B24-7A1E-4A38-959B-B5A98FC2BCE3}">
      <dsp:nvSpPr>
        <dsp:cNvPr id="0" name=""/>
        <dsp:cNvSpPr/>
      </dsp:nvSpPr>
      <dsp:spPr>
        <a:xfrm>
          <a:off x="5357209" y="1567314"/>
          <a:ext cx="1103672" cy="551836"/>
        </a:xfrm>
        <a:prstGeom prst="rect">
          <a:avLst/>
        </a:prstGeom>
        <a:solidFill>
          <a:schemeClr val="accent1">
            <a:tint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b="0" kern="1200" err="1">
              <a:latin typeface="+mj-lt"/>
            </a:rPr>
            <a:t>AdvDoor</a:t>
          </a:r>
          <a:endParaRPr lang="en-US" sz="1200" b="0" kern="1200">
            <a:latin typeface="+mj-lt"/>
          </a:endParaRPr>
        </a:p>
      </dsp:txBody>
      <dsp:txXfrm>
        <a:off x="5357209" y="1567314"/>
        <a:ext cx="1103672" cy="551836"/>
      </dsp:txXfrm>
    </dsp:sp>
    <dsp:sp modelId="{F00563F7-7346-43B9-8128-7E21ABB1C6DF}">
      <dsp:nvSpPr>
        <dsp:cNvPr id="0" name=""/>
        <dsp:cNvSpPr/>
      </dsp:nvSpPr>
      <dsp:spPr>
        <a:xfrm>
          <a:off x="5357209" y="2350921"/>
          <a:ext cx="1103672" cy="551836"/>
        </a:xfrm>
        <a:prstGeom prst="rect">
          <a:avLst/>
        </a:prstGeom>
        <a:solidFill>
          <a:schemeClr val="accent1">
            <a:tint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b="0" kern="1200">
              <a:latin typeface="+mj-lt"/>
            </a:rPr>
            <a:t>Hidden Trigger</a:t>
          </a:r>
        </a:p>
      </dsp:txBody>
      <dsp:txXfrm>
        <a:off x="5357209" y="2350921"/>
        <a:ext cx="1103672" cy="551836"/>
      </dsp:txXfrm>
    </dsp:sp>
    <dsp:sp modelId="{61FC8ED9-CBA2-4AE0-B16E-22AC64AA6663}">
      <dsp:nvSpPr>
        <dsp:cNvPr id="0" name=""/>
        <dsp:cNvSpPr/>
      </dsp:nvSpPr>
      <dsp:spPr>
        <a:xfrm>
          <a:off x="5357209" y="3134529"/>
          <a:ext cx="1103672" cy="551836"/>
        </a:xfrm>
        <a:prstGeom prst="rect">
          <a:avLst/>
        </a:prstGeom>
        <a:solidFill>
          <a:schemeClr val="accent1">
            <a:tint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b="0" kern="1200" dirty="0">
              <a:latin typeface="+mj-lt"/>
            </a:rPr>
            <a:t>Adaptive Invisible Perturbation</a:t>
          </a:r>
        </a:p>
      </dsp:txBody>
      <dsp:txXfrm>
        <a:off x="5357209" y="3134529"/>
        <a:ext cx="1103672" cy="551836"/>
      </dsp:txXfrm>
    </dsp:sp>
    <dsp:sp modelId="{CF5E15C3-9967-4AF6-B702-9A5AAADE7F53}">
      <dsp:nvSpPr>
        <dsp:cNvPr id="0" name=""/>
        <dsp:cNvSpPr/>
      </dsp:nvSpPr>
      <dsp:spPr>
        <a:xfrm>
          <a:off x="6416734" y="783707"/>
          <a:ext cx="1103672" cy="551836"/>
        </a:xfrm>
        <a:prstGeom prst="rect">
          <a:avLst/>
        </a:prstGeom>
        <a:solidFill>
          <a:schemeClr val="accent1">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b="0" kern="1200" dirty="0">
              <a:latin typeface="+mj-lt"/>
            </a:rPr>
            <a:t>Local Patches</a:t>
          </a:r>
        </a:p>
      </dsp:txBody>
      <dsp:txXfrm>
        <a:off x="6416734" y="783707"/>
        <a:ext cx="1103672" cy="551836"/>
      </dsp:txXfrm>
    </dsp:sp>
    <dsp:sp modelId="{871FF3F4-FD39-426A-A098-8C509A3BAFF1}">
      <dsp:nvSpPr>
        <dsp:cNvPr id="0" name=""/>
        <dsp:cNvSpPr/>
      </dsp:nvSpPr>
      <dsp:spPr>
        <a:xfrm>
          <a:off x="6692652" y="1567314"/>
          <a:ext cx="1103672" cy="551836"/>
        </a:xfrm>
        <a:prstGeom prst="rect">
          <a:avLst/>
        </a:prstGeom>
        <a:solidFill>
          <a:schemeClr val="accent1">
            <a:tint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b="0" kern="1200">
              <a:latin typeface="+mj-lt"/>
            </a:rPr>
            <a:t>BadNets</a:t>
          </a:r>
        </a:p>
      </dsp:txBody>
      <dsp:txXfrm>
        <a:off x="6692652" y="1567314"/>
        <a:ext cx="1103672" cy="551836"/>
      </dsp:txXfrm>
    </dsp:sp>
    <dsp:sp modelId="{8521DCBF-9428-4FCA-A899-ECC44955D642}">
      <dsp:nvSpPr>
        <dsp:cNvPr id="0" name=""/>
        <dsp:cNvSpPr/>
      </dsp:nvSpPr>
      <dsp:spPr>
        <a:xfrm>
          <a:off x="6692652" y="2350921"/>
          <a:ext cx="1103672" cy="551836"/>
        </a:xfrm>
        <a:prstGeom prst="rect">
          <a:avLst/>
        </a:prstGeom>
        <a:solidFill>
          <a:schemeClr val="accent1">
            <a:tint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b="0" kern="1200">
              <a:latin typeface="+mj-lt"/>
            </a:rPr>
            <a:t>Physical Accessory</a:t>
          </a:r>
        </a:p>
      </dsp:txBody>
      <dsp:txXfrm>
        <a:off x="6692652" y="2350921"/>
        <a:ext cx="1103672" cy="551836"/>
      </dsp:txXfrm>
    </dsp:sp>
    <dsp:sp modelId="{EB2E9AA3-1918-4F47-956C-DEC911A92844}">
      <dsp:nvSpPr>
        <dsp:cNvPr id="0" name=""/>
        <dsp:cNvSpPr/>
      </dsp:nvSpPr>
      <dsp:spPr>
        <a:xfrm>
          <a:off x="6692652" y="3134529"/>
          <a:ext cx="1103672" cy="551836"/>
        </a:xfrm>
        <a:prstGeom prst="rect">
          <a:avLst/>
        </a:prstGeom>
        <a:solidFill>
          <a:schemeClr val="accent1">
            <a:tint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b="0" kern="1200">
              <a:latin typeface="+mj-lt"/>
            </a:rPr>
            <a:t>TrojanNN-Watermark</a:t>
          </a:r>
        </a:p>
      </dsp:txBody>
      <dsp:txXfrm>
        <a:off x="6692652" y="3134529"/>
        <a:ext cx="1103672" cy="551836"/>
      </dsp:txXfrm>
    </dsp:sp>
    <dsp:sp modelId="{622D0A9E-A0B2-4807-A5B4-8B0FA29CB471}">
      <dsp:nvSpPr>
        <dsp:cNvPr id="0" name=""/>
        <dsp:cNvSpPr/>
      </dsp:nvSpPr>
      <dsp:spPr>
        <a:xfrm>
          <a:off x="6692652" y="3918136"/>
          <a:ext cx="1103672" cy="551836"/>
        </a:xfrm>
        <a:prstGeom prst="rect">
          <a:avLst/>
        </a:prstGeom>
        <a:solidFill>
          <a:schemeClr val="accent1">
            <a:tint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a:latin typeface="+mj-lt"/>
            </a:rPr>
            <a:t>TrojanNN-Square</a:t>
          </a:r>
        </a:p>
      </dsp:txBody>
      <dsp:txXfrm>
        <a:off x="6692652" y="3918136"/>
        <a:ext cx="1103672" cy="551836"/>
      </dsp:txXfrm>
    </dsp:sp>
    <dsp:sp modelId="{86B9FD38-3427-4F32-92D9-A00BB40B1049}">
      <dsp:nvSpPr>
        <dsp:cNvPr id="0" name=""/>
        <dsp:cNvSpPr/>
      </dsp:nvSpPr>
      <dsp:spPr>
        <a:xfrm>
          <a:off x="6692652" y="4701743"/>
          <a:ext cx="1103672" cy="551836"/>
        </a:xfrm>
        <a:prstGeom prst="rect">
          <a:avLst/>
        </a:prstGeom>
        <a:solidFill>
          <a:schemeClr val="accent1">
            <a:tint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b="0" kern="1200">
              <a:latin typeface="+mj-lt"/>
            </a:rPr>
            <a:t>TrojanNet</a:t>
          </a:r>
        </a:p>
      </dsp:txBody>
      <dsp:txXfrm>
        <a:off x="6692652" y="4701743"/>
        <a:ext cx="1103672" cy="551836"/>
      </dsp:txXfrm>
    </dsp:sp>
    <dsp:sp modelId="{60E3A2B6-27FF-4C63-AB0B-3D3A7B626C2B}">
      <dsp:nvSpPr>
        <dsp:cNvPr id="0" name=""/>
        <dsp:cNvSpPr/>
      </dsp:nvSpPr>
      <dsp:spPr>
        <a:xfrm>
          <a:off x="7752177" y="783707"/>
          <a:ext cx="1103672" cy="551836"/>
        </a:xfrm>
        <a:prstGeom prst="rect">
          <a:avLst/>
        </a:prstGeom>
        <a:solidFill>
          <a:schemeClr val="accent1">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b="0" kern="1200" dirty="0">
              <a:latin typeface="+mj-lt"/>
            </a:rPr>
            <a:t>Global Transformation</a:t>
          </a:r>
        </a:p>
      </dsp:txBody>
      <dsp:txXfrm>
        <a:off x="7752177" y="783707"/>
        <a:ext cx="1103672" cy="551836"/>
      </dsp:txXfrm>
    </dsp:sp>
    <dsp:sp modelId="{AFF1258D-22F0-4210-AA12-620688912DBA}">
      <dsp:nvSpPr>
        <dsp:cNvPr id="0" name=""/>
        <dsp:cNvSpPr/>
      </dsp:nvSpPr>
      <dsp:spPr>
        <a:xfrm>
          <a:off x="8028095" y="1567314"/>
          <a:ext cx="1103672" cy="551836"/>
        </a:xfrm>
        <a:prstGeom prst="rect">
          <a:avLst/>
        </a:prstGeom>
        <a:solidFill>
          <a:schemeClr val="accent1">
            <a:tint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a:latin typeface="+mj-lt"/>
            </a:rPr>
            <a:t>Blend</a:t>
          </a:r>
        </a:p>
      </dsp:txBody>
      <dsp:txXfrm>
        <a:off x="8028095" y="1567314"/>
        <a:ext cx="1103672" cy="551836"/>
      </dsp:txXfrm>
    </dsp:sp>
    <dsp:sp modelId="{127F7EB9-7E0D-45DE-8BE1-D367523AB453}">
      <dsp:nvSpPr>
        <dsp:cNvPr id="0" name=""/>
        <dsp:cNvSpPr/>
      </dsp:nvSpPr>
      <dsp:spPr>
        <a:xfrm>
          <a:off x="8028095" y="2350921"/>
          <a:ext cx="1103672" cy="551836"/>
        </a:xfrm>
        <a:prstGeom prst="rect">
          <a:avLst/>
        </a:prstGeom>
        <a:solidFill>
          <a:schemeClr val="accent1">
            <a:tint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b="0" kern="1200">
              <a:latin typeface="+mj-lt"/>
            </a:rPr>
            <a:t>Instagram Filter</a:t>
          </a:r>
        </a:p>
      </dsp:txBody>
      <dsp:txXfrm>
        <a:off x="8028095" y="2350921"/>
        <a:ext cx="1103672" cy="551836"/>
      </dsp:txXfrm>
    </dsp:sp>
    <dsp:sp modelId="{B77CF7AF-DFCF-49E7-B2FE-DFF86CCD9410}">
      <dsp:nvSpPr>
        <dsp:cNvPr id="0" name=""/>
        <dsp:cNvSpPr/>
      </dsp:nvSpPr>
      <dsp:spPr>
        <a:xfrm>
          <a:off x="8028095" y="3134529"/>
          <a:ext cx="1103672" cy="551836"/>
        </a:xfrm>
        <a:prstGeom prst="rect">
          <a:avLst/>
        </a:prstGeom>
        <a:solidFill>
          <a:schemeClr val="accent1">
            <a:tint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b="0" kern="1200" dirty="0">
              <a:latin typeface="+mj-lt"/>
            </a:rPr>
            <a:t>Static Invisible Perturbation</a:t>
          </a:r>
        </a:p>
      </dsp:txBody>
      <dsp:txXfrm>
        <a:off x="8028095" y="3134529"/>
        <a:ext cx="1103672" cy="551836"/>
      </dsp:txXfrm>
    </dsp:sp>
    <dsp:sp modelId="{53D23B94-2EDC-43B0-889A-598D8D03DF65}">
      <dsp:nvSpPr>
        <dsp:cNvPr id="0" name=""/>
        <dsp:cNvSpPr/>
      </dsp:nvSpPr>
      <dsp:spPr>
        <a:xfrm>
          <a:off x="8028095" y="3918136"/>
          <a:ext cx="1103672" cy="551836"/>
        </a:xfrm>
        <a:prstGeom prst="rect">
          <a:avLst/>
        </a:prstGeom>
        <a:solidFill>
          <a:schemeClr val="accent1">
            <a:tint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b="0" kern="1200">
              <a:latin typeface="+mj-lt"/>
            </a:rPr>
            <a:t>Ramp Signal</a:t>
          </a:r>
        </a:p>
      </dsp:txBody>
      <dsp:txXfrm>
        <a:off x="8028095" y="3918136"/>
        <a:ext cx="1103672" cy="551836"/>
      </dsp:txXfrm>
    </dsp:sp>
    <dsp:sp modelId="{A7464271-5BC3-4850-9D4E-4EFB8AFE189A}">
      <dsp:nvSpPr>
        <dsp:cNvPr id="0" name=""/>
        <dsp:cNvSpPr/>
      </dsp:nvSpPr>
      <dsp:spPr>
        <a:xfrm>
          <a:off x="8028095" y="4701743"/>
          <a:ext cx="1103672" cy="551836"/>
        </a:xfrm>
        <a:prstGeom prst="rect">
          <a:avLst/>
        </a:prstGeom>
        <a:solidFill>
          <a:schemeClr val="accent1">
            <a:tint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a:latin typeface="+mj-lt"/>
            </a:rPr>
            <a:t>WaNet</a:t>
          </a:r>
        </a:p>
      </dsp:txBody>
      <dsp:txXfrm>
        <a:off x="8028095" y="4701743"/>
        <a:ext cx="1103672" cy="55183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158CD6-4ADE-4624-619B-883A3B777E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749D1A6-F696-BEFC-0EC7-D131097C7DC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8F0057A-98AF-4603-BDE2-A42EBFF2861E}" type="datetimeFigureOut">
              <a:rPr lang="en-US" smtClean="0"/>
              <a:t>9/22/2022</a:t>
            </a:fld>
            <a:endParaRPr lang="en-US"/>
          </a:p>
        </p:txBody>
      </p:sp>
      <p:sp>
        <p:nvSpPr>
          <p:cNvPr id="4" name="Footer Placeholder 3">
            <a:extLst>
              <a:ext uri="{FF2B5EF4-FFF2-40B4-BE49-F238E27FC236}">
                <a16:creationId xmlns:a16="http://schemas.microsoft.com/office/drawing/2014/main" id="{5E76E7EC-C14E-1780-33A5-92D3B8A92A0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68666B1-6087-DB64-603D-C7A4FD795F7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899BF9-1709-4CFB-A743-EF674AF8D67C}" type="slidenum">
              <a:rPr lang="en-US" smtClean="0"/>
              <a:t>‹#›</a:t>
            </a:fld>
            <a:endParaRPr lang="en-US"/>
          </a:p>
        </p:txBody>
      </p:sp>
    </p:spTree>
    <p:extLst>
      <p:ext uri="{BB962C8B-B14F-4D97-AF65-F5344CB8AC3E}">
        <p14:creationId xmlns:p14="http://schemas.microsoft.com/office/powerpoint/2010/main" val="27890125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3FAFBD-E975-384B-B52C-750FB7256107}" type="datetimeFigureOut">
              <a:rPr lang="en-US" smtClean="0"/>
              <a:t>9/22/2022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826B5F-485C-4C4C-A74C-E481791A0EAF}" type="slidenum">
              <a:rPr lang="en-US" smtClean="0"/>
              <a:t>‹#›</a:t>
            </a:fld>
            <a:endParaRPr lang="en-US"/>
          </a:p>
        </p:txBody>
      </p:sp>
    </p:spTree>
    <p:extLst>
      <p:ext uri="{BB962C8B-B14F-4D97-AF65-F5344CB8AC3E}">
        <p14:creationId xmlns:p14="http://schemas.microsoft.com/office/powerpoint/2010/main" val="119109239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826B5F-485C-4C4C-A74C-E481791A0EAF}" type="slidenum">
              <a:rPr lang="en-US" smtClean="0"/>
              <a:t>4</a:t>
            </a:fld>
            <a:endParaRPr lang="en-US"/>
          </a:p>
        </p:txBody>
      </p:sp>
    </p:spTree>
    <p:extLst>
      <p:ext uri="{BB962C8B-B14F-4D97-AF65-F5344CB8AC3E}">
        <p14:creationId xmlns:p14="http://schemas.microsoft.com/office/powerpoint/2010/main" val="2252233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826B5F-485C-4C4C-A74C-E481791A0EAF}" type="slidenum">
              <a:rPr lang="en-US" smtClean="0"/>
              <a:t>31</a:t>
            </a:fld>
            <a:endParaRPr lang="en-US"/>
          </a:p>
        </p:txBody>
      </p:sp>
    </p:spTree>
    <p:extLst>
      <p:ext uri="{BB962C8B-B14F-4D97-AF65-F5344CB8AC3E}">
        <p14:creationId xmlns:p14="http://schemas.microsoft.com/office/powerpoint/2010/main" val="4035330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65728" y="951900"/>
            <a:ext cx="10972800" cy="5703092"/>
          </a:xfrm>
        </p:spPr>
        <p:txBody>
          <a:bodyPr wrap="square">
            <a:no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10806039" y="6462688"/>
            <a:ext cx="1338696" cy="365125"/>
          </a:xfrm>
        </p:spPr>
        <p:txBody>
          <a:bodyPr/>
          <a:lstStyle>
            <a:lvl1pPr>
              <a:defRPr sz="2000" b="1">
                <a:solidFill>
                  <a:srgbClr val="0022B4"/>
                </a:solidFill>
              </a:defRPr>
            </a:lvl1pPr>
          </a:lstStyle>
          <a:p>
            <a:fld id="{B6F15528-21DE-4FAA-801E-634DDDAF4B2B}" type="slidenum">
              <a:rPr lang="en-US" smtClean="0"/>
              <a:pPr/>
              <a:t>‹#›</a:t>
            </a:fld>
            <a:endParaRPr lang="en-US"/>
          </a:p>
        </p:txBody>
      </p:sp>
      <p:grpSp>
        <p:nvGrpSpPr>
          <p:cNvPr id="7" name="Group 6"/>
          <p:cNvGrpSpPr/>
          <p:nvPr userDrawn="1"/>
        </p:nvGrpSpPr>
        <p:grpSpPr>
          <a:xfrm>
            <a:off x="0" y="1"/>
            <a:ext cx="12192000" cy="663864"/>
            <a:chOff x="0" y="230429"/>
            <a:chExt cx="9144000" cy="663864"/>
          </a:xfrm>
        </p:grpSpPr>
        <p:sp>
          <p:nvSpPr>
            <p:cNvPr id="8" name="TextBox 7"/>
            <p:cNvSpPr txBox="1"/>
            <p:nvPr/>
          </p:nvSpPr>
          <p:spPr>
            <a:xfrm>
              <a:off x="1304041" y="230429"/>
              <a:ext cx="7839959" cy="663864"/>
            </a:xfrm>
            <a:prstGeom prst="rect">
              <a:avLst/>
            </a:prstGeom>
            <a:solidFill>
              <a:srgbClr val="85898A">
                <a:alpha val="82000"/>
              </a:srgbClr>
            </a:solidFill>
          </p:spPr>
          <p:txBody>
            <a:bodyPr wrap="square" rtlCol="0" anchor="ctr" anchorCtr="0">
              <a:noAutofit/>
            </a:bodyPr>
            <a:lstStyle/>
            <a:p>
              <a:endParaRPr lang="en-US" sz="2400" b="1" dirty="0">
                <a:solidFill>
                  <a:srgbClr val="FFC82D"/>
                </a:solidFill>
              </a:endParaRPr>
            </a:p>
          </p:txBody>
        </p:sp>
        <p:sp>
          <p:nvSpPr>
            <p:cNvPr id="9" name="TextBox 8"/>
            <p:cNvSpPr txBox="1"/>
            <p:nvPr/>
          </p:nvSpPr>
          <p:spPr>
            <a:xfrm>
              <a:off x="0" y="230429"/>
              <a:ext cx="1304042" cy="663863"/>
            </a:xfrm>
            <a:prstGeom prst="rect">
              <a:avLst/>
            </a:prstGeom>
            <a:solidFill>
              <a:srgbClr val="0022B4"/>
            </a:solidFill>
          </p:spPr>
          <p:txBody>
            <a:bodyPr wrap="square" rtlCol="0">
              <a:noAutofit/>
            </a:bodyPr>
            <a:lstStyle/>
            <a:p>
              <a:pPr>
                <a:lnSpc>
                  <a:spcPct val="150000"/>
                </a:lnSpc>
              </a:pPr>
              <a:endParaRPr lang="en-US" sz="1800" b="1" dirty="0">
                <a:solidFill>
                  <a:schemeClr val="bg1"/>
                </a:solidFill>
              </a:endParaRPr>
            </a:p>
          </p:txBody>
        </p:sp>
      </p:grpSp>
      <p:pic>
        <p:nvPicPr>
          <p:cNvPr id="10" name="Picture 4" descr="Image result"/>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0843526" y="87795"/>
            <a:ext cx="1105646" cy="98094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794677" y="50909"/>
            <a:ext cx="7988171" cy="562047"/>
          </a:xfrm>
        </p:spPr>
        <p:txBody>
          <a:bodyPr>
            <a:normAutofit/>
          </a:bodyPr>
          <a:lstStyle>
            <a:lvl1pPr marL="0" algn="l" defTabSz="914400" rtl="0" eaLnBrk="1" latinLnBrk="0" hangingPunct="1">
              <a:defRPr lang="en-US" sz="2400" b="1" kern="1200" dirty="0">
                <a:solidFill>
                  <a:srgbClr val="FFC82D"/>
                </a:solidFill>
                <a:latin typeface="+mn-lt"/>
                <a:ea typeface="+mn-ea"/>
                <a:cs typeface="+mn-cs"/>
              </a:defRPr>
            </a:lvl1pPr>
          </a:lstStyle>
          <a:p>
            <a:r>
              <a:rPr lang="en-US" dirty="0"/>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
        <p:nvSpPr>
          <p:cNvPr id="7" name="Rectangle 6"/>
          <p:cNvSpPr/>
          <p:nvPr userDrawn="1"/>
        </p:nvSpPr>
        <p:spPr>
          <a:xfrm>
            <a:off x="0" y="6812282"/>
            <a:ext cx="3251200" cy="45719"/>
          </a:xfrm>
          <a:prstGeom prst="rect">
            <a:avLst/>
          </a:prstGeom>
          <a:solidFill>
            <a:srgbClr val="0022B4"/>
          </a:solidFill>
          <a:ln>
            <a:solidFill>
              <a:srgbClr val="0022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3251200" y="6812280"/>
            <a:ext cx="1219200" cy="45720"/>
          </a:xfrm>
          <a:prstGeom prst="rect">
            <a:avLst/>
          </a:prstGeom>
          <a:solidFill>
            <a:srgbClr val="E8000D"/>
          </a:solidFill>
          <a:ln>
            <a:solidFill>
              <a:srgbClr val="E8000D"/>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Rectangle 8"/>
          <p:cNvSpPr/>
          <p:nvPr userDrawn="1"/>
        </p:nvSpPr>
        <p:spPr>
          <a:xfrm>
            <a:off x="4368800" y="6812282"/>
            <a:ext cx="508000" cy="45719"/>
          </a:xfrm>
          <a:prstGeom prst="rect">
            <a:avLst/>
          </a:prstGeom>
          <a:solidFill>
            <a:srgbClr val="85898A"/>
          </a:solidFill>
          <a:ln>
            <a:solidFill>
              <a:srgbClr val="85898A"/>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2018.igem.org/Team:USTC-Software/Collaborations"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85289"/>
            <a:ext cx="10363200" cy="4147704"/>
          </a:xfrm>
        </p:spPr>
        <p:txBody>
          <a:bodyPr>
            <a:noAutofit/>
          </a:bodyPr>
          <a:lstStyle/>
          <a:p>
            <a:pPr marL="0" indent="0" algn="ctr">
              <a:spcBef>
                <a:spcPts val="1200"/>
              </a:spcBef>
              <a:spcAft>
                <a:spcPts val="1200"/>
              </a:spcAft>
              <a:buNone/>
            </a:pPr>
            <a:r>
              <a:rPr lang="en-US" sz="3200" b="1" dirty="0"/>
              <a:t>Hide and Seek: on the Stealthiness of </a:t>
            </a:r>
            <a:br>
              <a:rPr lang="en-US" sz="3200" b="1" dirty="0"/>
            </a:br>
            <a:r>
              <a:rPr lang="en-US" sz="3200" b="1" dirty="0"/>
              <a:t>Attacks against Deep Learning Systems</a:t>
            </a:r>
            <a:br>
              <a:rPr lang="en-US" sz="3200" b="1" dirty="0"/>
            </a:br>
            <a:br>
              <a:rPr lang="en-US" sz="3200" b="1" dirty="0"/>
            </a:br>
            <a:r>
              <a:rPr lang="it-IT" sz="2400" dirty="0"/>
              <a:t>Zeyan Liu</a:t>
            </a:r>
            <a:r>
              <a:rPr lang="it-IT" sz="2400" baseline="30000" dirty="0"/>
              <a:t>1</a:t>
            </a:r>
            <a:r>
              <a:rPr lang="it-IT" sz="2400" dirty="0"/>
              <a:t>, Fengjun Li</a:t>
            </a:r>
            <a:r>
              <a:rPr lang="it-IT" sz="2400" baseline="30000" dirty="0"/>
              <a:t>1</a:t>
            </a:r>
            <a:r>
              <a:rPr lang="it-IT" sz="2400" dirty="0"/>
              <a:t>, Jingqiang Lin</a:t>
            </a:r>
            <a:r>
              <a:rPr lang="it-IT" sz="2400" baseline="30000" dirty="0"/>
              <a:t>2</a:t>
            </a:r>
            <a:r>
              <a:rPr lang="it-IT" sz="2400" dirty="0"/>
              <a:t>, Zhu Li</a:t>
            </a:r>
            <a:r>
              <a:rPr lang="it-IT" sz="2400" baseline="30000" dirty="0"/>
              <a:t>3</a:t>
            </a:r>
            <a:r>
              <a:rPr lang="it-IT" sz="2400" dirty="0"/>
              <a:t>, Bo Luo</a:t>
            </a:r>
            <a:r>
              <a:rPr lang="it-IT" sz="2400" baseline="30000" dirty="0"/>
              <a:t>1</a:t>
            </a:r>
            <a:br>
              <a:rPr lang="it-IT" sz="2400" baseline="30000" dirty="0"/>
            </a:br>
            <a:br>
              <a:rPr lang="it-IT" sz="2400" baseline="30000" dirty="0"/>
            </a:br>
            <a:r>
              <a:rPr lang="it-IT" sz="2000" baseline="30000" dirty="0"/>
              <a:t>1</a:t>
            </a:r>
            <a:r>
              <a:rPr lang="it-IT" sz="2000" dirty="0"/>
              <a:t> EECS/I2S, University of Kansas, Lawrence, KS, USA</a:t>
            </a:r>
            <a:br>
              <a:rPr lang="it-IT" sz="2000" dirty="0"/>
            </a:br>
            <a:r>
              <a:rPr lang="it-IT" sz="2000" dirty="0"/>
              <a:t> </a:t>
            </a:r>
            <a:r>
              <a:rPr lang="it-IT" sz="2000" baseline="30000" dirty="0"/>
              <a:t>2</a:t>
            </a:r>
            <a:r>
              <a:rPr lang="it-IT" sz="2000" dirty="0"/>
              <a:t> University of Science and Technology of China, Hefei, China</a:t>
            </a:r>
            <a:br>
              <a:rPr lang="it-IT" sz="2000" dirty="0"/>
            </a:br>
            <a:r>
              <a:rPr lang="it-IT" sz="2000" dirty="0"/>
              <a:t> </a:t>
            </a:r>
            <a:r>
              <a:rPr lang="it-IT" sz="2000" baseline="30000" dirty="0"/>
              <a:t>3</a:t>
            </a:r>
            <a:r>
              <a:rPr lang="it-IT" sz="2000" dirty="0"/>
              <a:t> University of Missouri–Kansas City, Kansas City, MO, USA </a:t>
            </a:r>
            <a:endParaRPr lang="en-US" sz="3200" dirty="0">
              <a:solidFill>
                <a:schemeClr val="tx1">
                  <a:lumMod val="50000"/>
                  <a:lumOff val="50000"/>
                </a:schemeClr>
              </a:solidFill>
            </a:endParaRPr>
          </a:p>
        </p:txBody>
      </p:sp>
      <p:pic>
        <p:nvPicPr>
          <p:cNvPr id="5" name="Picture 4" descr="Image result">
            <a:extLst>
              <a:ext uri="{FF2B5EF4-FFF2-40B4-BE49-F238E27FC236}">
                <a16:creationId xmlns:a16="http://schemas.microsoft.com/office/drawing/2014/main" id="{E22299C6-2EAD-CEDD-15B9-E015A4F70EA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7766603" y="258984"/>
            <a:ext cx="1105646" cy="98094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text, clipart&#10;&#10;Description automatically generated">
            <a:extLst>
              <a:ext uri="{FF2B5EF4-FFF2-40B4-BE49-F238E27FC236}">
                <a16:creationId xmlns:a16="http://schemas.microsoft.com/office/drawing/2014/main" id="{9326F8FA-6B65-A406-2943-E4E8C3AB5D1B}"/>
              </a:ext>
            </a:extLst>
          </p:cNvPr>
          <p:cNvPicPr>
            <a:picLocks noChangeAspect="1"/>
          </p:cNvPicPr>
          <p:nvPr/>
        </p:nvPicPr>
        <p:blipFill>
          <a:blip r:embed="rId3"/>
          <a:stretch>
            <a:fillRect/>
          </a:stretch>
        </p:blipFill>
        <p:spPr>
          <a:xfrm>
            <a:off x="4724400" y="5217779"/>
            <a:ext cx="2743200" cy="515501"/>
          </a:xfrm>
          <a:prstGeom prst="rect">
            <a:avLst/>
          </a:prstGeom>
        </p:spPr>
      </p:pic>
      <p:pic>
        <p:nvPicPr>
          <p:cNvPr id="8" name="Picture 24" descr="A picture containing logo&#10;&#10;Description automatically generated">
            <a:extLst>
              <a:ext uri="{FF2B5EF4-FFF2-40B4-BE49-F238E27FC236}">
                <a16:creationId xmlns:a16="http://schemas.microsoft.com/office/drawing/2014/main" id="{18AFCEFD-EF76-F477-511E-28FB5061943A}"/>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9215670" y="263153"/>
            <a:ext cx="970427" cy="976780"/>
          </a:xfrm>
          <a:prstGeom prst="rect">
            <a:avLst/>
          </a:prstGeom>
        </p:spPr>
      </p:pic>
      <p:pic>
        <p:nvPicPr>
          <p:cNvPr id="11" name="Picture 10" descr="Logo, company name&#10;&#10;Description automatically generated">
            <a:extLst>
              <a:ext uri="{FF2B5EF4-FFF2-40B4-BE49-F238E27FC236}">
                <a16:creationId xmlns:a16="http://schemas.microsoft.com/office/drawing/2014/main" id="{360F09F0-8B7A-BD9E-2AFA-F2E2264C5652}"/>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17752" b="19029"/>
          <a:stretch/>
        </p:blipFill>
        <p:spPr>
          <a:xfrm>
            <a:off x="10288023" y="263154"/>
            <a:ext cx="1545085" cy="976780"/>
          </a:xfrm>
          <a:prstGeom prst="rect">
            <a:avLst/>
          </a:prstGeom>
        </p:spPr>
      </p:pic>
    </p:spTree>
    <p:extLst>
      <p:ext uri="{BB962C8B-B14F-4D97-AF65-F5344CB8AC3E}">
        <p14:creationId xmlns:p14="http://schemas.microsoft.com/office/powerpoint/2010/main" val="2877349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F799A3-69B4-A3DA-03CC-B7607CF2AD7A}"/>
              </a:ext>
            </a:extLst>
          </p:cNvPr>
          <p:cNvSpPr>
            <a:spLocks noGrp="1"/>
          </p:cNvSpPr>
          <p:nvPr>
            <p:ph type="title"/>
          </p:nvPr>
        </p:nvSpPr>
        <p:spPr/>
        <p:txBody>
          <a:bodyPr/>
          <a:lstStyle/>
          <a:p>
            <a:r>
              <a:rPr lang="en-US" dirty="0"/>
              <a:t>Numerical Analysis: Evasion Attacks</a:t>
            </a:r>
          </a:p>
        </p:txBody>
      </p:sp>
      <p:pic>
        <p:nvPicPr>
          <p:cNvPr id="4" name="Picture 5" descr="Table&#10;&#10;Description automatically generated">
            <a:extLst>
              <a:ext uri="{FF2B5EF4-FFF2-40B4-BE49-F238E27FC236}">
                <a16:creationId xmlns:a16="http://schemas.microsoft.com/office/drawing/2014/main" id="{B277233A-AD98-67B7-111D-ED76D13811AE}"/>
              </a:ext>
            </a:extLst>
          </p:cNvPr>
          <p:cNvPicPr>
            <a:picLocks noChangeAspect="1"/>
          </p:cNvPicPr>
          <p:nvPr/>
        </p:nvPicPr>
        <p:blipFill rotWithShape="1">
          <a:blip r:embed="rId2"/>
          <a:srcRect t="11351" r="189" b="270"/>
          <a:stretch/>
        </p:blipFill>
        <p:spPr>
          <a:xfrm>
            <a:off x="162479" y="1009506"/>
            <a:ext cx="8751151" cy="5415058"/>
          </a:xfrm>
          <a:prstGeom prst="rect">
            <a:avLst/>
          </a:prstGeom>
        </p:spPr>
      </p:pic>
      <mc:AlternateContent xmlns:mc="http://schemas.openxmlformats.org/markup-compatibility/2006" xmlns:a14="http://schemas.microsoft.com/office/drawing/2010/main">
        <mc:Choice Requires="a14">
          <p:sp>
            <p:nvSpPr>
              <p:cNvPr id="6" name="Speech Bubble: Rectangle 5">
                <a:extLst>
                  <a:ext uri="{FF2B5EF4-FFF2-40B4-BE49-F238E27FC236}">
                    <a16:creationId xmlns:a16="http://schemas.microsoft.com/office/drawing/2014/main" id="{E14D77AD-4B0B-814C-3144-ADA9C1D4B160}"/>
                  </a:ext>
                </a:extLst>
              </p:cNvPr>
              <p:cNvSpPr/>
              <p:nvPr/>
            </p:nvSpPr>
            <p:spPr>
              <a:xfrm>
                <a:off x="9091564" y="1931218"/>
                <a:ext cx="2707529" cy="1267354"/>
              </a:xfrm>
              <a:prstGeom prst="wedgeRectCallout">
                <a:avLst>
                  <a:gd name="adj1" fmla="val -65053"/>
                  <a:gd name="adj2" fmla="val -37507"/>
                </a:avLst>
              </a:prstGeom>
              <a:solidFill>
                <a:schemeClr val="bg1"/>
              </a:solidFill>
              <a:ln>
                <a:solidFill>
                  <a:srgbClr val="0022B4"/>
                </a:solid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r>
                  <a:rPr lang="en-US" dirty="0">
                    <a:solidFill>
                      <a:schemeClr val="tx1"/>
                    </a:solidFill>
                  </a:rPr>
                  <a:t>Evasion attacks all employ global-noise. They produce large </a:t>
                </a:r>
                <a14:m>
                  <m:oMath xmlns:m="http://schemas.openxmlformats.org/officeDocument/2006/math">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𝑙</m:t>
                        </m:r>
                      </m:e>
                      <m:sup>
                        <m:r>
                          <a:rPr lang="en-US" b="0" i="1" smtClean="0">
                            <a:solidFill>
                              <a:schemeClr val="tx1"/>
                            </a:solidFill>
                            <a:latin typeface="Cambria Math" panose="02040503050406030204" pitchFamily="18" charset="0"/>
                          </a:rPr>
                          <m:t>0</m:t>
                        </m:r>
                      </m:sup>
                    </m:sSup>
                  </m:oMath>
                </a14:m>
                <a:r>
                  <a:rPr lang="en-US" dirty="0">
                    <a:solidFill>
                      <a:schemeClr val="tx1"/>
                    </a:solidFill>
                  </a:rPr>
                  <a:t> but moderate </a:t>
                </a:r>
                <a14:m>
                  <m:oMath xmlns:m="http://schemas.openxmlformats.org/officeDocument/2006/math">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𝑙</m:t>
                        </m:r>
                      </m:e>
                      <m:sup>
                        <m:r>
                          <a:rPr lang="en-US" b="0" i="1" smtClean="0">
                            <a:solidFill>
                              <a:schemeClr val="tx1"/>
                            </a:solidFill>
                            <a:latin typeface="Cambria Math" panose="02040503050406030204" pitchFamily="18" charset="0"/>
                          </a:rPr>
                          <m:t>1</m:t>
                        </m:r>
                      </m:sup>
                    </m:sSup>
                  </m:oMath>
                </a14:m>
                <a:r>
                  <a:rPr lang="en-US" dirty="0">
                    <a:solidFill>
                      <a:schemeClr val="tx1"/>
                    </a:solidFill>
                  </a:rPr>
                  <a:t>, </a:t>
                </a:r>
                <a14:m>
                  <m:oMath xmlns:m="http://schemas.openxmlformats.org/officeDocument/2006/math">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𝑙</m:t>
                        </m:r>
                      </m:e>
                      <m:sup>
                        <m:r>
                          <a:rPr lang="en-US" b="0" i="1" smtClean="0">
                            <a:solidFill>
                              <a:schemeClr val="tx1"/>
                            </a:solidFill>
                            <a:latin typeface="Cambria Math" panose="02040503050406030204" pitchFamily="18" charset="0"/>
                          </a:rPr>
                          <m:t>2</m:t>
                        </m:r>
                      </m:sup>
                    </m:sSup>
                  </m:oMath>
                </a14:m>
                <a:r>
                  <a:rPr lang="en-US" dirty="0">
                    <a:solidFill>
                      <a:schemeClr val="tx1"/>
                    </a:solidFill>
                  </a:rPr>
                  <a:t> and very small </a:t>
                </a:r>
                <a14:m>
                  <m:oMath xmlns:m="http://schemas.openxmlformats.org/officeDocument/2006/math">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𝑙</m:t>
                        </m:r>
                      </m:e>
                      <m:sup>
                        <m:r>
                          <a:rPr lang="en-US" b="0" i="1" smtClean="0">
                            <a:solidFill>
                              <a:schemeClr val="tx1"/>
                            </a:solidFill>
                            <a:latin typeface="Cambria Math" panose="02040503050406030204" pitchFamily="18" charset="0"/>
                          </a:rPr>
                          <m:t>∞</m:t>
                        </m:r>
                      </m:sup>
                    </m:sSup>
                  </m:oMath>
                </a14:m>
                <a:r>
                  <a:rPr lang="en-US" dirty="0">
                    <a:solidFill>
                      <a:schemeClr val="tx1"/>
                    </a:solidFill>
                  </a:rPr>
                  <a:t>.</a:t>
                </a:r>
              </a:p>
            </p:txBody>
          </p:sp>
        </mc:Choice>
        <mc:Fallback xmlns="">
          <p:sp>
            <p:nvSpPr>
              <p:cNvPr id="6" name="Speech Bubble: Rectangle 5">
                <a:extLst>
                  <a:ext uri="{FF2B5EF4-FFF2-40B4-BE49-F238E27FC236}">
                    <a16:creationId xmlns:a16="http://schemas.microsoft.com/office/drawing/2014/main" id="{E14D77AD-4B0B-814C-3144-ADA9C1D4B160}"/>
                  </a:ext>
                </a:extLst>
              </p:cNvPr>
              <p:cNvSpPr>
                <a:spLocks noRot="1" noChangeAspect="1" noMove="1" noResize="1" noEditPoints="1" noAdjustHandles="1" noChangeArrowheads="1" noChangeShapeType="1" noTextEdit="1"/>
              </p:cNvSpPr>
              <p:nvPr/>
            </p:nvSpPr>
            <p:spPr>
              <a:xfrm>
                <a:off x="9091564" y="1931218"/>
                <a:ext cx="2707529" cy="1267354"/>
              </a:xfrm>
              <a:prstGeom prst="wedgeRectCallout">
                <a:avLst>
                  <a:gd name="adj1" fmla="val -65053"/>
                  <a:gd name="adj2" fmla="val -37507"/>
                </a:avLst>
              </a:prstGeom>
              <a:blipFill>
                <a:blip r:embed="rId3"/>
                <a:stretch>
                  <a:fillRect r="-775" b="-3302"/>
                </a:stretch>
              </a:blipFill>
              <a:ln>
                <a:solidFill>
                  <a:srgbClr val="0022B4"/>
                </a:solidFill>
              </a:ln>
            </p:spPr>
            <p:txBody>
              <a:bodyPr/>
              <a:lstStyle/>
              <a:p>
                <a:r>
                  <a:rPr lang="en-US">
                    <a:noFill/>
                  </a:rPr>
                  <a:t> </a:t>
                </a:r>
              </a:p>
            </p:txBody>
          </p:sp>
        </mc:Fallback>
      </mc:AlternateContent>
      <p:sp>
        <p:nvSpPr>
          <p:cNvPr id="7" name="Speech Bubble: Rectangle 6">
            <a:extLst>
              <a:ext uri="{FF2B5EF4-FFF2-40B4-BE49-F238E27FC236}">
                <a16:creationId xmlns:a16="http://schemas.microsoft.com/office/drawing/2014/main" id="{8E14EC31-D122-F861-14E9-6A0E828EDC19}"/>
              </a:ext>
            </a:extLst>
          </p:cNvPr>
          <p:cNvSpPr/>
          <p:nvPr/>
        </p:nvSpPr>
        <p:spPr>
          <a:xfrm>
            <a:off x="9091564" y="3544214"/>
            <a:ext cx="2707529" cy="979319"/>
          </a:xfrm>
          <a:prstGeom prst="wedgeRectCallout">
            <a:avLst>
              <a:gd name="adj1" fmla="val -65053"/>
              <a:gd name="adj2" fmla="val -37507"/>
            </a:avLst>
          </a:prstGeom>
          <a:solidFill>
            <a:schemeClr val="bg1"/>
          </a:solidFill>
          <a:ln>
            <a:solidFill>
              <a:srgbClr val="0022B4"/>
            </a:solid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r>
              <a:rPr lang="en-US" dirty="0">
                <a:solidFill>
                  <a:schemeClr val="tx1"/>
                </a:solidFill>
              </a:rPr>
              <a:t>The </a:t>
            </a:r>
            <a:r>
              <a:rPr lang="en-US" dirty="0" err="1">
                <a:solidFill>
                  <a:schemeClr val="tx1"/>
                </a:solidFill>
              </a:rPr>
              <a:t>Carlini</a:t>
            </a:r>
            <a:r>
              <a:rPr lang="en-US" dirty="0">
                <a:solidFill>
                  <a:schemeClr val="tx1"/>
                </a:solidFill>
              </a:rPr>
              <a:t>-Wagner (CW) attack gives the best result in almost every metric. </a:t>
            </a:r>
          </a:p>
        </p:txBody>
      </p:sp>
      <p:sp>
        <p:nvSpPr>
          <p:cNvPr id="8" name="Speech Bubble: Rectangle 7">
            <a:extLst>
              <a:ext uri="{FF2B5EF4-FFF2-40B4-BE49-F238E27FC236}">
                <a16:creationId xmlns:a16="http://schemas.microsoft.com/office/drawing/2014/main" id="{83C3D997-D412-C50B-4418-A91B87DC5A21}"/>
              </a:ext>
            </a:extLst>
          </p:cNvPr>
          <p:cNvSpPr/>
          <p:nvPr/>
        </p:nvSpPr>
        <p:spPr>
          <a:xfrm>
            <a:off x="9091563" y="4869175"/>
            <a:ext cx="2707529" cy="1267354"/>
          </a:xfrm>
          <a:prstGeom prst="wedgeRectCallout">
            <a:avLst>
              <a:gd name="adj1" fmla="val -65053"/>
              <a:gd name="adj2" fmla="val -37507"/>
            </a:avLst>
          </a:prstGeom>
          <a:solidFill>
            <a:schemeClr val="bg1"/>
          </a:solidFill>
          <a:ln>
            <a:solidFill>
              <a:srgbClr val="0022B4"/>
            </a:solid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r>
              <a:rPr lang="en-US" dirty="0">
                <a:solidFill>
                  <a:schemeClr val="tx1"/>
                </a:solidFill>
              </a:rPr>
              <a:t>All the evasion attacks demonstrate similar patterns across all metrics, with very few exceptions.</a:t>
            </a:r>
          </a:p>
        </p:txBody>
      </p:sp>
      <p:sp>
        <p:nvSpPr>
          <p:cNvPr id="12" name="Slide Number Placeholder 11">
            <a:extLst>
              <a:ext uri="{FF2B5EF4-FFF2-40B4-BE49-F238E27FC236}">
                <a16:creationId xmlns:a16="http://schemas.microsoft.com/office/drawing/2014/main" id="{9C3DFF28-5720-D685-D2C5-3859031FA1EB}"/>
              </a:ext>
            </a:extLst>
          </p:cNvPr>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870756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F799A3-69B4-A3DA-03CC-B7607CF2AD7A}"/>
              </a:ext>
            </a:extLst>
          </p:cNvPr>
          <p:cNvSpPr>
            <a:spLocks noGrp="1"/>
          </p:cNvSpPr>
          <p:nvPr>
            <p:ph type="title"/>
          </p:nvPr>
        </p:nvSpPr>
        <p:spPr/>
        <p:txBody>
          <a:bodyPr/>
          <a:lstStyle/>
          <a:p>
            <a:r>
              <a:rPr lang="en-US" dirty="0"/>
              <a:t>Numerical Analysis: Backdoors</a:t>
            </a:r>
          </a:p>
        </p:txBody>
      </p:sp>
      <p:pic>
        <p:nvPicPr>
          <p:cNvPr id="5" name="Picture 5" descr="Table&#10;&#10;Description automatically generated">
            <a:extLst>
              <a:ext uri="{FF2B5EF4-FFF2-40B4-BE49-F238E27FC236}">
                <a16:creationId xmlns:a16="http://schemas.microsoft.com/office/drawing/2014/main" id="{E0894FE9-DDBA-082E-6D60-E0D5342438D0}"/>
              </a:ext>
            </a:extLst>
          </p:cNvPr>
          <p:cNvPicPr>
            <a:picLocks noChangeAspect="1"/>
          </p:cNvPicPr>
          <p:nvPr/>
        </p:nvPicPr>
        <p:blipFill rotWithShape="1">
          <a:blip r:embed="rId2"/>
          <a:srcRect t="9115" r="187"/>
          <a:stretch/>
        </p:blipFill>
        <p:spPr>
          <a:xfrm>
            <a:off x="450514" y="1009506"/>
            <a:ext cx="8583443" cy="5453854"/>
          </a:xfrm>
          <a:prstGeom prst="rect">
            <a:avLst/>
          </a:prstGeom>
        </p:spPr>
      </p:pic>
      <mc:AlternateContent xmlns:mc="http://schemas.openxmlformats.org/markup-compatibility/2006" xmlns:a14="http://schemas.microsoft.com/office/drawing/2010/main">
        <mc:Choice Requires="a14">
          <p:sp>
            <p:nvSpPr>
              <p:cNvPr id="9" name="Speech Bubble: Rectangle 8">
                <a:extLst>
                  <a:ext uri="{FF2B5EF4-FFF2-40B4-BE49-F238E27FC236}">
                    <a16:creationId xmlns:a16="http://schemas.microsoft.com/office/drawing/2014/main" id="{3D13B0E5-6CCD-DB17-D94D-09B343986608}"/>
                  </a:ext>
                </a:extLst>
              </p:cNvPr>
              <p:cNvSpPr/>
              <p:nvPr/>
            </p:nvSpPr>
            <p:spPr>
              <a:xfrm>
                <a:off x="9091564" y="1931218"/>
                <a:ext cx="2707529" cy="1267354"/>
              </a:xfrm>
              <a:prstGeom prst="wedgeRectCallout">
                <a:avLst>
                  <a:gd name="adj1" fmla="val -65053"/>
                  <a:gd name="adj2" fmla="val -37507"/>
                </a:avLst>
              </a:prstGeom>
              <a:solidFill>
                <a:schemeClr val="bg1"/>
              </a:solidFill>
              <a:ln>
                <a:solidFill>
                  <a:srgbClr val="0022B4"/>
                </a:solid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r>
                  <a:rPr lang="en-US" dirty="0">
                    <a:solidFill>
                      <a:schemeClr val="tx1"/>
                    </a:solidFill>
                  </a:rPr>
                  <a:t>Global noise based attacks produce large </a:t>
                </a:r>
                <a14:m>
                  <m:oMath xmlns:m="http://schemas.openxmlformats.org/officeDocument/2006/math">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𝑙</m:t>
                        </m:r>
                      </m:e>
                      <m:sup>
                        <m:r>
                          <a:rPr lang="en-US" b="0" i="1" smtClean="0">
                            <a:solidFill>
                              <a:schemeClr val="tx1"/>
                            </a:solidFill>
                            <a:latin typeface="Cambria Math" panose="02040503050406030204" pitchFamily="18" charset="0"/>
                          </a:rPr>
                          <m:t>0</m:t>
                        </m:r>
                      </m:sup>
                    </m:sSup>
                  </m:oMath>
                </a14:m>
                <a:r>
                  <a:rPr lang="en-US" dirty="0">
                    <a:solidFill>
                      <a:schemeClr val="tx1"/>
                    </a:solidFill>
                  </a:rPr>
                  <a:t> but moderate </a:t>
                </a:r>
                <a14:m>
                  <m:oMath xmlns:m="http://schemas.openxmlformats.org/officeDocument/2006/math">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𝑙</m:t>
                        </m:r>
                      </m:e>
                      <m:sup>
                        <m:r>
                          <a:rPr lang="en-US" b="0" i="1" smtClean="0">
                            <a:solidFill>
                              <a:schemeClr val="tx1"/>
                            </a:solidFill>
                            <a:latin typeface="Cambria Math" panose="02040503050406030204" pitchFamily="18" charset="0"/>
                          </a:rPr>
                          <m:t>1</m:t>
                        </m:r>
                      </m:sup>
                    </m:sSup>
                  </m:oMath>
                </a14:m>
                <a:r>
                  <a:rPr lang="en-US" dirty="0">
                    <a:solidFill>
                      <a:schemeClr val="tx1"/>
                    </a:solidFill>
                  </a:rPr>
                  <a:t>, </a:t>
                </a:r>
                <a14:m>
                  <m:oMath xmlns:m="http://schemas.openxmlformats.org/officeDocument/2006/math">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𝑙</m:t>
                        </m:r>
                      </m:e>
                      <m:sup>
                        <m:r>
                          <a:rPr lang="en-US" b="0" i="1" smtClean="0">
                            <a:solidFill>
                              <a:schemeClr val="tx1"/>
                            </a:solidFill>
                            <a:latin typeface="Cambria Math" panose="02040503050406030204" pitchFamily="18" charset="0"/>
                          </a:rPr>
                          <m:t>2</m:t>
                        </m:r>
                      </m:sup>
                    </m:sSup>
                  </m:oMath>
                </a14:m>
                <a:r>
                  <a:rPr lang="en-US" dirty="0">
                    <a:solidFill>
                      <a:schemeClr val="tx1"/>
                    </a:solidFill>
                  </a:rPr>
                  <a:t> and very small </a:t>
                </a:r>
                <a14:m>
                  <m:oMath xmlns:m="http://schemas.openxmlformats.org/officeDocument/2006/math">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𝑙</m:t>
                        </m:r>
                      </m:e>
                      <m:sup>
                        <m:r>
                          <a:rPr lang="en-US" b="0" i="1" smtClean="0">
                            <a:solidFill>
                              <a:schemeClr val="tx1"/>
                            </a:solidFill>
                            <a:latin typeface="Cambria Math" panose="02040503050406030204" pitchFamily="18" charset="0"/>
                          </a:rPr>
                          <m:t>∞</m:t>
                        </m:r>
                      </m:sup>
                    </m:sSup>
                  </m:oMath>
                </a14:m>
                <a:r>
                  <a:rPr lang="en-US" dirty="0">
                    <a:solidFill>
                      <a:schemeClr val="tx1"/>
                    </a:solidFill>
                  </a:rPr>
                  <a:t>.</a:t>
                </a:r>
              </a:p>
            </p:txBody>
          </p:sp>
        </mc:Choice>
        <mc:Fallback xmlns="">
          <p:sp>
            <p:nvSpPr>
              <p:cNvPr id="9" name="Speech Bubble: Rectangle 8">
                <a:extLst>
                  <a:ext uri="{FF2B5EF4-FFF2-40B4-BE49-F238E27FC236}">
                    <a16:creationId xmlns:a16="http://schemas.microsoft.com/office/drawing/2014/main" id="{3D13B0E5-6CCD-DB17-D94D-09B343986608}"/>
                  </a:ext>
                </a:extLst>
              </p:cNvPr>
              <p:cNvSpPr>
                <a:spLocks noRot="1" noChangeAspect="1" noMove="1" noResize="1" noEditPoints="1" noAdjustHandles="1" noChangeArrowheads="1" noChangeShapeType="1" noTextEdit="1"/>
              </p:cNvSpPr>
              <p:nvPr/>
            </p:nvSpPr>
            <p:spPr>
              <a:xfrm>
                <a:off x="9091564" y="1931218"/>
                <a:ext cx="2707529" cy="1267354"/>
              </a:xfrm>
              <a:prstGeom prst="wedgeRectCallout">
                <a:avLst>
                  <a:gd name="adj1" fmla="val -65053"/>
                  <a:gd name="adj2" fmla="val -37507"/>
                </a:avLst>
              </a:prstGeom>
              <a:blipFill>
                <a:blip r:embed="rId3"/>
                <a:stretch>
                  <a:fillRect b="-3302"/>
                </a:stretch>
              </a:blipFill>
              <a:ln>
                <a:solidFill>
                  <a:srgbClr val="0022B4"/>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Speech Bubble: Rectangle 9">
                <a:extLst>
                  <a:ext uri="{FF2B5EF4-FFF2-40B4-BE49-F238E27FC236}">
                    <a16:creationId xmlns:a16="http://schemas.microsoft.com/office/drawing/2014/main" id="{B9E7B17F-C960-DEBA-AEBB-18DD347E4BE8}"/>
                  </a:ext>
                </a:extLst>
              </p:cNvPr>
              <p:cNvSpPr/>
              <p:nvPr/>
            </p:nvSpPr>
            <p:spPr>
              <a:xfrm>
                <a:off x="9091564" y="3544214"/>
                <a:ext cx="2707529" cy="979319"/>
              </a:xfrm>
              <a:prstGeom prst="wedgeRectCallout">
                <a:avLst>
                  <a:gd name="adj1" fmla="val -65053"/>
                  <a:gd name="adj2" fmla="val -37507"/>
                </a:avLst>
              </a:prstGeom>
              <a:solidFill>
                <a:schemeClr val="bg1"/>
              </a:solidFill>
              <a:ln>
                <a:solidFill>
                  <a:srgbClr val="0022B4"/>
                </a:solid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r>
                  <a:rPr lang="en-US" dirty="0">
                    <a:solidFill>
                      <a:schemeClr val="tx1"/>
                    </a:solidFill>
                  </a:rPr>
                  <a:t>Local patch based attacks generate smallest </a:t>
                </a:r>
                <a14:m>
                  <m:oMath xmlns:m="http://schemas.openxmlformats.org/officeDocument/2006/math">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𝑙</m:t>
                        </m:r>
                      </m:e>
                      <m:sup>
                        <m:r>
                          <a:rPr lang="en-US" b="0" i="1" smtClean="0">
                            <a:solidFill>
                              <a:schemeClr val="tx1"/>
                            </a:solidFill>
                            <a:latin typeface="Cambria Math" panose="02040503050406030204" pitchFamily="18" charset="0"/>
                          </a:rPr>
                          <m:t>0</m:t>
                        </m:r>
                      </m:sup>
                    </m:sSup>
                  </m:oMath>
                </a14:m>
                <a:r>
                  <a:rPr lang="en-US" dirty="0">
                    <a:solidFill>
                      <a:schemeClr val="tx1"/>
                    </a:solidFill>
                  </a:rPr>
                  <a:t> but largest </a:t>
                </a:r>
                <a14:m>
                  <m:oMath xmlns:m="http://schemas.openxmlformats.org/officeDocument/2006/math">
                    <m:sSup>
                      <m:sSupPr>
                        <m:ctrlPr>
                          <a:rPr lang="en-US" i="1" smtClean="0">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𝑙</m:t>
                        </m:r>
                      </m:e>
                      <m:sup>
                        <m:r>
                          <a:rPr lang="en-US" b="0" i="1" smtClean="0">
                            <a:solidFill>
                              <a:schemeClr val="tx1"/>
                            </a:solidFill>
                            <a:latin typeface="Cambria Math" panose="02040503050406030204" pitchFamily="18" charset="0"/>
                          </a:rPr>
                          <m:t>∞</m:t>
                        </m:r>
                      </m:sup>
                    </m:sSup>
                  </m:oMath>
                </a14:m>
                <a:r>
                  <a:rPr lang="en-US" dirty="0">
                    <a:solidFill>
                      <a:schemeClr val="tx1"/>
                    </a:solidFill>
                  </a:rPr>
                  <a:t>.</a:t>
                </a:r>
              </a:p>
            </p:txBody>
          </p:sp>
        </mc:Choice>
        <mc:Fallback xmlns="">
          <p:sp>
            <p:nvSpPr>
              <p:cNvPr id="10" name="Speech Bubble: Rectangle 9">
                <a:extLst>
                  <a:ext uri="{FF2B5EF4-FFF2-40B4-BE49-F238E27FC236}">
                    <a16:creationId xmlns:a16="http://schemas.microsoft.com/office/drawing/2014/main" id="{B9E7B17F-C960-DEBA-AEBB-18DD347E4BE8}"/>
                  </a:ext>
                </a:extLst>
              </p:cNvPr>
              <p:cNvSpPr>
                <a:spLocks noRot="1" noChangeAspect="1" noMove="1" noResize="1" noEditPoints="1" noAdjustHandles="1" noChangeArrowheads="1" noChangeShapeType="1" noTextEdit="1"/>
              </p:cNvSpPr>
              <p:nvPr/>
            </p:nvSpPr>
            <p:spPr>
              <a:xfrm>
                <a:off x="9091564" y="3544214"/>
                <a:ext cx="2707529" cy="979319"/>
              </a:xfrm>
              <a:prstGeom prst="wedgeRectCallout">
                <a:avLst>
                  <a:gd name="adj1" fmla="val -65053"/>
                  <a:gd name="adj2" fmla="val -37507"/>
                </a:avLst>
              </a:prstGeom>
              <a:blipFill>
                <a:blip r:embed="rId4"/>
                <a:stretch>
                  <a:fillRect b="-5455"/>
                </a:stretch>
              </a:blipFill>
              <a:ln>
                <a:solidFill>
                  <a:srgbClr val="0022B4"/>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Speech Bubble: Rectangle 10">
                <a:extLst>
                  <a:ext uri="{FF2B5EF4-FFF2-40B4-BE49-F238E27FC236}">
                    <a16:creationId xmlns:a16="http://schemas.microsoft.com/office/drawing/2014/main" id="{C788F2F0-30D9-3CCE-A3E2-FA25CB11373B}"/>
                  </a:ext>
                </a:extLst>
              </p:cNvPr>
              <p:cNvSpPr/>
              <p:nvPr/>
            </p:nvSpPr>
            <p:spPr>
              <a:xfrm>
                <a:off x="9091563" y="4869175"/>
                <a:ext cx="2707529" cy="1440175"/>
              </a:xfrm>
              <a:prstGeom prst="wedgeRectCallout">
                <a:avLst>
                  <a:gd name="adj1" fmla="val -65053"/>
                  <a:gd name="adj2" fmla="val -37507"/>
                </a:avLst>
              </a:prstGeom>
              <a:solidFill>
                <a:schemeClr val="bg1"/>
              </a:solidFill>
              <a:ln>
                <a:solidFill>
                  <a:srgbClr val="0022B4"/>
                </a:solid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r>
                  <a:rPr lang="en-US" dirty="0">
                    <a:solidFill>
                      <a:schemeClr val="tx1"/>
                    </a:solidFill>
                  </a:rPr>
                  <a:t>Global transformation attacks introduce relatively large </a:t>
                </a:r>
                <a14:m>
                  <m:oMath xmlns:m="http://schemas.openxmlformats.org/officeDocument/2006/math">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𝑙</m:t>
                        </m:r>
                      </m:e>
                      <m:sup>
                        <m:r>
                          <a:rPr lang="en-US" b="0" i="1" smtClean="0">
                            <a:solidFill>
                              <a:schemeClr val="tx1"/>
                            </a:solidFill>
                            <a:latin typeface="Cambria Math" panose="02040503050406030204" pitchFamily="18" charset="0"/>
                          </a:rPr>
                          <m:t>0</m:t>
                        </m:r>
                      </m:sup>
                    </m:sSup>
                  </m:oMath>
                </a14:m>
                <a:r>
                  <a:rPr lang="en-US" dirty="0">
                    <a:solidFill>
                      <a:schemeClr val="tx1"/>
                    </a:solidFill>
                  </a:rPr>
                  <a:t>, </a:t>
                </a:r>
                <a14:m>
                  <m:oMath xmlns:m="http://schemas.openxmlformats.org/officeDocument/2006/math">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𝑙</m:t>
                        </m:r>
                      </m:e>
                      <m:sup>
                        <m:r>
                          <a:rPr lang="en-US" b="0" i="1" smtClean="0">
                            <a:solidFill>
                              <a:schemeClr val="tx1"/>
                            </a:solidFill>
                            <a:latin typeface="Cambria Math" panose="02040503050406030204" pitchFamily="18" charset="0"/>
                          </a:rPr>
                          <m:t>1</m:t>
                        </m:r>
                      </m:sup>
                    </m:sSup>
                  </m:oMath>
                </a14:m>
                <a:r>
                  <a:rPr lang="en-US" dirty="0">
                    <a:solidFill>
                      <a:schemeClr val="tx1"/>
                    </a:solidFill>
                  </a:rPr>
                  <a:t> and </a:t>
                </a:r>
                <a14:m>
                  <m:oMath xmlns:m="http://schemas.openxmlformats.org/officeDocument/2006/math">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𝑙</m:t>
                        </m:r>
                      </m:e>
                      <m:sup>
                        <m:r>
                          <a:rPr lang="en-US" b="0" i="1" smtClean="0">
                            <a:solidFill>
                              <a:schemeClr val="tx1"/>
                            </a:solidFill>
                            <a:latin typeface="Cambria Math" panose="02040503050406030204" pitchFamily="18" charset="0"/>
                          </a:rPr>
                          <m:t>2</m:t>
                        </m:r>
                      </m:sup>
                    </m:sSup>
                  </m:oMath>
                </a14:m>
                <a:r>
                  <a:rPr lang="en-US" dirty="0">
                    <a:solidFill>
                      <a:schemeClr val="tx1"/>
                    </a:solidFill>
                  </a:rPr>
                  <a:t>, but moderate </a:t>
                </a:r>
                <a14:m>
                  <m:oMath xmlns:m="http://schemas.openxmlformats.org/officeDocument/2006/math">
                    <m:sSup>
                      <m:sSupPr>
                        <m:ctrlPr>
                          <a:rPr lang="en-US" i="1" smtClean="0">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𝑙</m:t>
                        </m:r>
                      </m:e>
                      <m:sup>
                        <m:r>
                          <a:rPr lang="en-US" b="0" i="1" smtClean="0">
                            <a:solidFill>
                              <a:schemeClr val="tx1"/>
                            </a:solidFill>
                            <a:latin typeface="Cambria Math" panose="02040503050406030204" pitchFamily="18" charset="0"/>
                          </a:rPr>
                          <m:t>∞</m:t>
                        </m:r>
                      </m:sup>
                    </m:sSup>
                  </m:oMath>
                </a14:m>
                <a:r>
                  <a:rPr lang="en-US" dirty="0">
                    <a:solidFill>
                      <a:schemeClr val="tx1"/>
                    </a:solidFill>
                  </a:rPr>
                  <a:t>. IPS is an exception. </a:t>
                </a:r>
              </a:p>
            </p:txBody>
          </p:sp>
        </mc:Choice>
        <mc:Fallback xmlns="">
          <p:sp>
            <p:nvSpPr>
              <p:cNvPr id="11" name="Speech Bubble: Rectangle 10">
                <a:extLst>
                  <a:ext uri="{FF2B5EF4-FFF2-40B4-BE49-F238E27FC236}">
                    <a16:creationId xmlns:a16="http://schemas.microsoft.com/office/drawing/2014/main" id="{C788F2F0-30D9-3CCE-A3E2-FA25CB11373B}"/>
                  </a:ext>
                </a:extLst>
              </p:cNvPr>
              <p:cNvSpPr>
                <a:spLocks noRot="1" noChangeAspect="1" noMove="1" noResize="1" noEditPoints="1" noAdjustHandles="1" noChangeArrowheads="1" noChangeShapeType="1" noTextEdit="1"/>
              </p:cNvSpPr>
              <p:nvPr/>
            </p:nvSpPr>
            <p:spPr>
              <a:xfrm>
                <a:off x="9091563" y="4869175"/>
                <a:ext cx="2707529" cy="1440175"/>
              </a:xfrm>
              <a:prstGeom prst="wedgeRectCallout">
                <a:avLst>
                  <a:gd name="adj1" fmla="val -65053"/>
                  <a:gd name="adj2" fmla="val -37507"/>
                </a:avLst>
              </a:prstGeom>
              <a:blipFill>
                <a:blip r:embed="rId5"/>
                <a:stretch>
                  <a:fillRect t="-2500" r="-581" b="-6667"/>
                </a:stretch>
              </a:blipFill>
              <a:ln>
                <a:solidFill>
                  <a:srgbClr val="0022B4"/>
                </a:solidFill>
              </a:ln>
            </p:spPr>
            <p:txBody>
              <a:bodyPr/>
              <a:lstStyle/>
              <a:p>
                <a:r>
                  <a:rPr lang="en-US">
                    <a:noFill/>
                  </a:rPr>
                  <a:t> </a:t>
                </a:r>
              </a:p>
            </p:txBody>
          </p:sp>
        </mc:Fallback>
      </mc:AlternateContent>
      <p:sp>
        <p:nvSpPr>
          <p:cNvPr id="12" name="Slide Number Placeholder 11">
            <a:extLst>
              <a:ext uri="{FF2B5EF4-FFF2-40B4-BE49-F238E27FC236}">
                <a16:creationId xmlns:a16="http://schemas.microsoft.com/office/drawing/2014/main" id="{A06944A2-2D63-B91E-B11D-98BDBE99A177}"/>
              </a:ext>
            </a:extLst>
          </p:cNvPr>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245934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F799A3-69B4-A3DA-03CC-B7607CF2AD7A}"/>
              </a:ext>
            </a:extLst>
          </p:cNvPr>
          <p:cNvSpPr>
            <a:spLocks noGrp="1"/>
          </p:cNvSpPr>
          <p:nvPr>
            <p:ph type="title"/>
          </p:nvPr>
        </p:nvSpPr>
        <p:spPr/>
        <p:txBody>
          <a:bodyPr/>
          <a:lstStyle/>
          <a:p>
            <a:r>
              <a:rPr lang="en-US" dirty="0"/>
              <a:t>Numerical Analysis: Backdoors</a:t>
            </a:r>
          </a:p>
        </p:txBody>
      </p:sp>
      <p:pic>
        <p:nvPicPr>
          <p:cNvPr id="5" name="Picture 5" descr="Table&#10;&#10;Description automatically generated">
            <a:extLst>
              <a:ext uri="{FF2B5EF4-FFF2-40B4-BE49-F238E27FC236}">
                <a16:creationId xmlns:a16="http://schemas.microsoft.com/office/drawing/2014/main" id="{E0894FE9-DDBA-082E-6D60-E0D5342438D0}"/>
              </a:ext>
            </a:extLst>
          </p:cNvPr>
          <p:cNvPicPr>
            <a:picLocks noChangeAspect="1"/>
          </p:cNvPicPr>
          <p:nvPr/>
        </p:nvPicPr>
        <p:blipFill rotWithShape="1">
          <a:blip r:embed="rId2"/>
          <a:srcRect t="9115" r="187"/>
          <a:stretch/>
        </p:blipFill>
        <p:spPr>
          <a:xfrm>
            <a:off x="450514" y="1009506"/>
            <a:ext cx="8583443" cy="5453854"/>
          </a:xfrm>
          <a:prstGeom prst="rect">
            <a:avLst/>
          </a:prstGeom>
        </p:spPr>
      </p:pic>
      <p:sp>
        <p:nvSpPr>
          <p:cNvPr id="6" name="Speech Bubble: Rectangle 5">
            <a:extLst>
              <a:ext uri="{FF2B5EF4-FFF2-40B4-BE49-F238E27FC236}">
                <a16:creationId xmlns:a16="http://schemas.microsoft.com/office/drawing/2014/main" id="{69258C33-3CDB-D86C-206F-4448CF4C3C94}"/>
              </a:ext>
            </a:extLst>
          </p:cNvPr>
          <p:cNvSpPr/>
          <p:nvPr/>
        </p:nvSpPr>
        <p:spPr>
          <a:xfrm>
            <a:off x="9091564" y="2737716"/>
            <a:ext cx="2707529" cy="979319"/>
          </a:xfrm>
          <a:prstGeom prst="wedgeRectCallout">
            <a:avLst>
              <a:gd name="adj1" fmla="val -65053"/>
              <a:gd name="adj2" fmla="val -37507"/>
            </a:avLst>
          </a:prstGeom>
          <a:solidFill>
            <a:schemeClr val="bg1"/>
          </a:solidFill>
          <a:ln>
            <a:solidFill>
              <a:srgbClr val="0022B4"/>
            </a:solid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r>
              <a:rPr lang="en-US" dirty="0">
                <a:solidFill>
                  <a:schemeClr val="tx1"/>
                </a:solidFill>
              </a:rPr>
              <a:t>PNSR and SSIM are highly (negatively) correlated with MSE</a:t>
            </a:r>
          </a:p>
        </p:txBody>
      </p:sp>
      <p:sp>
        <p:nvSpPr>
          <p:cNvPr id="7" name="Speech Bubble: Rectangle 6">
            <a:extLst>
              <a:ext uri="{FF2B5EF4-FFF2-40B4-BE49-F238E27FC236}">
                <a16:creationId xmlns:a16="http://schemas.microsoft.com/office/drawing/2014/main" id="{C1B305F4-C903-EDB6-9623-1E5D8FD12D9A}"/>
              </a:ext>
            </a:extLst>
          </p:cNvPr>
          <p:cNvSpPr/>
          <p:nvPr/>
        </p:nvSpPr>
        <p:spPr>
          <a:xfrm>
            <a:off x="9091564" y="3889856"/>
            <a:ext cx="2707529" cy="1230167"/>
          </a:xfrm>
          <a:prstGeom prst="wedgeRectCallout">
            <a:avLst>
              <a:gd name="adj1" fmla="val -65053"/>
              <a:gd name="adj2" fmla="val -37507"/>
            </a:avLst>
          </a:prstGeom>
          <a:solidFill>
            <a:schemeClr val="bg1"/>
          </a:solidFill>
          <a:ln>
            <a:solidFill>
              <a:srgbClr val="0022B4"/>
            </a:solid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r>
              <a:rPr lang="en-US" dirty="0">
                <a:solidFill>
                  <a:schemeClr val="tx1"/>
                </a:solidFill>
              </a:rPr>
              <a:t>Most of the additional metrics demonstrate strong correlations with at least one of MSE, PNSR, or SSIM</a:t>
            </a:r>
          </a:p>
        </p:txBody>
      </p:sp>
      <p:sp>
        <p:nvSpPr>
          <p:cNvPr id="8" name="Speech Bubble: Rectangle 7">
            <a:extLst>
              <a:ext uri="{FF2B5EF4-FFF2-40B4-BE49-F238E27FC236}">
                <a16:creationId xmlns:a16="http://schemas.microsoft.com/office/drawing/2014/main" id="{B38CBBD1-291B-00C2-EA93-DD1C82DE95EA}"/>
              </a:ext>
            </a:extLst>
          </p:cNvPr>
          <p:cNvSpPr/>
          <p:nvPr/>
        </p:nvSpPr>
        <p:spPr>
          <a:xfrm>
            <a:off x="9091564" y="1221123"/>
            <a:ext cx="2707529" cy="1343772"/>
          </a:xfrm>
          <a:prstGeom prst="wedgeRectCallout">
            <a:avLst>
              <a:gd name="adj1" fmla="val -65053"/>
              <a:gd name="adj2" fmla="val -37507"/>
            </a:avLst>
          </a:prstGeom>
          <a:solidFill>
            <a:schemeClr val="bg1"/>
          </a:solidFill>
          <a:ln>
            <a:solidFill>
              <a:srgbClr val="0022B4"/>
            </a:solid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r>
              <a:rPr lang="en-US" sz="1600" dirty="0">
                <a:solidFill>
                  <a:schemeClr val="tx1"/>
                </a:solidFill>
              </a:rPr>
              <a:t>Gradient-based attacks result in smaller MSE, patch backdoors produce moderate MSE, global transformation attacks produce variable MSE</a:t>
            </a:r>
          </a:p>
        </p:txBody>
      </p:sp>
      <p:sp>
        <p:nvSpPr>
          <p:cNvPr id="2" name="Speech Bubble: Rectangle 1">
            <a:extLst>
              <a:ext uri="{FF2B5EF4-FFF2-40B4-BE49-F238E27FC236}">
                <a16:creationId xmlns:a16="http://schemas.microsoft.com/office/drawing/2014/main" id="{50CCEB25-A6F8-D520-CD90-82DAF8A157B2}"/>
              </a:ext>
            </a:extLst>
          </p:cNvPr>
          <p:cNvSpPr/>
          <p:nvPr/>
        </p:nvSpPr>
        <p:spPr>
          <a:xfrm>
            <a:off x="9091564" y="5272424"/>
            <a:ext cx="2707529" cy="1230168"/>
          </a:xfrm>
          <a:prstGeom prst="wedgeRectCallout">
            <a:avLst>
              <a:gd name="adj1" fmla="val -65053"/>
              <a:gd name="adj2" fmla="val -37507"/>
            </a:avLst>
          </a:prstGeom>
          <a:solidFill>
            <a:schemeClr val="bg1"/>
          </a:solidFill>
          <a:ln>
            <a:solidFill>
              <a:srgbClr val="0022B4"/>
            </a:solid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r>
              <a:rPr lang="en-US" dirty="0">
                <a:solidFill>
                  <a:schemeClr val="tx1"/>
                </a:solidFill>
              </a:rPr>
              <a:t>SAE and INS, perform the  worst since their design philosophies do not seek to minimize perturbation.</a:t>
            </a:r>
          </a:p>
        </p:txBody>
      </p:sp>
      <p:sp>
        <p:nvSpPr>
          <p:cNvPr id="4" name="Slide Number Placeholder 3">
            <a:extLst>
              <a:ext uri="{FF2B5EF4-FFF2-40B4-BE49-F238E27FC236}">
                <a16:creationId xmlns:a16="http://schemas.microsoft.com/office/drawing/2014/main" id="{07880A71-84B1-897A-28CA-232280934280}"/>
              </a:ext>
            </a:extLst>
          </p:cNvPr>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80596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6DBB95-1173-FC23-77A3-7F3C293CF060}"/>
              </a:ext>
            </a:extLst>
          </p:cNvPr>
          <p:cNvSpPr>
            <a:spLocks noGrp="1"/>
          </p:cNvSpPr>
          <p:nvPr>
            <p:ph type="title"/>
          </p:nvPr>
        </p:nvSpPr>
        <p:spPr/>
        <p:txBody>
          <a:bodyPr/>
          <a:lstStyle/>
          <a:p>
            <a:r>
              <a:rPr lang="en-US" dirty="0"/>
              <a:t>Outline</a:t>
            </a:r>
          </a:p>
        </p:txBody>
      </p:sp>
      <p:sp>
        <p:nvSpPr>
          <p:cNvPr id="11" name="Rectangle 10">
            <a:extLst>
              <a:ext uri="{FF2B5EF4-FFF2-40B4-BE49-F238E27FC236}">
                <a16:creationId xmlns:a16="http://schemas.microsoft.com/office/drawing/2014/main" id="{F3A76BC2-9965-48DF-F42F-E80C3CBC428A}"/>
              </a:ext>
            </a:extLst>
          </p:cNvPr>
          <p:cNvSpPr/>
          <p:nvPr/>
        </p:nvSpPr>
        <p:spPr>
          <a:xfrm>
            <a:off x="4022148" y="1576804"/>
            <a:ext cx="4177329" cy="522849"/>
          </a:xfrm>
          <a:prstGeom prst="rect">
            <a:avLst/>
          </a:prstGeom>
          <a:solidFill>
            <a:schemeClr val="bg2">
              <a:lumMod val="75000"/>
            </a:schemeClr>
          </a:solidFill>
          <a:ln w="25400" cap="sq">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dirty="0">
                <a:solidFill>
                  <a:schemeClr val="tx1"/>
                </a:solidFill>
                <a:latin typeface="+mj-lt"/>
                <a:cs typeface="Times New Roman"/>
              </a:rPr>
              <a:t>Introduction</a:t>
            </a:r>
          </a:p>
        </p:txBody>
      </p:sp>
      <p:sp>
        <p:nvSpPr>
          <p:cNvPr id="12" name="Rectangle 11">
            <a:extLst>
              <a:ext uri="{FF2B5EF4-FFF2-40B4-BE49-F238E27FC236}">
                <a16:creationId xmlns:a16="http://schemas.microsoft.com/office/drawing/2014/main" id="{62580A4E-D130-89A9-119B-0CA6BB82BDD4}"/>
              </a:ext>
            </a:extLst>
          </p:cNvPr>
          <p:cNvSpPr/>
          <p:nvPr/>
        </p:nvSpPr>
        <p:spPr>
          <a:xfrm>
            <a:off x="2948504" y="2684494"/>
            <a:ext cx="2917890" cy="522849"/>
          </a:xfrm>
          <a:prstGeom prst="rect">
            <a:avLst/>
          </a:prstGeom>
          <a:solidFill>
            <a:schemeClr val="bg2">
              <a:lumMod val="75000"/>
            </a:schemeClr>
          </a:solidFill>
          <a:ln w="25400" cap="sq">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dirty="0">
                <a:solidFill>
                  <a:schemeClr val="tx1"/>
                </a:solidFill>
                <a:latin typeface="+mj-lt"/>
                <a:cs typeface="Times New Roman"/>
              </a:rPr>
              <a:t>Numerical Analysis</a:t>
            </a:r>
          </a:p>
        </p:txBody>
      </p:sp>
      <p:sp>
        <p:nvSpPr>
          <p:cNvPr id="13" name="Rectangle 12">
            <a:extLst>
              <a:ext uri="{FF2B5EF4-FFF2-40B4-BE49-F238E27FC236}">
                <a16:creationId xmlns:a16="http://schemas.microsoft.com/office/drawing/2014/main" id="{A7E19D39-1ED8-34D1-EAA6-B61B43FD25FB}"/>
              </a:ext>
            </a:extLst>
          </p:cNvPr>
          <p:cNvSpPr/>
          <p:nvPr/>
        </p:nvSpPr>
        <p:spPr>
          <a:xfrm>
            <a:off x="6326428" y="2684495"/>
            <a:ext cx="2917891" cy="522849"/>
          </a:xfrm>
          <a:prstGeom prst="rect">
            <a:avLst/>
          </a:prstGeom>
          <a:solidFill>
            <a:schemeClr val="bg2">
              <a:lumMod val="75000"/>
            </a:schemeClr>
          </a:solidFill>
          <a:ln w="25400" cap="sq">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dirty="0">
                <a:solidFill>
                  <a:schemeClr val="tx1"/>
                </a:solidFill>
                <a:latin typeface="+mj-lt"/>
                <a:cs typeface="Times New Roman"/>
              </a:rPr>
              <a:t>User Study</a:t>
            </a:r>
          </a:p>
        </p:txBody>
      </p:sp>
      <p:sp>
        <p:nvSpPr>
          <p:cNvPr id="14" name="Rectangle 13">
            <a:extLst>
              <a:ext uri="{FF2B5EF4-FFF2-40B4-BE49-F238E27FC236}">
                <a16:creationId xmlns:a16="http://schemas.microsoft.com/office/drawing/2014/main" id="{5EFF18D5-40B8-B33C-F03C-40C6D9E9368C}"/>
              </a:ext>
            </a:extLst>
          </p:cNvPr>
          <p:cNvSpPr/>
          <p:nvPr/>
        </p:nvSpPr>
        <p:spPr>
          <a:xfrm>
            <a:off x="4022148" y="3792184"/>
            <a:ext cx="4177329" cy="522849"/>
          </a:xfrm>
          <a:prstGeom prst="rect">
            <a:avLst/>
          </a:prstGeom>
          <a:solidFill>
            <a:schemeClr val="bg1"/>
          </a:solidFill>
          <a:ln w="25400" cap="sq">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dirty="0">
                <a:solidFill>
                  <a:schemeClr val="tx1"/>
                </a:solidFill>
                <a:latin typeface="+mj-lt"/>
                <a:cs typeface="Times New Roman"/>
              </a:rPr>
              <a:t>Correlation Analysis</a:t>
            </a:r>
            <a:endParaRPr lang="en-US" sz="2000" dirty="0">
              <a:solidFill>
                <a:schemeClr val="tx1"/>
              </a:solidFill>
              <a:latin typeface="+mj-lt"/>
            </a:endParaRPr>
          </a:p>
        </p:txBody>
      </p:sp>
      <p:sp>
        <p:nvSpPr>
          <p:cNvPr id="15" name="Rectangle 14">
            <a:extLst>
              <a:ext uri="{FF2B5EF4-FFF2-40B4-BE49-F238E27FC236}">
                <a16:creationId xmlns:a16="http://schemas.microsoft.com/office/drawing/2014/main" id="{AC6BC30C-528D-231D-3484-D67D223BC403}"/>
              </a:ext>
            </a:extLst>
          </p:cNvPr>
          <p:cNvSpPr/>
          <p:nvPr/>
        </p:nvSpPr>
        <p:spPr>
          <a:xfrm>
            <a:off x="4007335" y="4899873"/>
            <a:ext cx="4177329" cy="522849"/>
          </a:xfrm>
          <a:prstGeom prst="rect">
            <a:avLst/>
          </a:prstGeom>
          <a:solidFill>
            <a:schemeClr val="bg1"/>
          </a:solidFill>
          <a:ln w="25400" cap="sq">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dirty="0">
                <a:solidFill>
                  <a:schemeClr val="tx1"/>
                </a:solidFill>
                <a:latin typeface="+mj-lt"/>
                <a:cs typeface="Times New Roman"/>
              </a:rPr>
              <a:t>Conclusion</a:t>
            </a:r>
            <a:endParaRPr lang="en-US" sz="2000" dirty="0">
              <a:solidFill>
                <a:schemeClr val="tx1"/>
              </a:solidFill>
              <a:latin typeface="+mj-lt"/>
            </a:endParaRPr>
          </a:p>
        </p:txBody>
      </p:sp>
      <p:sp>
        <p:nvSpPr>
          <p:cNvPr id="2" name="Slide Number Placeholder 1">
            <a:extLst>
              <a:ext uri="{FF2B5EF4-FFF2-40B4-BE49-F238E27FC236}">
                <a16:creationId xmlns:a16="http://schemas.microsoft.com/office/drawing/2014/main" id="{AEF61ED8-D539-856F-868A-91A5D4C15DC5}"/>
              </a:ext>
            </a:extLst>
          </p:cNvPr>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3175399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6E26E8-4AAA-77D6-05E8-93EA7CCF04EF}"/>
              </a:ext>
            </a:extLst>
          </p:cNvPr>
          <p:cNvSpPr>
            <a:spLocks noGrp="1"/>
          </p:cNvSpPr>
          <p:nvPr>
            <p:ph type="title"/>
          </p:nvPr>
        </p:nvSpPr>
        <p:spPr/>
        <p:txBody>
          <a:bodyPr/>
          <a:lstStyle/>
          <a:p>
            <a:r>
              <a:rPr lang="en-US" dirty="0"/>
              <a:t>User Study: Defender's Model &amp; Experiment Design</a:t>
            </a:r>
          </a:p>
        </p:txBody>
      </p:sp>
      <p:sp>
        <p:nvSpPr>
          <p:cNvPr id="4" name="Content Placeholder 2">
            <a:extLst>
              <a:ext uri="{FF2B5EF4-FFF2-40B4-BE49-F238E27FC236}">
                <a16:creationId xmlns:a16="http://schemas.microsoft.com/office/drawing/2014/main" id="{F4BBA29D-40BC-7071-988F-0E04FE5F7E66}"/>
              </a:ext>
            </a:extLst>
          </p:cNvPr>
          <p:cNvSpPr txBox="1">
            <a:spLocks/>
          </p:cNvSpPr>
          <p:nvPr/>
        </p:nvSpPr>
        <p:spPr>
          <a:xfrm>
            <a:off x="838200" y="1379010"/>
            <a:ext cx="10511640" cy="4419723"/>
          </a:xfrm>
          <a:prstGeom prst="rect">
            <a:avLst/>
          </a:prstGeom>
        </p:spPr>
        <p:txBody>
          <a:bodyPr vert="horz" wrap="square"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a:buChar char="•"/>
            </a:pPr>
            <a:endParaRPr lang="en-US" sz="2400">
              <a:latin typeface="Times New Roman"/>
              <a:cs typeface="Calibri" panose="020F0502020204030204"/>
            </a:endParaRPr>
          </a:p>
          <a:p>
            <a:pPr>
              <a:buFont typeface="Arial"/>
              <a:buChar char="•"/>
            </a:pPr>
            <a:endParaRPr lang="en-US" sz="2400">
              <a:latin typeface="Times New Roman"/>
              <a:cs typeface="Calibri" panose="020F0502020204030204"/>
            </a:endParaRPr>
          </a:p>
        </p:txBody>
      </p:sp>
      <p:graphicFrame>
        <p:nvGraphicFramePr>
          <p:cNvPr id="6" name="Table 5">
            <a:extLst>
              <a:ext uri="{FF2B5EF4-FFF2-40B4-BE49-F238E27FC236}">
                <a16:creationId xmlns:a16="http://schemas.microsoft.com/office/drawing/2014/main" id="{0E683709-9785-85C2-BF13-3111B5F0CE88}"/>
              </a:ext>
            </a:extLst>
          </p:cNvPr>
          <p:cNvGraphicFramePr>
            <a:graphicFrameLocks noGrp="1"/>
          </p:cNvGraphicFramePr>
          <p:nvPr>
            <p:extLst>
              <p:ext uri="{D42A27DB-BD31-4B8C-83A1-F6EECF244321}">
                <p14:modId xmlns:p14="http://schemas.microsoft.com/office/powerpoint/2010/main" val="1658646055"/>
              </p:ext>
            </p:extLst>
          </p:nvPr>
        </p:nvGraphicFramePr>
        <p:xfrm>
          <a:off x="834081" y="1297541"/>
          <a:ext cx="10526904" cy="1740292"/>
        </p:xfrm>
        <a:graphic>
          <a:graphicData uri="http://schemas.openxmlformats.org/drawingml/2006/table">
            <a:tbl>
              <a:tblPr firstRow="1" bandRow="1">
                <a:tableStyleId>{5C22544A-7EE6-4342-B048-85BDC9FD1C3A}</a:tableStyleId>
              </a:tblPr>
              <a:tblGrid>
                <a:gridCol w="2718485">
                  <a:extLst>
                    <a:ext uri="{9D8B030D-6E8A-4147-A177-3AD203B41FA5}">
                      <a16:colId xmlns:a16="http://schemas.microsoft.com/office/drawing/2014/main" val="3574362209"/>
                    </a:ext>
                  </a:extLst>
                </a:gridCol>
                <a:gridCol w="1369540">
                  <a:extLst>
                    <a:ext uri="{9D8B030D-6E8A-4147-A177-3AD203B41FA5}">
                      <a16:colId xmlns:a16="http://schemas.microsoft.com/office/drawing/2014/main" val="2060123126"/>
                    </a:ext>
                  </a:extLst>
                </a:gridCol>
                <a:gridCol w="1523999">
                  <a:extLst>
                    <a:ext uri="{9D8B030D-6E8A-4147-A177-3AD203B41FA5}">
                      <a16:colId xmlns:a16="http://schemas.microsoft.com/office/drawing/2014/main" val="3100834343"/>
                    </a:ext>
                  </a:extLst>
                </a:gridCol>
                <a:gridCol w="4914880">
                  <a:extLst>
                    <a:ext uri="{9D8B030D-6E8A-4147-A177-3AD203B41FA5}">
                      <a16:colId xmlns:a16="http://schemas.microsoft.com/office/drawing/2014/main" val="3980953843"/>
                    </a:ext>
                  </a:extLst>
                </a:gridCol>
              </a:tblGrid>
              <a:tr h="435073">
                <a:tc>
                  <a:txBody>
                    <a:bodyPr/>
                    <a:lstStyle/>
                    <a:p>
                      <a:pPr lvl="0" algn="ctr">
                        <a:buNone/>
                      </a:pPr>
                      <a:r>
                        <a:rPr lang="en-US" sz="1800" dirty="0">
                          <a:latin typeface="+mj-lt"/>
                        </a:rPr>
                        <a:t>Defense Model</a:t>
                      </a:r>
                    </a:p>
                  </a:txBody>
                  <a:tcPr anchor="ctr">
                    <a:lnL w="0">
                      <a:noFill/>
                    </a:lnL>
                    <a:lnR w="0">
                      <a:noFill/>
                    </a:lnR>
                    <a:lnT w="0">
                      <a:noFill/>
                    </a:lnT>
                    <a:lnB w="0">
                      <a:noFill/>
                    </a:lnB>
                    <a:solidFill>
                      <a:srgbClr val="0022B4"/>
                    </a:solidFill>
                  </a:tcPr>
                </a:tc>
                <a:tc>
                  <a:txBody>
                    <a:bodyPr/>
                    <a:lstStyle/>
                    <a:p>
                      <a:pPr algn="ctr"/>
                      <a:r>
                        <a:rPr lang="en-US" sz="1800" dirty="0">
                          <a:latin typeface="+mj-lt"/>
                        </a:rPr>
                        <a:t>Model</a:t>
                      </a:r>
                    </a:p>
                  </a:txBody>
                  <a:tcPr anchor="ctr">
                    <a:lnL w="0">
                      <a:noFill/>
                    </a:lnL>
                    <a:lnR w="0">
                      <a:noFill/>
                    </a:lnR>
                    <a:lnT w="0">
                      <a:noFill/>
                    </a:lnT>
                    <a:lnB w="0">
                      <a:noFill/>
                    </a:lnB>
                    <a:solidFill>
                      <a:srgbClr val="0022B4"/>
                    </a:solidFill>
                  </a:tcPr>
                </a:tc>
                <a:tc>
                  <a:txBody>
                    <a:bodyPr/>
                    <a:lstStyle/>
                    <a:p>
                      <a:pPr lvl="0" algn="ctr">
                        <a:lnSpc>
                          <a:spcPct val="100000"/>
                        </a:lnSpc>
                        <a:spcBef>
                          <a:spcPts val="0"/>
                        </a:spcBef>
                        <a:spcAft>
                          <a:spcPts val="0"/>
                        </a:spcAft>
                        <a:buNone/>
                      </a:pPr>
                      <a:r>
                        <a:rPr lang="en-US" sz="1800" b="1" i="0" u="none" strike="noStrike" noProof="0" dirty="0">
                          <a:latin typeface="+mj-lt"/>
                        </a:rPr>
                        <a:t>Knowledge</a:t>
                      </a:r>
                    </a:p>
                  </a:txBody>
                  <a:tcPr anchor="ctr">
                    <a:lnL w="0">
                      <a:noFill/>
                    </a:lnL>
                    <a:lnR w="0">
                      <a:noFill/>
                    </a:lnR>
                    <a:lnT w="0">
                      <a:noFill/>
                    </a:lnT>
                    <a:lnB w="0">
                      <a:noFill/>
                    </a:lnB>
                    <a:solidFill>
                      <a:srgbClr val="0022B4"/>
                    </a:solidFill>
                  </a:tcPr>
                </a:tc>
                <a:tc>
                  <a:txBody>
                    <a:bodyPr/>
                    <a:lstStyle/>
                    <a:p>
                      <a:pPr algn="ctr"/>
                      <a:r>
                        <a:rPr lang="en-US" sz="1800" dirty="0">
                          <a:latin typeface="+mj-lt"/>
                        </a:rPr>
                        <a:t>Approach/Experiment</a:t>
                      </a:r>
                    </a:p>
                  </a:txBody>
                  <a:tcPr anchor="ctr">
                    <a:lnL w="0">
                      <a:noFill/>
                    </a:lnL>
                    <a:lnR w="0">
                      <a:noFill/>
                    </a:lnR>
                    <a:lnT w="0">
                      <a:noFill/>
                    </a:lnT>
                    <a:lnB w="0">
                      <a:noFill/>
                    </a:lnB>
                    <a:solidFill>
                      <a:srgbClr val="0022B4"/>
                    </a:solidFill>
                  </a:tcPr>
                </a:tc>
                <a:extLst>
                  <a:ext uri="{0D108BD9-81ED-4DB2-BD59-A6C34878D82A}">
                    <a16:rowId xmlns:a16="http://schemas.microsoft.com/office/drawing/2014/main" val="760860257"/>
                  </a:ext>
                </a:extLst>
              </a:tr>
              <a:tr h="435073">
                <a:tc>
                  <a:txBody>
                    <a:bodyPr/>
                    <a:lstStyle/>
                    <a:p>
                      <a:pPr lvl="0" algn="ctr">
                        <a:buNone/>
                      </a:pPr>
                      <a:r>
                        <a:rPr lang="en-US" sz="1800" b="0" i="0" u="none" strike="noStrike" noProof="0" dirty="0">
                          <a:latin typeface="+mj-lt"/>
                        </a:rPr>
                        <a:t>Informed Defenders</a:t>
                      </a:r>
                      <a:endParaRPr lang="en-US" sz="1800" b="0" dirty="0">
                        <a:latin typeface="+mj-lt"/>
                      </a:endParaRPr>
                    </a:p>
                  </a:txBody>
                  <a:tcPr anchor="ctr">
                    <a:lnL w="0">
                      <a:noFill/>
                    </a:lnL>
                    <a:lnR w="0">
                      <a:noFill/>
                    </a:lnR>
                    <a:lnT w="0">
                      <a:noFill/>
                    </a:lnT>
                    <a:lnB w="0">
                      <a:noFill/>
                    </a:lnB>
                  </a:tcPr>
                </a:tc>
                <a:tc>
                  <a:txBody>
                    <a:bodyPr/>
                    <a:lstStyle/>
                    <a:p>
                      <a:pPr algn="ctr"/>
                      <a:r>
                        <a:rPr lang="en-US" sz="1800" dirty="0">
                          <a:latin typeface="+mj-lt"/>
                        </a:rPr>
                        <a:t>White Box</a:t>
                      </a:r>
                    </a:p>
                  </a:txBody>
                  <a:tcPr anchor="ctr">
                    <a:lnL w="0">
                      <a:noFill/>
                    </a:lnL>
                    <a:lnR w="0">
                      <a:noFill/>
                    </a:lnR>
                    <a:lnT w="0">
                      <a:noFill/>
                    </a:lnT>
                    <a:lnB w="0">
                      <a:noFill/>
                    </a:lnB>
                  </a:tcPr>
                </a:tc>
                <a:tc>
                  <a:txBody>
                    <a:bodyPr/>
                    <a:lstStyle/>
                    <a:p>
                      <a:pPr lvl="0" algn="ctr">
                        <a:lnSpc>
                          <a:spcPct val="100000"/>
                        </a:lnSpc>
                        <a:spcBef>
                          <a:spcPts val="0"/>
                        </a:spcBef>
                        <a:spcAft>
                          <a:spcPts val="0"/>
                        </a:spcAft>
                        <a:buNone/>
                      </a:pPr>
                      <a:r>
                        <a:rPr lang="en-US" sz="1800" b="0" i="0" u="none" strike="noStrike" noProof="0" dirty="0">
                          <a:latin typeface="+mj-lt"/>
                        </a:rPr>
                        <a:t>Complete</a:t>
                      </a:r>
                    </a:p>
                  </a:txBody>
                  <a:tcPr anchor="ctr">
                    <a:lnL w="0">
                      <a:noFill/>
                    </a:lnL>
                    <a:lnR w="0">
                      <a:noFill/>
                    </a:lnR>
                    <a:lnT w="0">
                      <a:noFill/>
                    </a:lnT>
                    <a:lnB w="0">
                      <a:noFill/>
                    </a:lnB>
                  </a:tcPr>
                </a:tc>
                <a:tc>
                  <a:txBody>
                    <a:bodyPr/>
                    <a:lstStyle/>
                    <a:p>
                      <a:pPr lvl="0" algn="ctr">
                        <a:buNone/>
                      </a:pPr>
                      <a:r>
                        <a:rPr lang="en-US" sz="1800">
                          <a:latin typeface="+mj-lt"/>
                        </a:rPr>
                        <a:t>Side-by-side comparison with full</a:t>
                      </a:r>
                      <a:r>
                        <a:rPr lang="en-US" sz="1800" b="1">
                          <a:latin typeface="+mj-lt"/>
                        </a:rPr>
                        <a:t> </a:t>
                      </a:r>
                      <a:r>
                        <a:rPr lang="en-US" sz="1800">
                          <a:latin typeface="+mj-lt"/>
                        </a:rPr>
                        <a:t>reference </a:t>
                      </a:r>
                      <a:r>
                        <a:rPr lang="en-US" sz="1800" b="1" i="0" u="none" strike="noStrike" noProof="0">
                          <a:latin typeface="+mj-lt"/>
                        </a:rPr>
                        <a:t>(A)</a:t>
                      </a:r>
                      <a:endParaRPr lang="en-US" sz="1800" b="1">
                        <a:latin typeface="+mj-lt"/>
                      </a:endParaRPr>
                    </a:p>
                  </a:txBody>
                  <a:tcPr>
                    <a:lnL w="0">
                      <a:noFill/>
                    </a:lnL>
                    <a:lnR w="0">
                      <a:noFill/>
                    </a:lnR>
                    <a:lnT w="0">
                      <a:noFill/>
                    </a:lnT>
                    <a:lnB w="0">
                      <a:noFill/>
                    </a:lnB>
                  </a:tcPr>
                </a:tc>
                <a:extLst>
                  <a:ext uri="{0D108BD9-81ED-4DB2-BD59-A6C34878D82A}">
                    <a16:rowId xmlns:a16="http://schemas.microsoft.com/office/drawing/2014/main" val="49514492"/>
                  </a:ext>
                </a:extLst>
              </a:tr>
              <a:tr h="435073">
                <a:tc>
                  <a:txBody>
                    <a:bodyPr/>
                    <a:lstStyle/>
                    <a:p>
                      <a:pPr lvl="0" algn="ctr">
                        <a:buNone/>
                      </a:pPr>
                      <a:r>
                        <a:rPr lang="en-US" sz="1800" b="0" i="0" u="none" strike="noStrike" noProof="0" dirty="0">
                          <a:latin typeface="+mj-lt"/>
                        </a:rPr>
                        <a:t>Knowledgeable Defenders </a:t>
                      </a:r>
                      <a:endParaRPr lang="en-US" sz="1800" b="0" dirty="0">
                        <a:latin typeface="+mj-lt"/>
                      </a:endParaRPr>
                    </a:p>
                  </a:txBody>
                  <a:tcPr anchor="ctr">
                    <a:lnL w="0">
                      <a:noFill/>
                    </a:lnL>
                    <a:lnR w="0">
                      <a:noFill/>
                    </a:lnR>
                    <a:lnT w="0">
                      <a:noFill/>
                    </a:lnT>
                    <a:lnB w="0">
                      <a:noFill/>
                    </a:lnB>
                  </a:tcPr>
                </a:tc>
                <a:tc>
                  <a:txBody>
                    <a:bodyPr/>
                    <a:lstStyle/>
                    <a:p>
                      <a:pPr algn="ctr"/>
                      <a:r>
                        <a:rPr lang="en-US" sz="1800" dirty="0">
                          <a:latin typeface="+mj-lt"/>
                        </a:rPr>
                        <a:t>Grey Box</a:t>
                      </a:r>
                    </a:p>
                  </a:txBody>
                  <a:tcPr anchor="ctr">
                    <a:lnL w="0">
                      <a:noFill/>
                    </a:lnL>
                    <a:lnR w="0">
                      <a:noFill/>
                    </a:lnR>
                    <a:lnT w="0">
                      <a:noFill/>
                    </a:lnT>
                    <a:lnB w="0">
                      <a:noFill/>
                    </a:lnB>
                  </a:tcPr>
                </a:tc>
                <a:tc>
                  <a:txBody>
                    <a:bodyPr/>
                    <a:lstStyle/>
                    <a:p>
                      <a:pPr lvl="0" algn="ctr">
                        <a:lnSpc>
                          <a:spcPct val="100000"/>
                        </a:lnSpc>
                        <a:spcBef>
                          <a:spcPts val="0"/>
                        </a:spcBef>
                        <a:spcAft>
                          <a:spcPts val="0"/>
                        </a:spcAft>
                        <a:buNone/>
                      </a:pPr>
                      <a:r>
                        <a:rPr lang="en-US" sz="1800" b="0" i="0" u="none" strike="noStrike" noProof="0" dirty="0">
                          <a:latin typeface="+mj-lt"/>
                        </a:rPr>
                        <a:t>Reasonable</a:t>
                      </a:r>
                    </a:p>
                  </a:txBody>
                  <a:tcPr anchor="ctr">
                    <a:lnL w="0">
                      <a:noFill/>
                    </a:lnL>
                    <a:lnR w="0">
                      <a:noFill/>
                    </a:lnR>
                    <a:lnT w="0">
                      <a:noFill/>
                    </a:lnT>
                    <a:lnB w="0">
                      <a:noFill/>
                    </a:lnB>
                  </a:tcPr>
                </a:tc>
                <a:tc>
                  <a:txBody>
                    <a:bodyPr/>
                    <a:lstStyle/>
                    <a:p>
                      <a:pPr lvl="0" algn="ctr">
                        <a:buNone/>
                      </a:pPr>
                      <a:r>
                        <a:rPr lang="en-US" sz="1800" dirty="0">
                          <a:latin typeface="+mj-lt"/>
                        </a:rPr>
                        <a:t>Limited access to a few benign images </a:t>
                      </a:r>
                      <a:r>
                        <a:rPr lang="en-US" sz="1800" b="1" i="0" u="none" strike="noStrike" noProof="0" dirty="0">
                          <a:latin typeface="+mj-lt"/>
                        </a:rPr>
                        <a:t>(B)</a:t>
                      </a:r>
                      <a:endParaRPr lang="en-US" sz="1800" b="1" dirty="0">
                        <a:latin typeface="+mj-lt"/>
                      </a:endParaRPr>
                    </a:p>
                  </a:txBody>
                  <a:tcPr>
                    <a:lnL w="0">
                      <a:noFill/>
                    </a:lnL>
                    <a:lnR w="0">
                      <a:noFill/>
                    </a:lnR>
                    <a:lnT w="0">
                      <a:noFill/>
                    </a:lnT>
                    <a:lnB w="0">
                      <a:noFill/>
                    </a:lnB>
                  </a:tcPr>
                </a:tc>
                <a:extLst>
                  <a:ext uri="{0D108BD9-81ED-4DB2-BD59-A6C34878D82A}">
                    <a16:rowId xmlns:a16="http://schemas.microsoft.com/office/drawing/2014/main" val="1652477748"/>
                  </a:ext>
                </a:extLst>
              </a:tr>
              <a:tr h="435073">
                <a:tc>
                  <a:txBody>
                    <a:bodyPr/>
                    <a:lstStyle/>
                    <a:p>
                      <a:pPr lvl="0" algn="ctr">
                        <a:buNone/>
                      </a:pPr>
                      <a:r>
                        <a:rPr lang="en-US" sz="1800" b="0" i="0" u="none" strike="noStrike" noProof="0" err="1">
                          <a:latin typeface="+mj-lt"/>
                        </a:rPr>
                        <a:t>Referenceless</a:t>
                      </a:r>
                      <a:r>
                        <a:rPr lang="en-US" sz="1800" b="0" i="0" u="none" strike="noStrike" noProof="0">
                          <a:latin typeface="+mj-lt"/>
                        </a:rPr>
                        <a:t> Defenders </a:t>
                      </a:r>
                      <a:endParaRPr lang="en-US" sz="1800" b="0">
                        <a:latin typeface="+mj-lt"/>
                      </a:endParaRPr>
                    </a:p>
                  </a:txBody>
                  <a:tcPr anchor="ctr">
                    <a:lnL w="0">
                      <a:noFill/>
                    </a:lnL>
                    <a:lnR w="0">
                      <a:noFill/>
                    </a:lnR>
                    <a:lnT w="0">
                      <a:noFill/>
                    </a:lnT>
                    <a:lnB w="0">
                      <a:noFill/>
                    </a:lnB>
                  </a:tcPr>
                </a:tc>
                <a:tc>
                  <a:txBody>
                    <a:bodyPr/>
                    <a:lstStyle/>
                    <a:p>
                      <a:pPr algn="ctr"/>
                      <a:r>
                        <a:rPr lang="en-US" sz="1800">
                          <a:latin typeface="+mj-lt"/>
                        </a:rPr>
                        <a:t>Black Box</a:t>
                      </a:r>
                    </a:p>
                  </a:txBody>
                  <a:tcPr anchor="ctr">
                    <a:lnL w="0">
                      <a:noFill/>
                    </a:lnL>
                    <a:lnR w="0">
                      <a:noFill/>
                    </a:lnR>
                    <a:lnT w="0">
                      <a:noFill/>
                    </a:lnT>
                    <a:lnB w="0">
                      <a:noFill/>
                    </a:lnB>
                  </a:tcPr>
                </a:tc>
                <a:tc>
                  <a:txBody>
                    <a:bodyPr/>
                    <a:lstStyle/>
                    <a:p>
                      <a:pPr lvl="0" algn="ctr">
                        <a:lnSpc>
                          <a:spcPct val="100000"/>
                        </a:lnSpc>
                        <a:spcBef>
                          <a:spcPts val="0"/>
                        </a:spcBef>
                        <a:spcAft>
                          <a:spcPts val="0"/>
                        </a:spcAft>
                        <a:buNone/>
                      </a:pPr>
                      <a:r>
                        <a:rPr lang="en-US" sz="1800" b="0" i="0" u="none" strike="noStrike" noProof="0" dirty="0">
                          <a:latin typeface="+mj-lt"/>
                        </a:rPr>
                        <a:t>Little/No</a:t>
                      </a:r>
                    </a:p>
                  </a:txBody>
                  <a:tcPr anchor="ctr">
                    <a:lnL w="0">
                      <a:noFill/>
                    </a:lnL>
                    <a:lnR w="0">
                      <a:noFill/>
                    </a:lnR>
                    <a:lnT w="0">
                      <a:noFill/>
                    </a:lnT>
                    <a:lnB w="0">
                      <a:noFill/>
                    </a:lnB>
                  </a:tcPr>
                </a:tc>
                <a:tc>
                  <a:txBody>
                    <a:bodyPr/>
                    <a:lstStyle/>
                    <a:p>
                      <a:pPr lvl="0" algn="ctr">
                        <a:buNone/>
                      </a:pPr>
                      <a:r>
                        <a:rPr lang="en-US" sz="1800" dirty="0">
                          <a:latin typeface="+mj-lt"/>
                        </a:rPr>
                        <a:t>Blind judgement without reference </a:t>
                      </a:r>
                      <a:r>
                        <a:rPr lang="en-US" sz="1800" b="1" i="0" u="none" strike="noStrike" noProof="0" dirty="0">
                          <a:latin typeface="+mj-lt"/>
                        </a:rPr>
                        <a:t>(C)</a:t>
                      </a:r>
                      <a:endParaRPr lang="en-US" sz="1800" b="1" dirty="0">
                        <a:latin typeface="+mj-lt"/>
                      </a:endParaRPr>
                    </a:p>
                  </a:txBody>
                  <a:tcPr>
                    <a:lnL w="0">
                      <a:noFill/>
                    </a:lnL>
                    <a:lnR w="0">
                      <a:noFill/>
                    </a:lnR>
                    <a:lnT w="0">
                      <a:noFill/>
                    </a:lnT>
                    <a:lnB w="0">
                      <a:noFill/>
                    </a:lnB>
                  </a:tcPr>
                </a:tc>
                <a:extLst>
                  <a:ext uri="{0D108BD9-81ED-4DB2-BD59-A6C34878D82A}">
                    <a16:rowId xmlns:a16="http://schemas.microsoft.com/office/drawing/2014/main" val="999441291"/>
                  </a:ext>
                </a:extLst>
              </a:tr>
            </a:tbl>
          </a:graphicData>
        </a:graphic>
      </p:graphicFrame>
      <p:pic>
        <p:nvPicPr>
          <p:cNvPr id="7" name="Picture 6" descr="A picture containing text&#10;&#10;Description automatically generated">
            <a:extLst>
              <a:ext uri="{FF2B5EF4-FFF2-40B4-BE49-F238E27FC236}">
                <a16:creationId xmlns:a16="http://schemas.microsoft.com/office/drawing/2014/main" id="{E0C8D8AD-2B4C-5F39-5CBE-631DE44C9CE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489"/>
          <a:stretch/>
        </p:blipFill>
        <p:spPr>
          <a:xfrm>
            <a:off x="796156" y="3360626"/>
            <a:ext cx="10576963" cy="2833510"/>
          </a:xfrm>
          <a:prstGeom prst="rect">
            <a:avLst/>
          </a:prstGeom>
        </p:spPr>
      </p:pic>
      <p:sp>
        <p:nvSpPr>
          <p:cNvPr id="8" name="Slide Number Placeholder 7">
            <a:extLst>
              <a:ext uri="{FF2B5EF4-FFF2-40B4-BE49-F238E27FC236}">
                <a16:creationId xmlns:a16="http://schemas.microsoft.com/office/drawing/2014/main" id="{C83CCA51-A152-ED4D-15E6-88EC11D01CEB}"/>
              </a:ext>
            </a:extLst>
          </p:cNvPr>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595885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408DC213-AA60-4E25-F125-7C1AF64421F9}"/>
              </a:ext>
            </a:extLst>
          </p:cNvPr>
          <p:cNvSpPr>
            <a:spLocks noGrp="1"/>
          </p:cNvSpPr>
          <p:nvPr>
            <p:ph idx="1"/>
          </p:nvPr>
        </p:nvSpPr>
        <p:spPr/>
        <p:txBody>
          <a:bodyPr/>
          <a:lstStyle/>
          <a:p>
            <a:r>
              <a:rPr lang="en-US" dirty="0"/>
              <a:t>We sent the questionnaires to senior/graduate CS students in three institutions. </a:t>
            </a:r>
          </a:p>
          <a:p>
            <a:pPr lvl="1"/>
            <a:r>
              <a:rPr lang="en-US" dirty="0"/>
              <a:t>With IRB approvals.</a:t>
            </a:r>
          </a:p>
          <a:p>
            <a:r>
              <a:rPr lang="en-US" dirty="0"/>
              <a:t>The pool of CS students mimic the system administrators or ML/AI users in real world applications. </a:t>
            </a:r>
          </a:p>
          <a:p>
            <a:r>
              <a:rPr lang="en-US" dirty="0"/>
              <a:t>In six weeks, we collected 1,526 responses with 30,369 annotations,</a:t>
            </a:r>
          </a:p>
          <a:p>
            <a:pPr lvl="1"/>
            <a:r>
              <a:rPr lang="en-US" dirty="0"/>
              <a:t>504 responses and 9,991 annotations to Exp 1</a:t>
            </a:r>
          </a:p>
          <a:p>
            <a:pPr lvl="1"/>
            <a:r>
              <a:rPr lang="en-US" dirty="0"/>
              <a:t>512 responses and 10,209 annotations to Exp 2</a:t>
            </a:r>
          </a:p>
          <a:p>
            <a:pPr lvl="1"/>
            <a:r>
              <a:rPr lang="en-US" dirty="0"/>
              <a:t>510 responses and 10,169 annotations to Exp 3</a:t>
            </a:r>
          </a:p>
          <a:p>
            <a:endParaRPr lang="en-US" dirty="0"/>
          </a:p>
        </p:txBody>
      </p:sp>
      <p:sp>
        <p:nvSpPr>
          <p:cNvPr id="8" name="Slide Number Placeholder 7">
            <a:extLst>
              <a:ext uri="{FF2B5EF4-FFF2-40B4-BE49-F238E27FC236}">
                <a16:creationId xmlns:a16="http://schemas.microsoft.com/office/drawing/2014/main" id="{C83CCA51-A152-ED4D-15E6-88EC11D01CEB}"/>
              </a:ext>
            </a:extLst>
          </p:cNvPr>
          <p:cNvSpPr>
            <a:spLocks noGrp="1"/>
          </p:cNvSpPr>
          <p:nvPr>
            <p:ph type="sldNum" sz="quarter" idx="12"/>
          </p:nvPr>
        </p:nvSpPr>
        <p:spPr/>
        <p:txBody>
          <a:bodyPr/>
          <a:lstStyle/>
          <a:p>
            <a:fld id="{B6F15528-21DE-4FAA-801E-634DDDAF4B2B}" type="slidenum">
              <a:rPr lang="en-US" smtClean="0"/>
              <a:pPr/>
              <a:t>15</a:t>
            </a:fld>
            <a:endParaRPr lang="en-US"/>
          </a:p>
        </p:txBody>
      </p:sp>
      <p:sp>
        <p:nvSpPr>
          <p:cNvPr id="3" name="Title 2">
            <a:extLst>
              <a:ext uri="{FF2B5EF4-FFF2-40B4-BE49-F238E27FC236}">
                <a16:creationId xmlns:a16="http://schemas.microsoft.com/office/drawing/2014/main" id="{436E26E8-4AAA-77D6-05E8-93EA7CCF04EF}"/>
              </a:ext>
            </a:extLst>
          </p:cNvPr>
          <p:cNvSpPr>
            <a:spLocks noGrp="1"/>
          </p:cNvSpPr>
          <p:nvPr>
            <p:ph type="title"/>
          </p:nvPr>
        </p:nvSpPr>
        <p:spPr/>
        <p:txBody>
          <a:bodyPr/>
          <a:lstStyle/>
          <a:p>
            <a:r>
              <a:rPr lang="en-US" dirty="0"/>
              <a:t>User Study: Defender's Model &amp; Experiment Design</a:t>
            </a:r>
          </a:p>
        </p:txBody>
      </p:sp>
      <p:sp>
        <p:nvSpPr>
          <p:cNvPr id="4" name="Content Placeholder 2">
            <a:extLst>
              <a:ext uri="{FF2B5EF4-FFF2-40B4-BE49-F238E27FC236}">
                <a16:creationId xmlns:a16="http://schemas.microsoft.com/office/drawing/2014/main" id="{F4BBA29D-40BC-7071-988F-0E04FE5F7E66}"/>
              </a:ext>
            </a:extLst>
          </p:cNvPr>
          <p:cNvSpPr txBox="1">
            <a:spLocks/>
          </p:cNvSpPr>
          <p:nvPr/>
        </p:nvSpPr>
        <p:spPr>
          <a:xfrm>
            <a:off x="838200" y="1379010"/>
            <a:ext cx="10511640" cy="4419723"/>
          </a:xfrm>
          <a:prstGeom prst="rect">
            <a:avLst/>
          </a:prstGeom>
        </p:spPr>
        <p:txBody>
          <a:bodyPr vert="horz" wrap="square"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a:buChar char="•"/>
            </a:pPr>
            <a:endParaRPr lang="en-US" sz="2400">
              <a:latin typeface="Times New Roman"/>
              <a:cs typeface="Calibri" panose="020F0502020204030204"/>
            </a:endParaRPr>
          </a:p>
          <a:p>
            <a:pPr>
              <a:buFont typeface="Arial"/>
              <a:buChar char="•"/>
            </a:pPr>
            <a:endParaRPr lang="en-US" sz="2400">
              <a:latin typeface="Times New Roman"/>
              <a:cs typeface="Calibri" panose="020F0502020204030204"/>
            </a:endParaRPr>
          </a:p>
        </p:txBody>
      </p:sp>
    </p:spTree>
    <p:extLst>
      <p:ext uri="{BB962C8B-B14F-4D97-AF65-F5344CB8AC3E}">
        <p14:creationId xmlns:p14="http://schemas.microsoft.com/office/powerpoint/2010/main" val="3403719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BADD110B-2E55-6967-50FB-6634949D5558}"/>
              </a:ext>
            </a:extLst>
          </p:cNvPr>
          <p:cNvGraphicFramePr>
            <a:graphicFrameLocks/>
          </p:cNvGraphicFramePr>
          <p:nvPr>
            <p:extLst>
              <p:ext uri="{D42A27DB-BD31-4B8C-83A1-F6EECF244321}">
                <p14:modId xmlns:p14="http://schemas.microsoft.com/office/powerpoint/2010/main" val="2929806910"/>
              </p:ext>
            </p:extLst>
          </p:nvPr>
        </p:nvGraphicFramePr>
        <p:xfrm>
          <a:off x="277693" y="1297541"/>
          <a:ext cx="11636613" cy="4378132"/>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a:extLst>
              <a:ext uri="{FF2B5EF4-FFF2-40B4-BE49-F238E27FC236}">
                <a16:creationId xmlns:a16="http://schemas.microsoft.com/office/drawing/2014/main" id="{18F18A84-B5BC-33FB-8B4B-4AB3BE99A3D5}"/>
              </a:ext>
            </a:extLst>
          </p:cNvPr>
          <p:cNvSpPr>
            <a:spLocks noGrp="1"/>
          </p:cNvSpPr>
          <p:nvPr>
            <p:ph type="sldNum" sz="quarter" idx="12"/>
          </p:nvPr>
        </p:nvSpPr>
        <p:spPr/>
        <p:txBody>
          <a:bodyPr/>
          <a:lstStyle/>
          <a:p>
            <a:fld id="{B6F15528-21DE-4FAA-801E-634DDDAF4B2B}" type="slidenum">
              <a:rPr lang="en-US" smtClean="0"/>
              <a:pPr/>
              <a:t>16</a:t>
            </a:fld>
            <a:endParaRPr lang="en-US"/>
          </a:p>
        </p:txBody>
      </p:sp>
      <p:sp>
        <p:nvSpPr>
          <p:cNvPr id="4" name="Title 3">
            <a:extLst>
              <a:ext uri="{FF2B5EF4-FFF2-40B4-BE49-F238E27FC236}">
                <a16:creationId xmlns:a16="http://schemas.microsoft.com/office/drawing/2014/main" id="{5B188DC1-7109-03C3-68D4-F54646F49B27}"/>
              </a:ext>
            </a:extLst>
          </p:cNvPr>
          <p:cNvSpPr>
            <a:spLocks noGrp="1"/>
          </p:cNvSpPr>
          <p:nvPr>
            <p:ph type="title"/>
          </p:nvPr>
        </p:nvSpPr>
        <p:spPr/>
        <p:txBody>
          <a:bodyPr/>
          <a:lstStyle/>
          <a:p>
            <a:r>
              <a:rPr lang="en-US" dirty="0"/>
              <a:t>User Study: Results</a:t>
            </a:r>
          </a:p>
        </p:txBody>
      </p:sp>
      <p:grpSp>
        <p:nvGrpSpPr>
          <p:cNvPr id="24" name="Group 23">
            <a:extLst>
              <a:ext uri="{FF2B5EF4-FFF2-40B4-BE49-F238E27FC236}">
                <a16:creationId xmlns:a16="http://schemas.microsoft.com/office/drawing/2014/main" id="{695F970E-1A97-FDB8-3CC8-849A8595EB0D}"/>
              </a:ext>
            </a:extLst>
          </p:cNvPr>
          <p:cNvGrpSpPr/>
          <p:nvPr/>
        </p:nvGrpSpPr>
        <p:grpSpPr>
          <a:xfrm>
            <a:off x="1487442" y="4991880"/>
            <a:ext cx="10081225" cy="799007"/>
            <a:chOff x="1487442" y="4991880"/>
            <a:chExt cx="10081225" cy="799007"/>
          </a:xfrm>
        </p:grpSpPr>
        <p:sp>
          <p:nvSpPr>
            <p:cNvPr id="13" name="Left Bracket 12">
              <a:extLst>
                <a:ext uri="{FF2B5EF4-FFF2-40B4-BE49-F238E27FC236}">
                  <a16:creationId xmlns:a16="http://schemas.microsoft.com/office/drawing/2014/main" id="{3836F9B8-3FB9-75BA-1B42-DFA413DA42CE}"/>
                </a:ext>
              </a:extLst>
            </p:cNvPr>
            <p:cNvSpPr/>
            <p:nvPr/>
          </p:nvSpPr>
          <p:spPr>
            <a:xfrm rot="16200000">
              <a:off x="3474884" y="3371390"/>
              <a:ext cx="230428" cy="4205312"/>
            </a:xfrm>
            <a:prstGeom prst="leftBracket">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0" name="Group 19">
              <a:extLst>
                <a:ext uri="{FF2B5EF4-FFF2-40B4-BE49-F238E27FC236}">
                  <a16:creationId xmlns:a16="http://schemas.microsoft.com/office/drawing/2014/main" id="{B852D0D9-313B-1249-B8A3-77A221B7FB14}"/>
                </a:ext>
              </a:extLst>
            </p:cNvPr>
            <p:cNvGrpSpPr/>
            <p:nvPr/>
          </p:nvGrpSpPr>
          <p:grpSpPr>
            <a:xfrm>
              <a:off x="5902760" y="4991880"/>
              <a:ext cx="5613186" cy="395758"/>
              <a:chOff x="5902760" y="5070796"/>
              <a:chExt cx="5613186" cy="395758"/>
            </a:xfrm>
          </p:grpSpPr>
          <p:sp>
            <p:nvSpPr>
              <p:cNvPr id="14" name="Left Bracket 13">
                <a:extLst>
                  <a:ext uri="{FF2B5EF4-FFF2-40B4-BE49-F238E27FC236}">
                    <a16:creationId xmlns:a16="http://schemas.microsoft.com/office/drawing/2014/main" id="{149E0E17-CB11-E863-32A3-6134375EAA4C}"/>
                  </a:ext>
                </a:extLst>
              </p:cNvPr>
              <p:cNvSpPr/>
              <p:nvPr/>
            </p:nvSpPr>
            <p:spPr>
              <a:xfrm rot="16200000">
                <a:off x="6391802" y="4581754"/>
                <a:ext cx="230430" cy="1208514"/>
              </a:xfrm>
              <a:prstGeom prst="leftBracket">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Left Bracket 14">
                <a:extLst>
                  <a:ext uri="{FF2B5EF4-FFF2-40B4-BE49-F238E27FC236}">
                    <a16:creationId xmlns:a16="http://schemas.microsoft.com/office/drawing/2014/main" id="{F5E2C96C-1302-3B17-B2D4-3042EF72835C}"/>
                  </a:ext>
                </a:extLst>
              </p:cNvPr>
              <p:cNvSpPr/>
              <p:nvPr/>
            </p:nvSpPr>
            <p:spPr>
              <a:xfrm rot="16200000">
                <a:off x="8198712" y="4120336"/>
                <a:ext cx="230315" cy="2131459"/>
              </a:xfrm>
              <a:prstGeom prst="leftBracket">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Left Bracket 15">
                <a:extLst>
                  <a:ext uri="{FF2B5EF4-FFF2-40B4-BE49-F238E27FC236}">
                    <a16:creationId xmlns:a16="http://schemas.microsoft.com/office/drawing/2014/main" id="{9841D5F0-C31B-330C-37A7-2809A31E0818}"/>
                  </a:ext>
                </a:extLst>
              </p:cNvPr>
              <p:cNvSpPr/>
              <p:nvPr/>
            </p:nvSpPr>
            <p:spPr>
              <a:xfrm rot="16200000">
                <a:off x="10390223" y="4175501"/>
                <a:ext cx="230314" cy="2021133"/>
              </a:xfrm>
              <a:prstGeom prst="leftBracket">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2FB83575-2E5B-7A74-8C21-D41D493E5253}"/>
                  </a:ext>
                </a:extLst>
              </p:cNvPr>
              <p:cNvSpPr txBox="1"/>
              <p:nvPr/>
            </p:nvSpPr>
            <p:spPr>
              <a:xfrm>
                <a:off x="6190178" y="5097222"/>
                <a:ext cx="633677" cy="369332"/>
              </a:xfrm>
              <a:prstGeom prst="rect">
                <a:avLst/>
              </a:prstGeom>
              <a:solidFill>
                <a:schemeClr val="bg1"/>
              </a:solidFill>
            </p:spPr>
            <p:txBody>
              <a:bodyPr wrap="square" lIns="45720" rIns="45720" rtlCol="0">
                <a:spAutoFit/>
              </a:bodyPr>
              <a:lstStyle/>
              <a:p>
                <a:pPr algn="ctr"/>
                <a:r>
                  <a:rPr lang="en-US" b="1" dirty="0"/>
                  <a:t>noise</a:t>
                </a:r>
              </a:p>
            </p:txBody>
          </p:sp>
          <p:sp>
            <p:nvSpPr>
              <p:cNvPr id="18" name="TextBox 17">
                <a:extLst>
                  <a:ext uri="{FF2B5EF4-FFF2-40B4-BE49-F238E27FC236}">
                    <a16:creationId xmlns:a16="http://schemas.microsoft.com/office/drawing/2014/main" id="{675747AB-3090-7FAF-4173-CDF975C3CD90}"/>
                  </a:ext>
                </a:extLst>
              </p:cNvPr>
              <p:cNvSpPr txBox="1"/>
              <p:nvPr/>
            </p:nvSpPr>
            <p:spPr>
              <a:xfrm>
                <a:off x="7997031" y="5091973"/>
                <a:ext cx="633677" cy="369332"/>
              </a:xfrm>
              <a:prstGeom prst="rect">
                <a:avLst/>
              </a:prstGeom>
              <a:solidFill>
                <a:schemeClr val="bg1"/>
              </a:solidFill>
            </p:spPr>
            <p:txBody>
              <a:bodyPr wrap="square" lIns="45720" rIns="45720" rtlCol="0">
                <a:spAutoFit/>
              </a:bodyPr>
              <a:lstStyle/>
              <a:p>
                <a:pPr algn="ctr"/>
                <a:r>
                  <a:rPr lang="en-US" b="1" dirty="0"/>
                  <a:t>patch</a:t>
                </a:r>
              </a:p>
            </p:txBody>
          </p:sp>
          <p:sp>
            <p:nvSpPr>
              <p:cNvPr id="19" name="TextBox 18">
                <a:extLst>
                  <a:ext uri="{FF2B5EF4-FFF2-40B4-BE49-F238E27FC236}">
                    <a16:creationId xmlns:a16="http://schemas.microsoft.com/office/drawing/2014/main" id="{F75D2915-2088-A7A2-059A-21C54EF2AA46}"/>
                  </a:ext>
                </a:extLst>
              </p:cNvPr>
              <p:cNvSpPr txBox="1"/>
              <p:nvPr/>
            </p:nvSpPr>
            <p:spPr>
              <a:xfrm>
                <a:off x="9665141" y="5090644"/>
                <a:ext cx="1699408" cy="369332"/>
              </a:xfrm>
              <a:prstGeom prst="rect">
                <a:avLst/>
              </a:prstGeom>
              <a:solidFill>
                <a:schemeClr val="bg1"/>
              </a:solidFill>
            </p:spPr>
            <p:txBody>
              <a:bodyPr wrap="square" lIns="45720" rIns="45720" rtlCol="0">
                <a:spAutoFit/>
              </a:bodyPr>
              <a:lstStyle/>
              <a:p>
                <a:pPr algn="ctr"/>
                <a:r>
                  <a:rPr lang="en-US" b="1" dirty="0"/>
                  <a:t>global transform</a:t>
                </a:r>
              </a:p>
            </p:txBody>
          </p:sp>
        </p:grpSp>
        <p:sp>
          <p:nvSpPr>
            <p:cNvPr id="21" name="TextBox 20">
              <a:extLst>
                <a:ext uri="{FF2B5EF4-FFF2-40B4-BE49-F238E27FC236}">
                  <a16:creationId xmlns:a16="http://schemas.microsoft.com/office/drawing/2014/main" id="{CCDECE9F-BDF7-FC19-AD0F-CA4E13E3FD45}"/>
                </a:ext>
              </a:extLst>
            </p:cNvPr>
            <p:cNvSpPr txBox="1"/>
            <p:nvPr/>
          </p:nvSpPr>
          <p:spPr>
            <a:xfrm>
              <a:off x="2820169" y="5421555"/>
              <a:ext cx="1778049" cy="369332"/>
            </a:xfrm>
            <a:prstGeom prst="rect">
              <a:avLst/>
            </a:prstGeom>
            <a:solidFill>
              <a:schemeClr val="bg1"/>
            </a:solidFill>
          </p:spPr>
          <p:txBody>
            <a:bodyPr wrap="square" lIns="45720" rIns="45720" rtlCol="0">
              <a:spAutoFit/>
            </a:bodyPr>
            <a:lstStyle/>
            <a:p>
              <a:pPr algn="ctr"/>
              <a:r>
                <a:rPr lang="en-US" b="1" dirty="0"/>
                <a:t>Evasion Attacks</a:t>
              </a:r>
            </a:p>
          </p:txBody>
        </p:sp>
        <p:sp>
          <p:nvSpPr>
            <p:cNvPr id="22" name="Left Bracket 21">
              <a:extLst>
                <a:ext uri="{FF2B5EF4-FFF2-40B4-BE49-F238E27FC236}">
                  <a16:creationId xmlns:a16="http://schemas.microsoft.com/office/drawing/2014/main" id="{7DCADDF8-7A18-6EED-8189-A2314791B010}"/>
                </a:ext>
              </a:extLst>
            </p:cNvPr>
            <p:cNvSpPr/>
            <p:nvPr/>
          </p:nvSpPr>
          <p:spPr>
            <a:xfrm rot="16200000">
              <a:off x="8601906" y="2622499"/>
              <a:ext cx="230428" cy="5703094"/>
            </a:xfrm>
            <a:prstGeom prst="leftBracket">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2000E40B-1C48-C0B9-34A5-AF58F37AE2A6}"/>
                </a:ext>
              </a:extLst>
            </p:cNvPr>
            <p:cNvSpPr txBox="1"/>
            <p:nvPr/>
          </p:nvSpPr>
          <p:spPr>
            <a:xfrm>
              <a:off x="7881817" y="5421555"/>
              <a:ext cx="1778049" cy="369332"/>
            </a:xfrm>
            <a:prstGeom prst="rect">
              <a:avLst/>
            </a:prstGeom>
            <a:solidFill>
              <a:schemeClr val="bg1"/>
            </a:solidFill>
          </p:spPr>
          <p:txBody>
            <a:bodyPr wrap="square" lIns="45720" rIns="45720" rtlCol="0">
              <a:spAutoFit/>
            </a:bodyPr>
            <a:lstStyle/>
            <a:p>
              <a:pPr algn="ctr"/>
              <a:r>
                <a:rPr lang="en-US" b="1" dirty="0"/>
                <a:t>Backdoor Attacks</a:t>
              </a:r>
            </a:p>
          </p:txBody>
        </p:sp>
      </p:grpSp>
      <p:cxnSp>
        <p:nvCxnSpPr>
          <p:cNvPr id="25" name="Straight Connector 24">
            <a:extLst>
              <a:ext uri="{FF2B5EF4-FFF2-40B4-BE49-F238E27FC236}">
                <a16:creationId xmlns:a16="http://schemas.microsoft.com/office/drawing/2014/main" id="{B59CA22B-BB78-C34F-33FD-A500F93A3BC0}"/>
              </a:ext>
            </a:extLst>
          </p:cNvPr>
          <p:cNvCxnSpPr/>
          <p:nvPr/>
        </p:nvCxnSpPr>
        <p:spPr>
          <a:xfrm>
            <a:off x="1026584" y="4408319"/>
            <a:ext cx="10484474" cy="0"/>
          </a:xfrm>
          <a:prstGeom prst="line">
            <a:avLst/>
          </a:prstGeom>
          <a:ln w="44450">
            <a:solidFill>
              <a:srgbClr val="E8000D"/>
            </a:solidFill>
            <a:prstDash val="sys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EA8B710-260D-D262-F2B7-138B1E5A8768}"/>
              </a:ext>
            </a:extLst>
          </p:cNvPr>
          <p:cNvCxnSpPr/>
          <p:nvPr/>
        </p:nvCxnSpPr>
        <p:spPr>
          <a:xfrm>
            <a:off x="1026584" y="2449681"/>
            <a:ext cx="10484474" cy="0"/>
          </a:xfrm>
          <a:prstGeom prst="line">
            <a:avLst/>
          </a:prstGeom>
          <a:ln w="12700">
            <a:solidFill>
              <a:srgbClr val="E8000D"/>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2074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BADD110B-2E55-6967-50FB-6634949D5558}"/>
              </a:ext>
            </a:extLst>
          </p:cNvPr>
          <p:cNvGraphicFramePr>
            <a:graphicFrameLocks/>
          </p:cNvGraphicFramePr>
          <p:nvPr>
            <p:extLst>
              <p:ext uri="{D42A27DB-BD31-4B8C-83A1-F6EECF244321}">
                <p14:modId xmlns:p14="http://schemas.microsoft.com/office/powerpoint/2010/main" val="4268234524"/>
              </p:ext>
            </p:extLst>
          </p:nvPr>
        </p:nvGraphicFramePr>
        <p:xfrm>
          <a:off x="277693" y="1297541"/>
          <a:ext cx="11636613" cy="4378132"/>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a:extLst>
              <a:ext uri="{FF2B5EF4-FFF2-40B4-BE49-F238E27FC236}">
                <a16:creationId xmlns:a16="http://schemas.microsoft.com/office/drawing/2014/main" id="{18F18A84-B5BC-33FB-8B4B-4AB3BE99A3D5}"/>
              </a:ext>
            </a:extLst>
          </p:cNvPr>
          <p:cNvSpPr>
            <a:spLocks noGrp="1"/>
          </p:cNvSpPr>
          <p:nvPr>
            <p:ph type="sldNum" sz="quarter" idx="12"/>
          </p:nvPr>
        </p:nvSpPr>
        <p:spPr/>
        <p:txBody>
          <a:bodyPr/>
          <a:lstStyle/>
          <a:p>
            <a:fld id="{B6F15528-21DE-4FAA-801E-634DDDAF4B2B}" type="slidenum">
              <a:rPr lang="en-US" smtClean="0"/>
              <a:pPr/>
              <a:t>17</a:t>
            </a:fld>
            <a:endParaRPr lang="en-US"/>
          </a:p>
        </p:txBody>
      </p:sp>
      <p:sp>
        <p:nvSpPr>
          <p:cNvPr id="4" name="Title 3">
            <a:extLst>
              <a:ext uri="{FF2B5EF4-FFF2-40B4-BE49-F238E27FC236}">
                <a16:creationId xmlns:a16="http://schemas.microsoft.com/office/drawing/2014/main" id="{5B188DC1-7109-03C3-68D4-F54646F49B27}"/>
              </a:ext>
            </a:extLst>
          </p:cNvPr>
          <p:cNvSpPr>
            <a:spLocks noGrp="1"/>
          </p:cNvSpPr>
          <p:nvPr>
            <p:ph type="title"/>
          </p:nvPr>
        </p:nvSpPr>
        <p:spPr/>
        <p:txBody>
          <a:bodyPr/>
          <a:lstStyle/>
          <a:p>
            <a:r>
              <a:rPr lang="en-US" dirty="0"/>
              <a:t>User Study: Results</a:t>
            </a:r>
          </a:p>
        </p:txBody>
      </p:sp>
      <p:grpSp>
        <p:nvGrpSpPr>
          <p:cNvPr id="2" name="Group 1">
            <a:extLst>
              <a:ext uri="{FF2B5EF4-FFF2-40B4-BE49-F238E27FC236}">
                <a16:creationId xmlns:a16="http://schemas.microsoft.com/office/drawing/2014/main" id="{0D5C872C-97BD-9791-64CA-3D0067BD186C}"/>
              </a:ext>
            </a:extLst>
          </p:cNvPr>
          <p:cNvGrpSpPr/>
          <p:nvPr/>
        </p:nvGrpSpPr>
        <p:grpSpPr>
          <a:xfrm>
            <a:off x="1487442" y="4991880"/>
            <a:ext cx="10081225" cy="799007"/>
            <a:chOff x="1487442" y="4991880"/>
            <a:chExt cx="10081225" cy="799007"/>
          </a:xfrm>
        </p:grpSpPr>
        <p:sp>
          <p:nvSpPr>
            <p:cNvPr id="6" name="Left Bracket 5">
              <a:extLst>
                <a:ext uri="{FF2B5EF4-FFF2-40B4-BE49-F238E27FC236}">
                  <a16:creationId xmlns:a16="http://schemas.microsoft.com/office/drawing/2014/main" id="{D9BA0EB7-7E68-7AAA-637C-808212C6F7CC}"/>
                </a:ext>
              </a:extLst>
            </p:cNvPr>
            <p:cNvSpPr/>
            <p:nvPr/>
          </p:nvSpPr>
          <p:spPr>
            <a:xfrm rot="16200000">
              <a:off x="3474884" y="3371390"/>
              <a:ext cx="230428" cy="4205312"/>
            </a:xfrm>
            <a:prstGeom prst="leftBracket">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7" name="Group 6">
              <a:extLst>
                <a:ext uri="{FF2B5EF4-FFF2-40B4-BE49-F238E27FC236}">
                  <a16:creationId xmlns:a16="http://schemas.microsoft.com/office/drawing/2014/main" id="{B4992A01-4331-87B5-354B-BB0494D256FB}"/>
                </a:ext>
              </a:extLst>
            </p:cNvPr>
            <p:cNvGrpSpPr/>
            <p:nvPr/>
          </p:nvGrpSpPr>
          <p:grpSpPr>
            <a:xfrm>
              <a:off x="5902760" y="4991880"/>
              <a:ext cx="5613186" cy="395758"/>
              <a:chOff x="5902760" y="5070796"/>
              <a:chExt cx="5613186" cy="395758"/>
            </a:xfrm>
          </p:grpSpPr>
          <p:sp>
            <p:nvSpPr>
              <p:cNvPr id="11" name="Left Bracket 10">
                <a:extLst>
                  <a:ext uri="{FF2B5EF4-FFF2-40B4-BE49-F238E27FC236}">
                    <a16:creationId xmlns:a16="http://schemas.microsoft.com/office/drawing/2014/main" id="{4D7E213F-6AD0-94CE-D00F-6D99CBC11E86}"/>
                  </a:ext>
                </a:extLst>
              </p:cNvPr>
              <p:cNvSpPr/>
              <p:nvPr/>
            </p:nvSpPr>
            <p:spPr>
              <a:xfrm rot="16200000">
                <a:off x="6391802" y="4581754"/>
                <a:ext cx="230430" cy="1208514"/>
              </a:xfrm>
              <a:prstGeom prst="leftBracket">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Left Bracket 11">
                <a:extLst>
                  <a:ext uri="{FF2B5EF4-FFF2-40B4-BE49-F238E27FC236}">
                    <a16:creationId xmlns:a16="http://schemas.microsoft.com/office/drawing/2014/main" id="{4EC971CE-9176-9B39-7DAD-DD95BFEC9080}"/>
                  </a:ext>
                </a:extLst>
              </p:cNvPr>
              <p:cNvSpPr/>
              <p:nvPr/>
            </p:nvSpPr>
            <p:spPr>
              <a:xfrm rot="16200000">
                <a:off x="8198712" y="4120336"/>
                <a:ext cx="230315" cy="2131459"/>
              </a:xfrm>
              <a:prstGeom prst="leftBracket">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Left Bracket 23">
                <a:extLst>
                  <a:ext uri="{FF2B5EF4-FFF2-40B4-BE49-F238E27FC236}">
                    <a16:creationId xmlns:a16="http://schemas.microsoft.com/office/drawing/2014/main" id="{AFD0E2C6-71D1-C308-9C88-8956DE5CA937}"/>
                  </a:ext>
                </a:extLst>
              </p:cNvPr>
              <p:cNvSpPr/>
              <p:nvPr/>
            </p:nvSpPr>
            <p:spPr>
              <a:xfrm rot="16200000">
                <a:off x="10390223" y="4175501"/>
                <a:ext cx="230314" cy="2021133"/>
              </a:xfrm>
              <a:prstGeom prst="leftBracket">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342C8743-445C-31F7-948D-051EF4742310}"/>
                  </a:ext>
                </a:extLst>
              </p:cNvPr>
              <p:cNvSpPr txBox="1"/>
              <p:nvPr/>
            </p:nvSpPr>
            <p:spPr>
              <a:xfrm>
                <a:off x="6190178" y="5097222"/>
                <a:ext cx="633677" cy="369332"/>
              </a:xfrm>
              <a:prstGeom prst="rect">
                <a:avLst/>
              </a:prstGeom>
              <a:solidFill>
                <a:schemeClr val="bg1"/>
              </a:solidFill>
            </p:spPr>
            <p:txBody>
              <a:bodyPr wrap="square" lIns="45720" rIns="45720" rtlCol="0">
                <a:spAutoFit/>
              </a:bodyPr>
              <a:lstStyle/>
              <a:p>
                <a:pPr algn="ctr"/>
                <a:r>
                  <a:rPr lang="en-US" b="1" dirty="0"/>
                  <a:t>noise</a:t>
                </a:r>
              </a:p>
            </p:txBody>
          </p:sp>
          <p:sp>
            <p:nvSpPr>
              <p:cNvPr id="26" name="TextBox 25">
                <a:extLst>
                  <a:ext uri="{FF2B5EF4-FFF2-40B4-BE49-F238E27FC236}">
                    <a16:creationId xmlns:a16="http://schemas.microsoft.com/office/drawing/2014/main" id="{0CC414AB-5EFD-464B-8153-C18A211005A5}"/>
                  </a:ext>
                </a:extLst>
              </p:cNvPr>
              <p:cNvSpPr txBox="1"/>
              <p:nvPr/>
            </p:nvSpPr>
            <p:spPr>
              <a:xfrm>
                <a:off x="7997031" y="5091973"/>
                <a:ext cx="633677" cy="369332"/>
              </a:xfrm>
              <a:prstGeom prst="rect">
                <a:avLst/>
              </a:prstGeom>
              <a:solidFill>
                <a:schemeClr val="bg1"/>
              </a:solidFill>
            </p:spPr>
            <p:txBody>
              <a:bodyPr wrap="square" lIns="45720" rIns="45720" rtlCol="0">
                <a:spAutoFit/>
              </a:bodyPr>
              <a:lstStyle/>
              <a:p>
                <a:pPr algn="ctr"/>
                <a:r>
                  <a:rPr lang="en-US" b="1" dirty="0"/>
                  <a:t>patch</a:t>
                </a:r>
              </a:p>
            </p:txBody>
          </p:sp>
          <p:sp>
            <p:nvSpPr>
              <p:cNvPr id="27" name="TextBox 26">
                <a:extLst>
                  <a:ext uri="{FF2B5EF4-FFF2-40B4-BE49-F238E27FC236}">
                    <a16:creationId xmlns:a16="http://schemas.microsoft.com/office/drawing/2014/main" id="{10372169-4F2F-419A-29FD-18F727E42787}"/>
                  </a:ext>
                </a:extLst>
              </p:cNvPr>
              <p:cNvSpPr txBox="1"/>
              <p:nvPr/>
            </p:nvSpPr>
            <p:spPr>
              <a:xfrm>
                <a:off x="9665141" y="5090644"/>
                <a:ext cx="1699408" cy="369332"/>
              </a:xfrm>
              <a:prstGeom prst="rect">
                <a:avLst/>
              </a:prstGeom>
              <a:solidFill>
                <a:schemeClr val="bg1"/>
              </a:solidFill>
            </p:spPr>
            <p:txBody>
              <a:bodyPr wrap="square" lIns="45720" rIns="45720" rtlCol="0">
                <a:spAutoFit/>
              </a:bodyPr>
              <a:lstStyle/>
              <a:p>
                <a:pPr algn="ctr"/>
                <a:r>
                  <a:rPr lang="en-US" b="1" dirty="0"/>
                  <a:t>global transform</a:t>
                </a:r>
              </a:p>
            </p:txBody>
          </p:sp>
        </p:grpSp>
        <p:sp>
          <p:nvSpPr>
            <p:cNvPr id="8" name="TextBox 7">
              <a:extLst>
                <a:ext uri="{FF2B5EF4-FFF2-40B4-BE49-F238E27FC236}">
                  <a16:creationId xmlns:a16="http://schemas.microsoft.com/office/drawing/2014/main" id="{283D6D14-5E41-531C-8F0D-12B9B45E365B}"/>
                </a:ext>
              </a:extLst>
            </p:cNvPr>
            <p:cNvSpPr txBox="1"/>
            <p:nvPr/>
          </p:nvSpPr>
          <p:spPr>
            <a:xfrm>
              <a:off x="2820169" y="5421555"/>
              <a:ext cx="1778049" cy="369332"/>
            </a:xfrm>
            <a:prstGeom prst="rect">
              <a:avLst/>
            </a:prstGeom>
            <a:solidFill>
              <a:schemeClr val="bg1"/>
            </a:solidFill>
          </p:spPr>
          <p:txBody>
            <a:bodyPr wrap="square" lIns="45720" rIns="45720" rtlCol="0">
              <a:spAutoFit/>
            </a:bodyPr>
            <a:lstStyle/>
            <a:p>
              <a:pPr algn="ctr"/>
              <a:r>
                <a:rPr lang="en-US" b="1" dirty="0"/>
                <a:t>Evasion Attacks</a:t>
              </a:r>
            </a:p>
          </p:txBody>
        </p:sp>
        <p:sp>
          <p:nvSpPr>
            <p:cNvPr id="9" name="Left Bracket 8">
              <a:extLst>
                <a:ext uri="{FF2B5EF4-FFF2-40B4-BE49-F238E27FC236}">
                  <a16:creationId xmlns:a16="http://schemas.microsoft.com/office/drawing/2014/main" id="{0625E670-0CFC-3BB9-C7EC-7725082D7664}"/>
                </a:ext>
              </a:extLst>
            </p:cNvPr>
            <p:cNvSpPr/>
            <p:nvPr/>
          </p:nvSpPr>
          <p:spPr>
            <a:xfrm rot="16200000">
              <a:off x="8601906" y="2622499"/>
              <a:ext cx="230428" cy="5703094"/>
            </a:xfrm>
            <a:prstGeom prst="leftBracket">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A8C17B76-27CF-B732-C84D-BA3614479DB4}"/>
                </a:ext>
              </a:extLst>
            </p:cNvPr>
            <p:cNvSpPr txBox="1"/>
            <p:nvPr/>
          </p:nvSpPr>
          <p:spPr>
            <a:xfrm>
              <a:off x="7881817" y="5421555"/>
              <a:ext cx="1778049" cy="369332"/>
            </a:xfrm>
            <a:prstGeom prst="rect">
              <a:avLst/>
            </a:prstGeom>
            <a:solidFill>
              <a:schemeClr val="bg1"/>
            </a:solidFill>
          </p:spPr>
          <p:txBody>
            <a:bodyPr wrap="square" lIns="45720" rIns="45720" rtlCol="0">
              <a:spAutoFit/>
            </a:bodyPr>
            <a:lstStyle/>
            <a:p>
              <a:pPr algn="ctr"/>
              <a:r>
                <a:rPr lang="en-US" b="1" dirty="0"/>
                <a:t>Backdoor Attacks</a:t>
              </a:r>
            </a:p>
          </p:txBody>
        </p:sp>
      </p:grpSp>
      <p:cxnSp>
        <p:nvCxnSpPr>
          <p:cNvPr id="28" name="Straight Connector 27">
            <a:extLst>
              <a:ext uri="{FF2B5EF4-FFF2-40B4-BE49-F238E27FC236}">
                <a16:creationId xmlns:a16="http://schemas.microsoft.com/office/drawing/2014/main" id="{BB477A30-41E5-985D-0014-124548352089}"/>
              </a:ext>
            </a:extLst>
          </p:cNvPr>
          <p:cNvCxnSpPr/>
          <p:nvPr/>
        </p:nvCxnSpPr>
        <p:spPr>
          <a:xfrm>
            <a:off x="1084191" y="4203292"/>
            <a:ext cx="10484474" cy="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50806B7-C05B-0C4B-E42A-C60074F35362}"/>
              </a:ext>
            </a:extLst>
          </p:cNvPr>
          <p:cNvCxnSpPr/>
          <p:nvPr/>
        </p:nvCxnSpPr>
        <p:spPr>
          <a:xfrm>
            <a:off x="1084191" y="2449681"/>
            <a:ext cx="10484474" cy="0"/>
          </a:xfrm>
          <a:prstGeom prst="line">
            <a:avLst/>
          </a:prstGeom>
          <a:ln w="12700">
            <a:solidFill>
              <a:srgbClr val="E8000D"/>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4339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BADD110B-2E55-6967-50FB-6634949D5558}"/>
              </a:ext>
            </a:extLst>
          </p:cNvPr>
          <p:cNvGraphicFramePr>
            <a:graphicFrameLocks/>
          </p:cNvGraphicFramePr>
          <p:nvPr>
            <p:extLst>
              <p:ext uri="{D42A27DB-BD31-4B8C-83A1-F6EECF244321}">
                <p14:modId xmlns:p14="http://schemas.microsoft.com/office/powerpoint/2010/main" val="2513470149"/>
              </p:ext>
            </p:extLst>
          </p:nvPr>
        </p:nvGraphicFramePr>
        <p:xfrm>
          <a:off x="277693" y="1297541"/>
          <a:ext cx="11636613" cy="4378132"/>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a:extLst>
              <a:ext uri="{FF2B5EF4-FFF2-40B4-BE49-F238E27FC236}">
                <a16:creationId xmlns:a16="http://schemas.microsoft.com/office/drawing/2014/main" id="{18F18A84-B5BC-33FB-8B4B-4AB3BE99A3D5}"/>
              </a:ext>
            </a:extLst>
          </p:cNvPr>
          <p:cNvSpPr>
            <a:spLocks noGrp="1"/>
          </p:cNvSpPr>
          <p:nvPr>
            <p:ph type="sldNum" sz="quarter" idx="12"/>
          </p:nvPr>
        </p:nvSpPr>
        <p:spPr/>
        <p:txBody>
          <a:bodyPr/>
          <a:lstStyle/>
          <a:p>
            <a:fld id="{B6F15528-21DE-4FAA-801E-634DDDAF4B2B}" type="slidenum">
              <a:rPr lang="en-US" smtClean="0"/>
              <a:pPr/>
              <a:t>18</a:t>
            </a:fld>
            <a:endParaRPr lang="en-US"/>
          </a:p>
        </p:txBody>
      </p:sp>
      <p:sp>
        <p:nvSpPr>
          <p:cNvPr id="4" name="Title 3">
            <a:extLst>
              <a:ext uri="{FF2B5EF4-FFF2-40B4-BE49-F238E27FC236}">
                <a16:creationId xmlns:a16="http://schemas.microsoft.com/office/drawing/2014/main" id="{5B188DC1-7109-03C3-68D4-F54646F49B27}"/>
              </a:ext>
            </a:extLst>
          </p:cNvPr>
          <p:cNvSpPr>
            <a:spLocks noGrp="1"/>
          </p:cNvSpPr>
          <p:nvPr>
            <p:ph type="title"/>
          </p:nvPr>
        </p:nvSpPr>
        <p:spPr/>
        <p:txBody>
          <a:bodyPr/>
          <a:lstStyle/>
          <a:p>
            <a:r>
              <a:rPr lang="en-US" dirty="0"/>
              <a:t>User Study: Results</a:t>
            </a:r>
          </a:p>
        </p:txBody>
      </p:sp>
      <p:grpSp>
        <p:nvGrpSpPr>
          <p:cNvPr id="2" name="Group 1">
            <a:extLst>
              <a:ext uri="{FF2B5EF4-FFF2-40B4-BE49-F238E27FC236}">
                <a16:creationId xmlns:a16="http://schemas.microsoft.com/office/drawing/2014/main" id="{053B8654-932E-0E7B-DCB9-9979B2C251DE}"/>
              </a:ext>
            </a:extLst>
          </p:cNvPr>
          <p:cNvGrpSpPr/>
          <p:nvPr/>
        </p:nvGrpSpPr>
        <p:grpSpPr>
          <a:xfrm>
            <a:off x="1487442" y="4991880"/>
            <a:ext cx="10081225" cy="799007"/>
            <a:chOff x="1487442" y="4991880"/>
            <a:chExt cx="10081225" cy="799007"/>
          </a:xfrm>
        </p:grpSpPr>
        <p:sp>
          <p:nvSpPr>
            <p:cNvPr id="6" name="Left Bracket 5">
              <a:extLst>
                <a:ext uri="{FF2B5EF4-FFF2-40B4-BE49-F238E27FC236}">
                  <a16:creationId xmlns:a16="http://schemas.microsoft.com/office/drawing/2014/main" id="{7F92C794-EAFF-E3A3-B510-5D6C260AB352}"/>
                </a:ext>
              </a:extLst>
            </p:cNvPr>
            <p:cNvSpPr/>
            <p:nvPr/>
          </p:nvSpPr>
          <p:spPr>
            <a:xfrm rot="16200000">
              <a:off x="3474884" y="3371390"/>
              <a:ext cx="230428" cy="4205312"/>
            </a:xfrm>
            <a:prstGeom prst="leftBracket">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7" name="Group 6">
              <a:extLst>
                <a:ext uri="{FF2B5EF4-FFF2-40B4-BE49-F238E27FC236}">
                  <a16:creationId xmlns:a16="http://schemas.microsoft.com/office/drawing/2014/main" id="{46A47CC2-1F30-F82E-F94C-F2E5D884B297}"/>
                </a:ext>
              </a:extLst>
            </p:cNvPr>
            <p:cNvGrpSpPr/>
            <p:nvPr/>
          </p:nvGrpSpPr>
          <p:grpSpPr>
            <a:xfrm>
              <a:off x="5902760" y="4991880"/>
              <a:ext cx="5613186" cy="395758"/>
              <a:chOff x="5902760" y="5070796"/>
              <a:chExt cx="5613186" cy="395758"/>
            </a:xfrm>
          </p:grpSpPr>
          <p:sp>
            <p:nvSpPr>
              <p:cNvPr id="11" name="Left Bracket 10">
                <a:extLst>
                  <a:ext uri="{FF2B5EF4-FFF2-40B4-BE49-F238E27FC236}">
                    <a16:creationId xmlns:a16="http://schemas.microsoft.com/office/drawing/2014/main" id="{BCC77FA3-6172-417A-DA30-E885B80190ED}"/>
                  </a:ext>
                </a:extLst>
              </p:cNvPr>
              <p:cNvSpPr/>
              <p:nvPr/>
            </p:nvSpPr>
            <p:spPr>
              <a:xfrm rot="16200000">
                <a:off x="6391802" y="4581754"/>
                <a:ext cx="230430" cy="1208514"/>
              </a:xfrm>
              <a:prstGeom prst="leftBracket">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Left Bracket 11">
                <a:extLst>
                  <a:ext uri="{FF2B5EF4-FFF2-40B4-BE49-F238E27FC236}">
                    <a16:creationId xmlns:a16="http://schemas.microsoft.com/office/drawing/2014/main" id="{E5CE0353-CCE7-3E8C-C20A-FA3FA5769E66}"/>
                  </a:ext>
                </a:extLst>
              </p:cNvPr>
              <p:cNvSpPr/>
              <p:nvPr/>
            </p:nvSpPr>
            <p:spPr>
              <a:xfrm rot="16200000">
                <a:off x="8198712" y="4120336"/>
                <a:ext cx="230315" cy="2131459"/>
              </a:xfrm>
              <a:prstGeom prst="leftBracket">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Left Bracket 23">
                <a:extLst>
                  <a:ext uri="{FF2B5EF4-FFF2-40B4-BE49-F238E27FC236}">
                    <a16:creationId xmlns:a16="http://schemas.microsoft.com/office/drawing/2014/main" id="{1037FAF4-26AD-E4D2-4271-C1A055DCEFAE}"/>
                  </a:ext>
                </a:extLst>
              </p:cNvPr>
              <p:cNvSpPr/>
              <p:nvPr/>
            </p:nvSpPr>
            <p:spPr>
              <a:xfrm rot="16200000">
                <a:off x="10390223" y="4175501"/>
                <a:ext cx="230314" cy="2021133"/>
              </a:xfrm>
              <a:prstGeom prst="leftBracket">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8CB7F9A1-11BA-224D-A5B5-563C2DB17AE6}"/>
                  </a:ext>
                </a:extLst>
              </p:cNvPr>
              <p:cNvSpPr txBox="1"/>
              <p:nvPr/>
            </p:nvSpPr>
            <p:spPr>
              <a:xfrm>
                <a:off x="6190178" y="5097222"/>
                <a:ext cx="633677" cy="369332"/>
              </a:xfrm>
              <a:prstGeom prst="rect">
                <a:avLst/>
              </a:prstGeom>
              <a:solidFill>
                <a:schemeClr val="bg1"/>
              </a:solidFill>
            </p:spPr>
            <p:txBody>
              <a:bodyPr wrap="square" lIns="45720" rIns="45720" rtlCol="0">
                <a:spAutoFit/>
              </a:bodyPr>
              <a:lstStyle/>
              <a:p>
                <a:pPr algn="ctr"/>
                <a:r>
                  <a:rPr lang="en-US" b="1" dirty="0"/>
                  <a:t>noise</a:t>
                </a:r>
              </a:p>
            </p:txBody>
          </p:sp>
          <p:sp>
            <p:nvSpPr>
              <p:cNvPr id="26" name="TextBox 25">
                <a:extLst>
                  <a:ext uri="{FF2B5EF4-FFF2-40B4-BE49-F238E27FC236}">
                    <a16:creationId xmlns:a16="http://schemas.microsoft.com/office/drawing/2014/main" id="{989D73EB-FF72-0A03-BCC0-F25BC7070520}"/>
                  </a:ext>
                </a:extLst>
              </p:cNvPr>
              <p:cNvSpPr txBox="1"/>
              <p:nvPr/>
            </p:nvSpPr>
            <p:spPr>
              <a:xfrm>
                <a:off x="7997031" y="5091973"/>
                <a:ext cx="633677" cy="369332"/>
              </a:xfrm>
              <a:prstGeom prst="rect">
                <a:avLst/>
              </a:prstGeom>
              <a:solidFill>
                <a:schemeClr val="bg1"/>
              </a:solidFill>
            </p:spPr>
            <p:txBody>
              <a:bodyPr wrap="square" lIns="45720" rIns="45720" rtlCol="0">
                <a:spAutoFit/>
              </a:bodyPr>
              <a:lstStyle/>
              <a:p>
                <a:pPr algn="ctr"/>
                <a:r>
                  <a:rPr lang="en-US" b="1" dirty="0"/>
                  <a:t>patch</a:t>
                </a:r>
              </a:p>
            </p:txBody>
          </p:sp>
          <p:sp>
            <p:nvSpPr>
              <p:cNvPr id="27" name="TextBox 26">
                <a:extLst>
                  <a:ext uri="{FF2B5EF4-FFF2-40B4-BE49-F238E27FC236}">
                    <a16:creationId xmlns:a16="http://schemas.microsoft.com/office/drawing/2014/main" id="{D543AA1A-9083-A845-9A60-4CA573FC3453}"/>
                  </a:ext>
                </a:extLst>
              </p:cNvPr>
              <p:cNvSpPr txBox="1"/>
              <p:nvPr/>
            </p:nvSpPr>
            <p:spPr>
              <a:xfrm>
                <a:off x="9665141" y="5090644"/>
                <a:ext cx="1699408" cy="369332"/>
              </a:xfrm>
              <a:prstGeom prst="rect">
                <a:avLst/>
              </a:prstGeom>
              <a:solidFill>
                <a:schemeClr val="bg1"/>
              </a:solidFill>
            </p:spPr>
            <p:txBody>
              <a:bodyPr wrap="square" lIns="45720" rIns="45720" rtlCol="0">
                <a:spAutoFit/>
              </a:bodyPr>
              <a:lstStyle/>
              <a:p>
                <a:pPr algn="ctr"/>
                <a:r>
                  <a:rPr lang="en-US" b="1" dirty="0"/>
                  <a:t>global transform</a:t>
                </a:r>
              </a:p>
            </p:txBody>
          </p:sp>
        </p:grpSp>
        <p:sp>
          <p:nvSpPr>
            <p:cNvPr id="8" name="TextBox 7">
              <a:extLst>
                <a:ext uri="{FF2B5EF4-FFF2-40B4-BE49-F238E27FC236}">
                  <a16:creationId xmlns:a16="http://schemas.microsoft.com/office/drawing/2014/main" id="{B7FBA275-1AFA-6088-5F49-E8FE1E6DCBEC}"/>
                </a:ext>
              </a:extLst>
            </p:cNvPr>
            <p:cNvSpPr txBox="1"/>
            <p:nvPr/>
          </p:nvSpPr>
          <p:spPr>
            <a:xfrm>
              <a:off x="2820169" y="5421555"/>
              <a:ext cx="1778049" cy="369332"/>
            </a:xfrm>
            <a:prstGeom prst="rect">
              <a:avLst/>
            </a:prstGeom>
            <a:solidFill>
              <a:schemeClr val="bg1"/>
            </a:solidFill>
          </p:spPr>
          <p:txBody>
            <a:bodyPr wrap="square" lIns="45720" rIns="45720" rtlCol="0">
              <a:spAutoFit/>
            </a:bodyPr>
            <a:lstStyle/>
            <a:p>
              <a:pPr algn="ctr"/>
              <a:r>
                <a:rPr lang="en-US" b="1" dirty="0"/>
                <a:t>Evasion Attacks</a:t>
              </a:r>
            </a:p>
          </p:txBody>
        </p:sp>
        <p:sp>
          <p:nvSpPr>
            <p:cNvPr id="9" name="Left Bracket 8">
              <a:extLst>
                <a:ext uri="{FF2B5EF4-FFF2-40B4-BE49-F238E27FC236}">
                  <a16:creationId xmlns:a16="http://schemas.microsoft.com/office/drawing/2014/main" id="{71AE32D8-97F3-B9BE-37DA-F19206D88C97}"/>
                </a:ext>
              </a:extLst>
            </p:cNvPr>
            <p:cNvSpPr/>
            <p:nvPr/>
          </p:nvSpPr>
          <p:spPr>
            <a:xfrm rot="16200000">
              <a:off x="8601906" y="2622499"/>
              <a:ext cx="230428" cy="5703094"/>
            </a:xfrm>
            <a:prstGeom prst="leftBracket">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DE024101-C88F-7053-97C8-D6FD3DEC6957}"/>
                </a:ext>
              </a:extLst>
            </p:cNvPr>
            <p:cNvSpPr txBox="1"/>
            <p:nvPr/>
          </p:nvSpPr>
          <p:spPr>
            <a:xfrm>
              <a:off x="7881817" y="5421555"/>
              <a:ext cx="1778049" cy="369332"/>
            </a:xfrm>
            <a:prstGeom prst="rect">
              <a:avLst/>
            </a:prstGeom>
            <a:solidFill>
              <a:schemeClr val="bg1"/>
            </a:solidFill>
          </p:spPr>
          <p:txBody>
            <a:bodyPr wrap="square" lIns="45720" rIns="45720" rtlCol="0">
              <a:spAutoFit/>
            </a:bodyPr>
            <a:lstStyle/>
            <a:p>
              <a:pPr algn="ctr"/>
              <a:r>
                <a:rPr lang="en-US" b="1" dirty="0"/>
                <a:t>Backdoor Attacks</a:t>
              </a:r>
            </a:p>
          </p:txBody>
        </p:sp>
      </p:grpSp>
      <p:cxnSp>
        <p:nvCxnSpPr>
          <p:cNvPr id="29" name="Straight Connector 28">
            <a:extLst>
              <a:ext uri="{FF2B5EF4-FFF2-40B4-BE49-F238E27FC236}">
                <a16:creationId xmlns:a16="http://schemas.microsoft.com/office/drawing/2014/main" id="{6921A3ED-D01A-0233-B71E-83F4081D69EB}"/>
              </a:ext>
            </a:extLst>
          </p:cNvPr>
          <p:cNvCxnSpPr/>
          <p:nvPr/>
        </p:nvCxnSpPr>
        <p:spPr>
          <a:xfrm>
            <a:off x="1084191" y="3832249"/>
            <a:ext cx="10484474" cy="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614377E-2159-AEC5-6609-85EE53529C65}"/>
              </a:ext>
            </a:extLst>
          </p:cNvPr>
          <p:cNvCxnSpPr/>
          <p:nvPr/>
        </p:nvCxnSpPr>
        <p:spPr>
          <a:xfrm>
            <a:off x="1084191" y="2449681"/>
            <a:ext cx="10484474" cy="0"/>
          </a:xfrm>
          <a:prstGeom prst="line">
            <a:avLst/>
          </a:prstGeom>
          <a:ln w="12700">
            <a:solidFill>
              <a:srgbClr val="E8000D"/>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0506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BADD110B-2E55-6967-50FB-6634949D5558}"/>
              </a:ext>
            </a:extLst>
          </p:cNvPr>
          <p:cNvGraphicFramePr>
            <a:graphicFrameLocks/>
          </p:cNvGraphicFramePr>
          <p:nvPr/>
        </p:nvGraphicFramePr>
        <p:xfrm>
          <a:off x="277693" y="1297541"/>
          <a:ext cx="11636613" cy="4378132"/>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a:extLst>
              <a:ext uri="{FF2B5EF4-FFF2-40B4-BE49-F238E27FC236}">
                <a16:creationId xmlns:a16="http://schemas.microsoft.com/office/drawing/2014/main" id="{18F18A84-B5BC-33FB-8B4B-4AB3BE99A3D5}"/>
              </a:ext>
            </a:extLst>
          </p:cNvPr>
          <p:cNvSpPr>
            <a:spLocks noGrp="1"/>
          </p:cNvSpPr>
          <p:nvPr>
            <p:ph type="sldNum" sz="quarter" idx="12"/>
          </p:nvPr>
        </p:nvSpPr>
        <p:spPr/>
        <p:txBody>
          <a:bodyPr/>
          <a:lstStyle/>
          <a:p>
            <a:fld id="{B6F15528-21DE-4FAA-801E-634DDDAF4B2B}" type="slidenum">
              <a:rPr lang="en-US" smtClean="0"/>
              <a:pPr/>
              <a:t>19</a:t>
            </a:fld>
            <a:endParaRPr lang="en-US"/>
          </a:p>
        </p:txBody>
      </p:sp>
      <p:sp>
        <p:nvSpPr>
          <p:cNvPr id="4" name="Title 3">
            <a:extLst>
              <a:ext uri="{FF2B5EF4-FFF2-40B4-BE49-F238E27FC236}">
                <a16:creationId xmlns:a16="http://schemas.microsoft.com/office/drawing/2014/main" id="{5B188DC1-7109-03C3-68D4-F54646F49B27}"/>
              </a:ext>
            </a:extLst>
          </p:cNvPr>
          <p:cNvSpPr>
            <a:spLocks noGrp="1"/>
          </p:cNvSpPr>
          <p:nvPr>
            <p:ph type="title"/>
          </p:nvPr>
        </p:nvSpPr>
        <p:spPr/>
        <p:txBody>
          <a:bodyPr/>
          <a:lstStyle/>
          <a:p>
            <a:r>
              <a:rPr lang="en-US" dirty="0"/>
              <a:t>User Study: Results</a:t>
            </a:r>
          </a:p>
        </p:txBody>
      </p:sp>
      <p:grpSp>
        <p:nvGrpSpPr>
          <p:cNvPr id="2" name="Group 1">
            <a:extLst>
              <a:ext uri="{FF2B5EF4-FFF2-40B4-BE49-F238E27FC236}">
                <a16:creationId xmlns:a16="http://schemas.microsoft.com/office/drawing/2014/main" id="{845263D0-3265-9C8B-ABEB-2C1C7C3C6E39}"/>
              </a:ext>
            </a:extLst>
          </p:cNvPr>
          <p:cNvGrpSpPr/>
          <p:nvPr/>
        </p:nvGrpSpPr>
        <p:grpSpPr>
          <a:xfrm>
            <a:off x="1487442" y="4991880"/>
            <a:ext cx="10081225" cy="799007"/>
            <a:chOff x="1487442" y="4991880"/>
            <a:chExt cx="10081225" cy="799007"/>
          </a:xfrm>
        </p:grpSpPr>
        <p:sp>
          <p:nvSpPr>
            <p:cNvPr id="6" name="Left Bracket 5">
              <a:extLst>
                <a:ext uri="{FF2B5EF4-FFF2-40B4-BE49-F238E27FC236}">
                  <a16:creationId xmlns:a16="http://schemas.microsoft.com/office/drawing/2014/main" id="{848D2FFF-28FF-01A2-B179-86F7216BC704}"/>
                </a:ext>
              </a:extLst>
            </p:cNvPr>
            <p:cNvSpPr/>
            <p:nvPr/>
          </p:nvSpPr>
          <p:spPr>
            <a:xfrm rot="16200000">
              <a:off x="3474884" y="3371390"/>
              <a:ext cx="230428" cy="4205312"/>
            </a:xfrm>
            <a:prstGeom prst="leftBracket">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7" name="Group 6">
              <a:extLst>
                <a:ext uri="{FF2B5EF4-FFF2-40B4-BE49-F238E27FC236}">
                  <a16:creationId xmlns:a16="http://schemas.microsoft.com/office/drawing/2014/main" id="{78EC03E5-84F4-E0F1-1C74-37AD076B8B71}"/>
                </a:ext>
              </a:extLst>
            </p:cNvPr>
            <p:cNvGrpSpPr/>
            <p:nvPr/>
          </p:nvGrpSpPr>
          <p:grpSpPr>
            <a:xfrm>
              <a:off x="5902760" y="4991880"/>
              <a:ext cx="5613186" cy="395758"/>
              <a:chOff x="5902760" y="5070796"/>
              <a:chExt cx="5613186" cy="395758"/>
            </a:xfrm>
          </p:grpSpPr>
          <p:sp>
            <p:nvSpPr>
              <p:cNvPr id="11" name="Left Bracket 10">
                <a:extLst>
                  <a:ext uri="{FF2B5EF4-FFF2-40B4-BE49-F238E27FC236}">
                    <a16:creationId xmlns:a16="http://schemas.microsoft.com/office/drawing/2014/main" id="{F58920E9-D38F-CF3F-5D59-AD5CCE7267B2}"/>
                  </a:ext>
                </a:extLst>
              </p:cNvPr>
              <p:cNvSpPr/>
              <p:nvPr/>
            </p:nvSpPr>
            <p:spPr>
              <a:xfrm rot="16200000">
                <a:off x="6391802" y="4581754"/>
                <a:ext cx="230430" cy="1208514"/>
              </a:xfrm>
              <a:prstGeom prst="leftBracket">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Left Bracket 11">
                <a:extLst>
                  <a:ext uri="{FF2B5EF4-FFF2-40B4-BE49-F238E27FC236}">
                    <a16:creationId xmlns:a16="http://schemas.microsoft.com/office/drawing/2014/main" id="{3176FB9A-5E41-FFB6-1A59-A999FAC41945}"/>
                  </a:ext>
                </a:extLst>
              </p:cNvPr>
              <p:cNvSpPr/>
              <p:nvPr/>
            </p:nvSpPr>
            <p:spPr>
              <a:xfrm rot="16200000">
                <a:off x="8198712" y="4120336"/>
                <a:ext cx="230315" cy="2131459"/>
              </a:xfrm>
              <a:prstGeom prst="leftBracket">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Left Bracket 12">
                <a:extLst>
                  <a:ext uri="{FF2B5EF4-FFF2-40B4-BE49-F238E27FC236}">
                    <a16:creationId xmlns:a16="http://schemas.microsoft.com/office/drawing/2014/main" id="{A244665C-8FCF-D5B3-0EB8-B987750C560C}"/>
                  </a:ext>
                </a:extLst>
              </p:cNvPr>
              <p:cNvSpPr/>
              <p:nvPr/>
            </p:nvSpPr>
            <p:spPr>
              <a:xfrm rot="16200000">
                <a:off x="10390223" y="4175501"/>
                <a:ext cx="230314" cy="2021133"/>
              </a:xfrm>
              <a:prstGeom prst="leftBracket">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F8878386-6BD3-6EE6-23C4-8F2D5D7C76D1}"/>
                  </a:ext>
                </a:extLst>
              </p:cNvPr>
              <p:cNvSpPr txBox="1"/>
              <p:nvPr/>
            </p:nvSpPr>
            <p:spPr>
              <a:xfrm>
                <a:off x="6190178" y="5097222"/>
                <a:ext cx="633677" cy="369332"/>
              </a:xfrm>
              <a:prstGeom prst="rect">
                <a:avLst/>
              </a:prstGeom>
              <a:solidFill>
                <a:schemeClr val="bg1"/>
              </a:solidFill>
            </p:spPr>
            <p:txBody>
              <a:bodyPr wrap="square" lIns="45720" rIns="45720" rtlCol="0">
                <a:spAutoFit/>
              </a:bodyPr>
              <a:lstStyle/>
              <a:p>
                <a:pPr algn="ctr"/>
                <a:r>
                  <a:rPr lang="en-US" b="1" dirty="0"/>
                  <a:t>noise</a:t>
                </a:r>
              </a:p>
            </p:txBody>
          </p:sp>
          <p:sp>
            <p:nvSpPr>
              <p:cNvPr id="15" name="TextBox 14">
                <a:extLst>
                  <a:ext uri="{FF2B5EF4-FFF2-40B4-BE49-F238E27FC236}">
                    <a16:creationId xmlns:a16="http://schemas.microsoft.com/office/drawing/2014/main" id="{CE0B3181-93C0-8B1F-1893-3B170EFF132D}"/>
                  </a:ext>
                </a:extLst>
              </p:cNvPr>
              <p:cNvSpPr txBox="1"/>
              <p:nvPr/>
            </p:nvSpPr>
            <p:spPr>
              <a:xfrm>
                <a:off x="7997031" y="5091973"/>
                <a:ext cx="633677" cy="369332"/>
              </a:xfrm>
              <a:prstGeom prst="rect">
                <a:avLst/>
              </a:prstGeom>
              <a:solidFill>
                <a:schemeClr val="bg1"/>
              </a:solidFill>
            </p:spPr>
            <p:txBody>
              <a:bodyPr wrap="square" lIns="45720" rIns="45720" rtlCol="0">
                <a:spAutoFit/>
              </a:bodyPr>
              <a:lstStyle/>
              <a:p>
                <a:pPr algn="ctr"/>
                <a:r>
                  <a:rPr lang="en-US" b="1" dirty="0"/>
                  <a:t>patch</a:t>
                </a:r>
              </a:p>
            </p:txBody>
          </p:sp>
          <p:sp>
            <p:nvSpPr>
              <p:cNvPr id="16" name="TextBox 15">
                <a:extLst>
                  <a:ext uri="{FF2B5EF4-FFF2-40B4-BE49-F238E27FC236}">
                    <a16:creationId xmlns:a16="http://schemas.microsoft.com/office/drawing/2014/main" id="{05CE56AE-D83F-C49A-4AE6-19493A5E0BFB}"/>
                  </a:ext>
                </a:extLst>
              </p:cNvPr>
              <p:cNvSpPr txBox="1"/>
              <p:nvPr/>
            </p:nvSpPr>
            <p:spPr>
              <a:xfrm>
                <a:off x="9665141" y="5090644"/>
                <a:ext cx="1699408" cy="369332"/>
              </a:xfrm>
              <a:prstGeom prst="rect">
                <a:avLst/>
              </a:prstGeom>
              <a:solidFill>
                <a:schemeClr val="bg1"/>
              </a:solidFill>
            </p:spPr>
            <p:txBody>
              <a:bodyPr wrap="square" lIns="45720" rIns="45720" rtlCol="0">
                <a:spAutoFit/>
              </a:bodyPr>
              <a:lstStyle/>
              <a:p>
                <a:pPr algn="ctr"/>
                <a:r>
                  <a:rPr lang="en-US" b="1" dirty="0"/>
                  <a:t>global transform</a:t>
                </a:r>
              </a:p>
            </p:txBody>
          </p:sp>
        </p:grpSp>
        <p:sp>
          <p:nvSpPr>
            <p:cNvPr id="8" name="TextBox 7">
              <a:extLst>
                <a:ext uri="{FF2B5EF4-FFF2-40B4-BE49-F238E27FC236}">
                  <a16:creationId xmlns:a16="http://schemas.microsoft.com/office/drawing/2014/main" id="{0FAB157A-7386-EE27-B876-85C069D98D0E}"/>
                </a:ext>
              </a:extLst>
            </p:cNvPr>
            <p:cNvSpPr txBox="1"/>
            <p:nvPr/>
          </p:nvSpPr>
          <p:spPr>
            <a:xfrm>
              <a:off x="2820169" y="5421555"/>
              <a:ext cx="1778049" cy="369332"/>
            </a:xfrm>
            <a:prstGeom prst="rect">
              <a:avLst/>
            </a:prstGeom>
            <a:solidFill>
              <a:schemeClr val="bg1"/>
            </a:solidFill>
          </p:spPr>
          <p:txBody>
            <a:bodyPr wrap="square" lIns="45720" rIns="45720" rtlCol="0">
              <a:spAutoFit/>
            </a:bodyPr>
            <a:lstStyle/>
            <a:p>
              <a:pPr algn="ctr"/>
              <a:r>
                <a:rPr lang="en-US" b="1" dirty="0"/>
                <a:t>Evasion Attacks</a:t>
              </a:r>
            </a:p>
          </p:txBody>
        </p:sp>
        <p:sp>
          <p:nvSpPr>
            <p:cNvPr id="9" name="Left Bracket 8">
              <a:extLst>
                <a:ext uri="{FF2B5EF4-FFF2-40B4-BE49-F238E27FC236}">
                  <a16:creationId xmlns:a16="http://schemas.microsoft.com/office/drawing/2014/main" id="{E83D0AA1-37AF-D89A-ABE4-444488D6090B}"/>
                </a:ext>
              </a:extLst>
            </p:cNvPr>
            <p:cNvSpPr/>
            <p:nvPr/>
          </p:nvSpPr>
          <p:spPr>
            <a:xfrm rot="16200000">
              <a:off x="8601906" y="2622499"/>
              <a:ext cx="230428" cy="5703094"/>
            </a:xfrm>
            <a:prstGeom prst="leftBracket">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12424884-2B59-22B0-5D5C-D40EAB922CCC}"/>
                </a:ext>
              </a:extLst>
            </p:cNvPr>
            <p:cNvSpPr txBox="1"/>
            <p:nvPr/>
          </p:nvSpPr>
          <p:spPr>
            <a:xfrm>
              <a:off x="7881817" y="5421555"/>
              <a:ext cx="1778049" cy="369332"/>
            </a:xfrm>
            <a:prstGeom prst="rect">
              <a:avLst/>
            </a:prstGeom>
            <a:solidFill>
              <a:schemeClr val="bg1"/>
            </a:solidFill>
          </p:spPr>
          <p:txBody>
            <a:bodyPr wrap="square" lIns="45720" rIns="45720" rtlCol="0">
              <a:spAutoFit/>
            </a:bodyPr>
            <a:lstStyle/>
            <a:p>
              <a:pPr algn="ctr"/>
              <a:r>
                <a:rPr lang="en-US" b="1" dirty="0"/>
                <a:t>Backdoor Attacks</a:t>
              </a:r>
            </a:p>
          </p:txBody>
        </p:sp>
      </p:grpSp>
    </p:spTree>
    <p:extLst>
      <p:ext uri="{BB962C8B-B14F-4D97-AF65-F5344CB8AC3E}">
        <p14:creationId xmlns:p14="http://schemas.microsoft.com/office/powerpoint/2010/main" val="4101395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6DBB95-1173-FC23-77A3-7F3C293CF060}"/>
              </a:ext>
            </a:extLst>
          </p:cNvPr>
          <p:cNvSpPr>
            <a:spLocks noGrp="1"/>
          </p:cNvSpPr>
          <p:nvPr>
            <p:ph type="title"/>
          </p:nvPr>
        </p:nvSpPr>
        <p:spPr/>
        <p:txBody>
          <a:bodyPr/>
          <a:lstStyle/>
          <a:p>
            <a:r>
              <a:rPr lang="en-US" dirty="0"/>
              <a:t>Outline</a:t>
            </a:r>
          </a:p>
        </p:txBody>
      </p:sp>
      <p:sp>
        <p:nvSpPr>
          <p:cNvPr id="11" name="Rectangle 10">
            <a:extLst>
              <a:ext uri="{FF2B5EF4-FFF2-40B4-BE49-F238E27FC236}">
                <a16:creationId xmlns:a16="http://schemas.microsoft.com/office/drawing/2014/main" id="{F3A76BC2-9965-48DF-F42F-E80C3CBC428A}"/>
              </a:ext>
            </a:extLst>
          </p:cNvPr>
          <p:cNvSpPr/>
          <p:nvPr/>
        </p:nvSpPr>
        <p:spPr>
          <a:xfrm>
            <a:off x="4022148" y="1576804"/>
            <a:ext cx="4177329" cy="522849"/>
          </a:xfrm>
          <a:prstGeom prst="rect">
            <a:avLst/>
          </a:prstGeom>
          <a:solidFill>
            <a:schemeClr val="bg2">
              <a:lumMod val="75000"/>
            </a:schemeClr>
          </a:solidFill>
          <a:ln w="25400" cap="sq">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dirty="0">
                <a:solidFill>
                  <a:schemeClr val="tx1"/>
                </a:solidFill>
                <a:latin typeface="+mj-lt"/>
                <a:cs typeface="Times New Roman"/>
              </a:rPr>
              <a:t>Introduction</a:t>
            </a:r>
          </a:p>
        </p:txBody>
      </p:sp>
      <p:sp>
        <p:nvSpPr>
          <p:cNvPr id="12" name="Rectangle 11">
            <a:extLst>
              <a:ext uri="{FF2B5EF4-FFF2-40B4-BE49-F238E27FC236}">
                <a16:creationId xmlns:a16="http://schemas.microsoft.com/office/drawing/2014/main" id="{62580A4E-D130-89A9-119B-0CA6BB82BDD4}"/>
              </a:ext>
            </a:extLst>
          </p:cNvPr>
          <p:cNvSpPr/>
          <p:nvPr/>
        </p:nvSpPr>
        <p:spPr>
          <a:xfrm>
            <a:off x="2948504" y="2684494"/>
            <a:ext cx="2917890" cy="522849"/>
          </a:xfrm>
          <a:prstGeom prst="rect">
            <a:avLst/>
          </a:prstGeom>
          <a:solidFill>
            <a:schemeClr val="bg1"/>
          </a:solidFill>
          <a:ln w="25400" cap="sq">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dirty="0">
                <a:solidFill>
                  <a:schemeClr val="tx1"/>
                </a:solidFill>
                <a:latin typeface="+mj-lt"/>
                <a:cs typeface="Times New Roman"/>
              </a:rPr>
              <a:t>Numerical Analysis</a:t>
            </a:r>
          </a:p>
        </p:txBody>
      </p:sp>
      <p:sp>
        <p:nvSpPr>
          <p:cNvPr id="13" name="Rectangle 12">
            <a:extLst>
              <a:ext uri="{FF2B5EF4-FFF2-40B4-BE49-F238E27FC236}">
                <a16:creationId xmlns:a16="http://schemas.microsoft.com/office/drawing/2014/main" id="{A7E19D39-1ED8-34D1-EAA6-B61B43FD25FB}"/>
              </a:ext>
            </a:extLst>
          </p:cNvPr>
          <p:cNvSpPr/>
          <p:nvPr/>
        </p:nvSpPr>
        <p:spPr>
          <a:xfrm>
            <a:off x="6326428" y="2684495"/>
            <a:ext cx="2917891" cy="522849"/>
          </a:xfrm>
          <a:prstGeom prst="rect">
            <a:avLst/>
          </a:prstGeom>
          <a:solidFill>
            <a:schemeClr val="bg1"/>
          </a:solidFill>
          <a:ln w="25400" cap="sq">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dirty="0">
                <a:solidFill>
                  <a:schemeClr val="tx1"/>
                </a:solidFill>
                <a:latin typeface="+mj-lt"/>
                <a:cs typeface="Times New Roman"/>
              </a:rPr>
              <a:t>User Study</a:t>
            </a:r>
          </a:p>
        </p:txBody>
      </p:sp>
      <p:sp>
        <p:nvSpPr>
          <p:cNvPr id="14" name="Rectangle 13">
            <a:extLst>
              <a:ext uri="{FF2B5EF4-FFF2-40B4-BE49-F238E27FC236}">
                <a16:creationId xmlns:a16="http://schemas.microsoft.com/office/drawing/2014/main" id="{5EFF18D5-40B8-B33C-F03C-40C6D9E9368C}"/>
              </a:ext>
            </a:extLst>
          </p:cNvPr>
          <p:cNvSpPr/>
          <p:nvPr/>
        </p:nvSpPr>
        <p:spPr>
          <a:xfrm>
            <a:off x="4022148" y="3792184"/>
            <a:ext cx="4177329" cy="522849"/>
          </a:xfrm>
          <a:prstGeom prst="rect">
            <a:avLst/>
          </a:prstGeom>
          <a:solidFill>
            <a:schemeClr val="bg1"/>
          </a:solidFill>
          <a:ln w="25400" cap="sq">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dirty="0">
                <a:solidFill>
                  <a:schemeClr val="tx1"/>
                </a:solidFill>
                <a:latin typeface="+mj-lt"/>
                <a:cs typeface="Times New Roman"/>
              </a:rPr>
              <a:t>Correlation Analysis</a:t>
            </a:r>
            <a:endParaRPr lang="en-US" sz="2000" dirty="0">
              <a:solidFill>
                <a:schemeClr val="tx1"/>
              </a:solidFill>
              <a:latin typeface="+mj-lt"/>
            </a:endParaRPr>
          </a:p>
        </p:txBody>
      </p:sp>
      <p:sp>
        <p:nvSpPr>
          <p:cNvPr id="15" name="Rectangle 14">
            <a:extLst>
              <a:ext uri="{FF2B5EF4-FFF2-40B4-BE49-F238E27FC236}">
                <a16:creationId xmlns:a16="http://schemas.microsoft.com/office/drawing/2014/main" id="{AC6BC30C-528D-231D-3484-D67D223BC403}"/>
              </a:ext>
            </a:extLst>
          </p:cNvPr>
          <p:cNvSpPr/>
          <p:nvPr/>
        </p:nvSpPr>
        <p:spPr>
          <a:xfrm>
            <a:off x="4007335" y="4899873"/>
            <a:ext cx="4177329" cy="522849"/>
          </a:xfrm>
          <a:prstGeom prst="rect">
            <a:avLst/>
          </a:prstGeom>
          <a:solidFill>
            <a:schemeClr val="bg1"/>
          </a:solidFill>
          <a:ln w="25400" cap="sq">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dirty="0">
                <a:solidFill>
                  <a:schemeClr val="tx1"/>
                </a:solidFill>
                <a:latin typeface="+mj-lt"/>
                <a:cs typeface="Times New Roman"/>
              </a:rPr>
              <a:t>Conclusion</a:t>
            </a:r>
            <a:endParaRPr lang="en-US" sz="2000" dirty="0">
              <a:solidFill>
                <a:schemeClr val="tx1"/>
              </a:solidFill>
              <a:latin typeface="+mj-lt"/>
            </a:endParaRPr>
          </a:p>
        </p:txBody>
      </p:sp>
      <p:sp>
        <p:nvSpPr>
          <p:cNvPr id="2" name="Slide Number Placeholder 1">
            <a:extLst>
              <a:ext uri="{FF2B5EF4-FFF2-40B4-BE49-F238E27FC236}">
                <a16:creationId xmlns:a16="http://schemas.microsoft.com/office/drawing/2014/main" id="{2C71662F-B8A3-E41C-5196-895956D578C9}"/>
              </a:ext>
            </a:extLst>
          </p:cNvPr>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3822966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BADD110B-2E55-6967-50FB-6634949D5558}"/>
              </a:ext>
            </a:extLst>
          </p:cNvPr>
          <p:cNvGraphicFramePr>
            <a:graphicFrameLocks/>
          </p:cNvGraphicFramePr>
          <p:nvPr/>
        </p:nvGraphicFramePr>
        <p:xfrm>
          <a:off x="277693" y="1297541"/>
          <a:ext cx="11636613" cy="4378132"/>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a:extLst>
              <a:ext uri="{FF2B5EF4-FFF2-40B4-BE49-F238E27FC236}">
                <a16:creationId xmlns:a16="http://schemas.microsoft.com/office/drawing/2014/main" id="{18F18A84-B5BC-33FB-8B4B-4AB3BE99A3D5}"/>
              </a:ext>
            </a:extLst>
          </p:cNvPr>
          <p:cNvSpPr>
            <a:spLocks noGrp="1"/>
          </p:cNvSpPr>
          <p:nvPr>
            <p:ph type="sldNum" sz="quarter" idx="12"/>
          </p:nvPr>
        </p:nvSpPr>
        <p:spPr/>
        <p:txBody>
          <a:bodyPr/>
          <a:lstStyle/>
          <a:p>
            <a:fld id="{B6F15528-21DE-4FAA-801E-634DDDAF4B2B}" type="slidenum">
              <a:rPr lang="en-US" smtClean="0"/>
              <a:pPr/>
              <a:t>20</a:t>
            </a:fld>
            <a:endParaRPr lang="en-US"/>
          </a:p>
        </p:txBody>
      </p:sp>
      <p:sp>
        <p:nvSpPr>
          <p:cNvPr id="4" name="Title 3">
            <a:extLst>
              <a:ext uri="{FF2B5EF4-FFF2-40B4-BE49-F238E27FC236}">
                <a16:creationId xmlns:a16="http://schemas.microsoft.com/office/drawing/2014/main" id="{5B188DC1-7109-03C3-68D4-F54646F49B27}"/>
              </a:ext>
            </a:extLst>
          </p:cNvPr>
          <p:cNvSpPr>
            <a:spLocks noGrp="1"/>
          </p:cNvSpPr>
          <p:nvPr>
            <p:ph type="title"/>
          </p:nvPr>
        </p:nvSpPr>
        <p:spPr/>
        <p:txBody>
          <a:bodyPr/>
          <a:lstStyle/>
          <a:p>
            <a:r>
              <a:rPr lang="en-US" dirty="0"/>
              <a:t>User Study: Results</a:t>
            </a:r>
          </a:p>
        </p:txBody>
      </p:sp>
      <p:sp>
        <p:nvSpPr>
          <p:cNvPr id="30" name="Rectangle 29">
            <a:extLst>
              <a:ext uri="{FF2B5EF4-FFF2-40B4-BE49-F238E27FC236}">
                <a16:creationId xmlns:a16="http://schemas.microsoft.com/office/drawing/2014/main" id="{10CAFAF8-3BB0-A374-7359-C6BD7162492C}"/>
              </a:ext>
            </a:extLst>
          </p:cNvPr>
          <p:cNvSpPr/>
          <p:nvPr/>
        </p:nvSpPr>
        <p:spPr>
          <a:xfrm>
            <a:off x="951052" y="1050180"/>
            <a:ext cx="3589559" cy="4666167"/>
          </a:xfrm>
          <a:prstGeom prst="rect">
            <a:avLst/>
          </a:prstGeom>
          <a:solidFill>
            <a:schemeClr val="bg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048D197-1231-D996-1439-659B8591F8B0}"/>
              </a:ext>
            </a:extLst>
          </p:cNvPr>
          <p:cNvSpPr/>
          <p:nvPr/>
        </p:nvSpPr>
        <p:spPr>
          <a:xfrm>
            <a:off x="4932407" y="1153523"/>
            <a:ext cx="6233009" cy="4666167"/>
          </a:xfrm>
          <a:prstGeom prst="rect">
            <a:avLst/>
          </a:prstGeom>
          <a:solidFill>
            <a:schemeClr val="bg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1E4C510-56CA-437A-FCF0-07CD7B8D6FE0}"/>
              </a:ext>
            </a:extLst>
          </p:cNvPr>
          <p:cNvSpPr/>
          <p:nvPr/>
        </p:nvSpPr>
        <p:spPr>
          <a:xfrm>
            <a:off x="5546240" y="2178114"/>
            <a:ext cx="4118901" cy="2234003"/>
          </a:xfrm>
          <a:prstGeom prst="rect">
            <a:avLst/>
          </a:prstGeom>
          <a:solidFill>
            <a:schemeClr val="bg1"/>
          </a:solidFill>
          <a:ln w="79375" cmpd="sng">
            <a:solidFill>
              <a:srgbClr val="0022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C&amp;W and </a:t>
            </a:r>
            <a:r>
              <a:rPr lang="en-US" sz="2000" dirty="0" err="1">
                <a:solidFill>
                  <a:schemeClr val="tx1"/>
                </a:solidFill>
              </a:rPr>
              <a:t>WaNet</a:t>
            </a:r>
            <a:r>
              <a:rPr lang="en-US" sz="2000" dirty="0">
                <a:solidFill>
                  <a:schemeClr val="tx1"/>
                </a:solidFill>
              </a:rPr>
              <a:t> significantly outperforms all other attacks in user-perceived stealthiness. </a:t>
            </a:r>
          </a:p>
          <a:p>
            <a:pPr algn="ctr"/>
            <a:r>
              <a:rPr lang="en-US" sz="2000" dirty="0">
                <a:solidFill>
                  <a:schemeClr val="tx1"/>
                </a:solidFill>
              </a:rPr>
              <a:t>Note that C&amp;W also gives the best result in almost every metric in numerical analysis.</a:t>
            </a:r>
          </a:p>
        </p:txBody>
      </p:sp>
    </p:spTree>
    <p:extLst>
      <p:ext uri="{BB962C8B-B14F-4D97-AF65-F5344CB8AC3E}">
        <p14:creationId xmlns:p14="http://schemas.microsoft.com/office/powerpoint/2010/main" val="306694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BADD110B-2E55-6967-50FB-6634949D5558}"/>
              </a:ext>
            </a:extLst>
          </p:cNvPr>
          <p:cNvGraphicFramePr>
            <a:graphicFrameLocks/>
          </p:cNvGraphicFramePr>
          <p:nvPr/>
        </p:nvGraphicFramePr>
        <p:xfrm>
          <a:off x="277693" y="1297541"/>
          <a:ext cx="11636613" cy="4378132"/>
        </p:xfrm>
        <a:graphic>
          <a:graphicData uri="http://schemas.openxmlformats.org/drawingml/2006/chart">
            <c:chart xmlns:c="http://schemas.openxmlformats.org/drawingml/2006/chart" xmlns:r="http://schemas.openxmlformats.org/officeDocument/2006/relationships" r:id="rId2"/>
          </a:graphicData>
        </a:graphic>
      </p:graphicFrame>
      <p:grpSp>
        <p:nvGrpSpPr>
          <p:cNvPr id="9" name="Group 8">
            <a:extLst>
              <a:ext uri="{FF2B5EF4-FFF2-40B4-BE49-F238E27FC236}">
                <a16:creationId xmlns:a16="http://schemas.microsoft.com/office/drawing/2014/main" id="{4413F2CB-7E3D-AD85-6D10-23AD0BC30FF5}"/>
              </a:ext>
            </a:extLst>
          </p:cNvPr>
          <p:cNvGrpSpPr/>
          <p:nvPr/>
        </p:nvGrpSpPr>
        <p:grpSpPr>
          <a:xfrm>
            <a:off x="5902760" y="4991880"/>
            <a:ext cx="5613186" cy="395758"/>
            <a:chOff x="5902760" y="5070796"/>
            <a:chExt cx="5613186" cy="395758"/>
          </a:xfrm>
        </p:grpSpPr>
        <p:sp>
          <p:nvSpPr>
            <p:cNvPr id="24" name="Left Bracket 23">
              <a:extLst>
                <a:ext uri="{FF2B5EF4-FFF2-40B4-BE49-F238E27FC236}">
                  <a16:creationId xmlns:a16="http://schemas.microsoft.com/office/drawing/2014/main" id="{159EF228-1E95-AE2C-FB75-2D04D61AECF9}"/>
                </a:ext>
              </a:extLst>
            </p:cNvPr>
            <p:cNvSpPr/>
            <p:nvPr/>
          </p:nvSpPr>
          <p:spPr>
            <a:xfrm rot="16200000">
              <a:off x="6391802" y="4581754"/>
              <a:ext cx="230430" cy="1208514"/>
            </a:xfrm>
            <a:prstGeom prst="leftBracket">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Left Bracket 24">
              <a:extLst>
                <a:ext uri="{FF2B5EF4-FFF2-40B4-BE49-F238E27FC236}">
                  <a16:creationId xmlns:a16="http://schemas.microsoft.com/office/drawing/2014/main" id="{087B2D56-285A-20E9-90EB-7763B2734DC8}"/>
                </a:ext>
              </a:extLst>
            </p:cNvPr>
            <p:cNvSpPr/>
            <p:nvPr/>
          </p:nvSpPr>
          <p:spPr>
            <a:xfrm rot="16200000">
              <a:off x="8198712" y="4120336"/>
              <a:ext cx="230315" cy="2131459"/>
            </a:xfrm>
            <a:prstGeom prst="leftBracket">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 name="Left Bracket 25">
              <a:extLst>
                <a:ext uri="{FF2B5EF4-FFF2-40B4-BE49-F238E27FC236}">
                  <a16:creationId xmlns:a16="http://schemas.microsoft.com/office/drawing/2014/main" id="{BFDB6C29-5048-6C9C-83C2-B38B108C0F4E}"/>
                </a:ext>
              </a:extLst>
            </p:cNvPr>
            <p:cNvSpPr/>
            <p:nvPr/>
          </p:nvSpPr>
          <p:spPr>
            <a:xfrm rot="16200000">
              <a:off x="10390223" y="4175501"/>
              <a:ext cx="230314" cy="2021133"/>
            </a:xfrm>
            <a:prstGeom prst="leftBracket">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5BDA19FA-F986-07ED-458C-20A0B040203E}"/>
                </a:ext>
              </a:extLst>
            </p:cNvPr>
            <p:cNvSpPr txBox="1"/>
            <p:nvPr/>
          </p:nvSpPr>
          <p:spPr>
            <a:xfrm>
              <a:off x="6190178" y="5097222"/>
              <a:ext cx="633677" cy="369332"/>
            </a:xfrm>
            <a:prstGeom prst="rect">
              <a:avLst/>
            </a:prstGeom>
            <a:solidFill>
              <a:schemeClr val="bg1"/>
            </a:solidFill>
          </p:spPr>
          <p:txBody>
            <a:bodyPr wrap="square" lIns="45720" rIns="45720" rtlCol="0">
              <a:spAutoFit/>
            </a:bodyPr>
            <a:lstStyle/>
            <a:p>
              <a:pPr algn="ctr"/>
              <a:r>
                <a:rPr lang="en-US" b="1" dirty="0"/>
                <a:t>noise</a:t>
              </a:r>
            </a:p>
          </p:txBody>
        </p:sp>
        <p:sp>
          <p:nvSpPr>
            <p:cNvPr id="28" name="TextBox 27">
              <a:extLst>
                <a:ext uri="{FF2B5EF4-FFF2-40B4-BE49-F238E27FC236}">
                  <a16:creationId xmlns:a16="http://schemas.microsoft.com/office/drawing/2014/main" id="{DE16B809-F592-4EAB-AFDD-1006BFA1744F}"/>
                </a:ext>
              </a:extLst>
            </p:cNvPr>
            <p:cNvSpPr txBox="1"/>
            <p:nvPr/>
          </p:nvSpPr>
          <p:spPr>
            <a:xfrm>
              <a:off x="7997031" y="5091973"/>
              <a:ext cx="633677" cy="369332"/>
            </a:xfrm>
            <a:prstGeom prst="rect">
              <a:avLst/>
            </a:prstGeom>
            <a:solidFill>
              <a:schemeClr val="bg1"/>
            </a:solidFill>
          </p:spPr>
          <p:txBody>
            <a:bodyPr wrap="square" lIns="45720" rIns="45720" rtlCol="0">
              <a:spAutoFit/>
            </a:bodyPr>
            <a:lstStyle/>
            <a:p>
              <a:pPr algn="ctr"/>
              <a:r>
                <a:rPr lang="en-US" b="1" dirty="0"/>
                <a:t>patch</a:t>
              </a:r>
            </a:p>
          </p:txBody>
        </p:sp>
        <p:sp>
          <p:nvSpPr>
            <p:cNvPr id="29" name="TextBox 28">
              <a:extLst>
                <a:ext uri="{FF2B5EF4-FFF2-40B4-BE49-F238E27FC236}">
                  <a16:creationId xmlns:a16="http://schemas.microsoft.com/office/drawing/2014/main" id="{B0A0ED1A-B9FF-EA5C-CF24-EE6F344E48E1}"/>
                </a:ext>
              </a:extLst>
            </p:cNvPr>
            <p:cNvSpPr txBox="1"/>
            <p:nvPr/>
          </p:nvSpPr>
          <p:spPr>
            <a:xfrm>
              <a:off x="9665141" y="5090644"/>
              <a:ext cx="1699408" cy="369332"/>
            </a:xfrm>
            <a:prstGeom prst="rect">
              <a:avLst/>
            </a:prstGeom>
            <a:solidFill>
              <a:schemeClr val="bg1"/>
            </a:solidFill>
          </p:spPr>
          <p:txBody>
            <a:bodyPr wrap="square" lIns="45720" rIns="45720" rtlCol="0">
              <a:spAutoFit/>
            </a:bodyPr>
            <a:lstStyle/>
            <a:p>
              <a:pPr algn="ctr"/>
              <a:r>
                <a:rPr lang="en-US" b="1" dirty="0"/>
                <a:t>global transform</a:t>
              </a:r>
            </a:p>
          </p:txBody>
        </p:sp>
      </p:grpSp>
      <p:sp>
        <p:nvSpPr>
          <p:cNvPr id="11" name="Left Bracket 10">
            <a:extLst>
              <a:ext uri="{FF2B5EF4-FFF2-40B4-BE49-F238E27FC236}">
                <a16:creationId xmlns:a16="http://schemas.microsoft.com/office/drawing/2014/main" id="{4AEB1F75-02F7-615E-1022-EAA10D21AE18}"/>
              </a:ext>
            </a:extLst>
          </p:cNvPr>
          <p:cNvSpPr/>
          <p:nvPr/>
        </p:nvSpPr>
        <p:spPr>
          <a:xfrm rot="16200000">
            <a:off x="8601906" y="2622499"/>
            <a:ext cx="230428" cy="5703094"/>
          </a:xfrm>
          <a:prstGeom prst="leftBracket">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9AEC5D53-5BDC-F897-A827-DE9263413B63}"/>
              </a:ext>
            </a:extLst>
          </p:cNvPr>
          <p:cNvSpPr txBox="1"/>
          <p:nvPr/>
        </p:nvSpPr>
        <p:spPr>
          <a:xfrm>
            <a:off x="7881817" y="5421555"/>
            <a:ext cx="1778049" cy="369332"/>
          </a:xfrm>
          <a:prstGeom prst="rect">
            <a:avLst/>
          </a:prstGeom>
          <a:solidFill>
            <a:schemeClr val="bg1"/>
          </a:solidFill>
        </p:spPr>
        <p:txBody>
          <a:bodyPr wrap="square" lIns="45720" rIns="45720" rtlCol="0">
            <a:spAutoFit/>
          </a:bodyPr>
          <a:lstStyle/>
          <a:p>
            <a:pPr algn="ctr"/>
            <a:r>
              <a:rPr lang="en-US" b="1" dirty="0"/>
              <a:t>Backdoor Attacks</a:t>
            </a:r>
          </a:p>
        </p:txBody>
      </p:sp>
      <p:sp>
        <p:nvSpPr>
          <p:cNvPr id="30" name="Rectangle 29">
            <a:extLst>
              <a:ext uri="{FF2B5EF4-FFF2-40B4-BE49-F238E27FC236}">
                <a16:creationId xmlns:a16="http://schemas.microsoft.com/office/drawing/2014/main" id="{EFAB0D16-EBEC-6594-AF8D-5A7AF146FD3E}"/>
              </a:ext>
            </a:extLst>
          </p:cNvPr>
          <p:cNvSpPr/>
          <p:nvPr/>
        </p:nvSpPr>
        <p:spPr>
          <a:xfrm>
            <a:off x="5807965" y="1182327"/>
            <a:ext cx="6011546" cy="4666167"/>
          </a:xfrm>
          <a:prstGeom prst="rect">
            <a:avLst/>
          </a:prstGeom>
          <a:solidFill>
            <a:schemeClr val="bg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18F18A84-B5BC-33FB-8B4B-4AB3BE99A3D5}"/>
              </a:ext>
            </a:extLst>
          </p:cNvPr>
          <p:cNvSpPr>
            <a:spLocks noGrp="1"/>
          </p:cNvSpPr>
          <p:nvPr>
            <p:ph type="sldNum" sz="quarter" idx="12"/>
          </p:nvPr>
        </p:nvSpPr>
        <p:spPr/>
        <p:txBody>
          <a:bodyPr/>
          <a:lstStyle/>
          <a:p>
            <a:fld id="{B6F15528-21DE-4FAA-801E-634DDDAF4B2B}" type="slidenum">
              <a:rPr lang="en-US" smtClean="0"/>
              <a:pPr/>
              <a:t>21</a:t>
            </a:fld>
            <a:endParaRPr lang="en-US"/>
          </a:p>
        </p:txBody>
      </p:sp>
      <p:sp>
        <p:nvSpPr>
          <p:cNvPr id="4" name="Title 3">
            <a:extLst>
              <a:ext uri="{FF2B5EF4-FFF2-40B4-BE49-F238E27FC236}">
                <a16:creationId xmlns:a16="http://schemas.microsoft.com/office/drawing/2014/main" id="{5B188DC1-7109-03C3-68D4-F54646F49B27}"/>
              </a:ext>
            </a:extLst>
          </p:cNvPr>
          <p:cNvSpPr>
            <a:spLocks noGrp="1"/>
          </p:cNvSpPr>
          <p:nvPr>
            <p:ph type="title"/>
          </p:nvPr>
        </p:nvSpPr>
        <p:spPr/>
        <p:txBody>
          <a:bodyPr/>
          <a:lstStyle/>
          <a:p>
            <a:r>
              <a:rPr lang="en-US" dirty="0"/>
              <a:t>User Study: Results</a:t>
            </a:r>
          </a:p>
        </p:txBody>
      </p:sp>
      <p:sp>
        <p:nvSpPr>
          <p:cNvPr id="6" name="Rectangle 5">
            <a:extLst>
              <a:ext uri="{FF2B5EF4-FFF2-40B4-BE49-F238E27FC236}">
                <a16:creationId xmlns:a16="http://schemas.microsoft.com/office/drawing/2014/main" id="{102EB719-1A9F-8BC0-9179-F95F31852BAC}"/>
              </a:ext>
            </a:extLst>
          </p:cNvPr>
          <p:cNvSpPr/>
          <p:nvPr/>
        </p:nvSpPr>
        <p:spPr>
          <a:xfrm>
            <a:off x="6571257" y="2025779"/>
            <a:ext cx="4118901" cy="2234003"/>
          </a:xfrm>
          <a:prstGeom prst="rect">
            <a:avLst/>
          </a:prstGeom>
          <a:solidFill>
            <a:schemeClr val="bg1"/>
          </a:solidFill>
          <a:ln w="79375" cmpd="sng">
            <a:solidFill>
              <a:srgbClr val="0022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Global-noise-based</a:t>
            </a:r>
            <a:r>
              <a:rPr lang="en-US" sz="2000" dirty="0">
                <a:solidFill>
                  <a:srgbClr val="E8000D"/>
                </a:solidFill>
              </a:rPr>
              <a:t> evasion attacks </a:t>
            </a:r>
            <a:r>
              <a:rPr lang="en-US" sz="2000" dirty="0">
                <a:solidFill>
                  <a:schemeClr val="tx1"/>
                </a:solidFill>
              </a:rPr>
              <a:t>are consistently among the stealthiest types of attacks across all three experiments. However, majority of them are still highly noticeable even to users without reference images</a:t>
            </a:r>
          </a:p>
        </p:txBody>
      </p:sp>
      <p:sp>
        <p:nvSpPr>
          <p:cNvPr id="8" name="Left Bracket 7">
            <a:extLst>
              <a:ext uri="{FF2B5EF4-FFF2-40B4-BE49-F238E27FC236}">
                <a16:creationId xmlns:a16="http://schemas.microsoft.com/office/drawing/2014/main" id="{CBA37753-2310-6845-6274-35D0F04B3E40}"/>
              </a:ext>
            </a:extLst>
          </p:cNvPr>
          <p:cNvSpPr/>
          <p:nvPr/>
        </p:nvSpPr>
        <p:spPr>
          <a:xfrm rot="16200000">
            <a:off x="3474884" y="3371390"/>
            <a:ext cx="230428" cy="4205312"/>
          </a:xfrm>
          <a:prstGeom prst="leftBracket">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2667B720-1276-2C52-A6A1-0BCECD179A0A}"/>
              </a:ext>
            </a:extLst>
          </p:cNvPr>
          <p:cNvSpPr txBox="1"/>
          <p:nvPr/>
        </p:nvSpPr>
        <p:spPr>
          <a:xfrm>
            <a:off x="2820169" y="5421555"/>
            <a:ext cx="1778049" cy="369332"/>
          </a:xfrm>
          <a:prstGeom prst="rect">
            <a:avLst/>
          </a:prstGeom>
          <a:solidFill>
            <a:schemeClr val="bg1"/>
          </a:solidFill>
        </p:spPr>
        <p:txBody>
          <a:bodyPr wrap="square" lIns="45720" rIns="45720" rtlCol="0">
            <a:spAutoFit/>
          </a:bodyPr>
          <a:lstStyle/>
          <a:p>
            <a:pPr algn="ctr"/>
            <a:r>
              <a:rPr lang="en-US" b="1" dirty="0"/>
              <a:t>Evasion Attacks</a:t>
            </a:r>
          </a:p>
        </p:txBody>
      </p:sp>
    </p:spTree>
    <p:extLst>
      <p:ext uri="{BB962C8B-B14F-4D97-AF65-F5344CB8AC3E}">
        <p14:creationId xmlns:p14="http://schemas.microsoft.com/office/powerpoint/2010/main" val="3973477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998C806-DFFC-A61D-B394-427B6DC3F52E}"/>
              </a:ext>
            </a:extLst>
          </p:cNvPr>
          <p:cNvGrpSpPr/>
          <p:nvPr/>
        </p:nvGrpSpPr>
        <p:grpSpPr>
          <a:xfrm>
            <a:off x="277693" y="1182327"/>
            <a:ext cx="11636613" cy="4666167"/>
            <a:chOff x="277693" y="1182327"/>
            <a:chExt cx="11636613" cy="4666167"/>
          </a:xfrm>
        </p:grpSpPr>
        <p:graphicFrame>
          <p:nvGraphicFramePr>
            <p:cNvPr id="5" name="Chart 4">
              <a:extLst>
                <a:ext uri="{FF2B5EF4-FFF2-40B4-BE49-F238E27FC236}">
                  <a16:creationId xmlns:a16="http://schemas.microsoft.com/office/drawing/2014/main" id="{BADD110B-2E55-6967-50FB-6634949D5558}"/>
                </a:ext>
              </a:extLst>
            </p:cNvPr>
            <p:cNvGraphicFramePr>
              <a:graphicFrameLocks/>
            </p:cNvGraphicFramePr>
            <p:nvPr>
              <p:extLst>
                <p:ext uri="{D42A27DB-BD31-4B8C-83A1-F6EECF244321}">
                  <p14:modId xmlns:p14="http://schemas.microsoft.com/office/powerpoint/2010/main" val="481605891"/>
                </p:ext>
              </p:extLst>
            </p:nvPr>
          </p:nvGraphicFramePr>
          <p:xfrm>
            <a:off x="277693" y="1297541"/>
            <a:ext cx="11636613" cy="4378132"/>
          </p:xfrm>
          <a:graphic>
            <a:graphicData uri="http://schemas.openxmlformats.org/drawingml/2006/chart">
              <c:chart xmlns:c="http://schemas.openxmlformats.org/drawingml/2006/chart" xmlns:r="http://schemas.openxmlformats.org/officeDocument/2006/relationships" r:id="rId2"/>
            </a:graphicData>
          </a:graphic>
        </p:graphicFrame>
        <p:grpSp>
          <p:nvGrpSpPr>
            <p:cNvPr id="7" name="Group 6">
              <a:extLst>
                <a:ext uri="{FF2B5EF4-FFF2-40B4-BE49-F238E27FC236}">
                  <a16:creationId xmlns:a16="http://schemas.microsoft.com/office/drawing/2014/main" id="{4604A9B6-622F-7C31-19BD-7760713E57F1}"/>
                </a:ext>
              </a:extLst>
            </p:cNvPr>
            <p:cNvGrpSpPr/>
            <p:nvPr/>
          </p:nvGrpSpPr>
          <p:grpSpPr>
            <a:xfrm>
              <a:off x="1487442" y="4991880"/>
              <a:ext cx="10081225" cy="799007"/>
              <a:chOff x="1487442" y="4991880"/>
              <a:chExt cx="10081225" cy="799007"/>
            </a:xfrm>
          </p:grpSpPr>
          <p:sp>
            <p:nvSpPr>
              <p:cNvPr id="8" name="Left Bracket 7">
                <a:extLst>
                  <a:ext uri="{FF2B5EF4-FFF2-40B4-BE49-F238E27FC236}">
                    <a16:creationId xmlns:a16="http://schemas.microsoft.com/office/drawing/2014/main" id="{9B6B9EB3-0DB3-8F37-0EEA-CFD6B16136C2}"/>
                  </a:ext>
                </a:extLst>
              </p:cNvPr>
              <p:cNvSpPr/>
              <p:nvPr/>
            </p:nvSpPr>
            <p:spPr>
              <a:xfrm rot="16200000">
                <a:off x="3474884" y="3371390"/>
                <a:ext cx="230428" cy="4205312"/>
              </a:xfrm>
              <a:prstGeom prst="leftBracket">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9" name="Group 8">
                <a:extLst>
                  <a:ext uri="{FF2B5EF4-FFF2-40B4-BE49-F238E27FC236}">
                    <a16:creationId xmlns:a16="http://schemas.microsoft.com/office/drawing/2014/main" id="{F88B08B7-8C49-F5E1-DF62-2A225BA65E16}"/>
                  </a:ext>
                </a:extLst>
              </p:cNvPr>
              <p:cNvGrpSpPr/>
              <p:nvPr/>
            </p:nvGrpSpPr>
            <p:grpSpPr>
              <a:xfrm>
                <a:off x="5902760" y="4991880"/>
                <a:ext cx="5613186" cy="395758"/>
                <a:chOff x="5902760" y="5070796"/>
                <a:chExt cx="5613186" cy="395758"/>
              </a:xfrm>
            </p:grpSpPr>
            <p:sp>
              <p:nvSpPr>
                <p:cNvPr id="24" name="Left Bracket 23">
                  <a:extLst>
                    <a:ext uri="{FF2B5EF4-FFF2-40B4-BE49-F238E27FC236}">
                      <a16:creationId xmlns:a16="http://schemas.microsoft.com/office/drawing/2014/main" id="{AB90A5BE-13A3-D937-8FFE-4F3064A44547}"/>
                    </a:ext>
                  </a:extLst>
                </p:cNvPr>
                <p:cNvSpPr/>
                <p:nvPr/>
              </p:nvSpPr>
              <p:spPr>
                <a:xfrm rot="16200000">
                  <a:off x="6391802" y="4581754"/>
                  <a:ext cx="230430" cy="1208514"/>
                </a:xfrm>
                <a:prstGeom prst="leftBracket">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Left Bracket 24">
                  <a:extLst>
                    <a:ext uri="{FF2B5EF4-FFF2-40B4-BE49-F238E27FC236}">
                      <a16:creationId xmlns:a16="http://schemas.microsoft.com/office/drawing/2014/main" id="{253FB8C0-7BBE-41AB-6059-53D8D9B118E1}"/>
                    </a:ext>
                  </a:extLst>
                </p:cNvPr>
                <p:cNvSpPr/>
                <p:nvPr/>
              </p:nvSpPr>
              <p:spPr>
                <a:xfrm rot="16200000">
                  <a:off x="8198712" y="4120336"/>
                  <a:ext cx="230315" cy="2131459"/>
                </a:xfrm>
                <a:prstGeom prst="leftBracket">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 name="Left Bracket 25">
                  <a:extLst>
                    <a:ext uri="{FF2B5EF4-FFF2-40B4-BE49-F238E27FC236}">
                      <a16:creationId xmlns:a16="http://schemas.microsoft.com/office/drawing/2014/main" id="{6B1EB54B-A967-23F6-78BD-73E229B3C1DC}"/>
                    </a:ext>
                  </a:extLst>
                </p:cNvPr>
                <p:cNvSpPr/>
                <p:nvPr/>
              </p:nvSpPr>
              <p:spPr>
                <a:xfrm rot="16200000">
                  <a:off x="10390223" y="4175501"/>
                  <a:ext cx="230314" cy="2021133"/>
                </a:xfrm>
                <a:prstGeom prst="leftBracket">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9BC88510-8177-1DAB-F073-774D529810BC}"/>
                    </a:ext>
                  </a:extLst>
                </p:cNvPr>
                <p:cNvSpPr txBox="1"/>
                <p:nvPr/>
              </p:nvSpPr>
              <p:spPr>
                <a:xfrm>
                  <a:off x="6190178" y="5097222"/>
                  <a:ext cx="633677" cy="369332"/>
                </a:xfrm>
                <a:prstGeom prst="rect">
                  <a:avLst/>
                </a:prstGeom>
                <a:solidFill>
                  <a:schemeClr val="bg1"/>
                </a:solidFill>
              </p:spPr>
              <p:txBody>
                <a:bodyPr wrap="square" lIns="45720" rIns="45720" rtlCol="0">
                  <a:spAutoFit/>
                </a:bodyPr>
                <a:lstStyle/>
                <a:p>
                  <a:pPr algn="ctr"/>
                  <a:r>
                    <a:rPr lang="en-US" b="1" dirty="0"/>
                    <a:t>noise</a:t>
                  </a:r>
                </a:p>
              </p:txBody>
            </p:sp>
            <p:sp>
              <p:nvSpPr>
                <p:cNvPr id="28" name="TextBox 27">
                  <a:extLst>
                    <a:ext uri="{FF2B5EF4-FFF2-40B4-BE49-F238E27FC236}">
                      <a16:creationId xmlns:a16="http://schemas.microsoft.com/office/drawing/2014/main" id="{AF9F5AF1-7DC3-EAEF-5A3F-4B4073ACA126}"/>
                    </a:ext>
                  </a:extLst>
                </p:cNvPr>
                <p:cNvSpPr txBox="1"/>
                <p:nvPr/>
              </p:nvSpPr>
              <p:spPr>
                <a:xfrm>
                  <a:off x="7997031" y="5091973"/>
                  <a:ext cx="633677" cy="369332"/>
                </a:xfrm>
                <a:prstGeom prst="rect">
                  <a:avLst/>
                </a:prstGeom>
                <a:solidFill>
                  <a:schemeClr val="bg1"/>
                </a:solidFill>
              </p:spPr>
              <p:txBody>
                <a:bodyPr wrap="square" lIns="45720" rIns="45720" rtlCol="0">
                  <a:spAutoFit/>
                </a:bodyPr>
                <a:lstStyle/>
                <a:p>
                  <a:pPr algn="ctr"/>
                  <a:r>
                    <a:rPr lang="en-US" b="1" dirty="0"/>
                    <a:t>patch</a:t>
                  </a:r>
                </a:p>
              </p:txBody>
            </p:sp>
            <p:sp>
              <p:nvSpPr>
                <p:cNvPr id="29" name="TextBox 28">
                  <a:extLst>
                    <a:ext uri="{FF2B5EF4-FFF2-40B4-BE49-F238E27FC236}">
                      <a16:creationId xmlns:a16="http://schemas.microsoft.com/office/drawing/2014/main" id="{7A2D0396-4D63-7A17-B0B3-3F509C35D7E0}"/>
                    </a:ext>
                  </a:extLst>
                </p:cNvPr>
                <p:cNvSpPr txBox="1"/>
                <p:nvPr/>
              </p:nvSpPr>
              <p:spPr>
                <a:xfrm>
                  <a:off x="9665141" y="5090644"/>
                  <a:ext cx="1699408" cy="369332"/>
                </a:xfrm>
                <a:prstGeom prst="rect">
                  <a:avLst/>
                </a:prstGeom>
                <a:solidFill>
                  <a:schemeClr val="bg1"/>
                </a:solidFill>
              </p:spPr>
              <p:txBody>
                <a:bodyPr wrap="square" lIns="45720" rIns="45720" rtlCol="0">
                  <a:spAutoFit/>
                </a:bodyPr>
                <a:lstStyle/>
                <a:p>
                  <a:pPr algn="ctr"/>
                  <a:r>
                    <a:rPr lang="en-US" b="1" dirty="0"/>
                    <a:t>global transform</a:t>
                  </a:r>
                </a:p>
              </p:txBody>
            </p:sp>
          </p:grpSp>
          <p:sp>
            <p:nvSpPr>
              <p:cNvPr id="10" name="TextBox 9">
                <a:extLst>
                  <a:ext uri="{FF2B5EF4-FFF2-40B4-BE49-F238E27FC236}">
                    <a16:creationId xmlns:a16="http://schemas.microsoft.com/office/drawing/2014/main" id="{0DFB5768-8F48-428A-7184-ECC10277417C}"/>
                  </a:ext>
                </a:extLst>
              </p:cNvPr>
              <p:cNvSpPr txBox="1"/>
              <p:nvPr/>
            </p:nvSpPr>
            <p:spPr>
              <a:xfrm>
                <a:off x="2820169" y="5421555"/>
                <a:ext cx="1778049" cy="369332"/>
              </a:xfrm>
              <a:prstGeom prst="rect">
                <a:avLst/>
              </a:prstGeom>
              <a:solidFill>
                <a:schemeClr val="bg1"/>
              </a:solidFill>
            </p:spPr>
            <p:txBody>
              <a:bodyPr wrap="square" lIns="45720" rIns="45720" rtlCol="0">
                <a:spAutoFit/>
              </a:bodyPr>
              <a:lstStyle/>
              <a:p>
                <a:pPr algn="ctr"/>
                <a:r>
                  <a:rPr lang="en-US" b="1" dirty="0"/>
                  <a:t>Evasion Attacks</a:t>
                </a:r>
              </a:p>
            </p:txBody>
          </p:sp>
          <p:sp>
            <p:nvSpPr>
              <p:cNvPr id="11" name="Left Bracket 10">
                <a:extLst>
                  <a:ext uri="{FF2B5EF4-FFF2-40B4-BE49-F238E27FC236}">
                    <a16:creationId xmlns:a16="http://schemas.microsoft.com/office/drawing/2014/main" id="{0466A7FB-928F-AB65-D94A-5C9A5DA5CDF2}"/>
                  </a:ext>
                </a:extLst>
              </p:cNvPr>
              <p:cNvSpPr/>
              <p:nvPr/>
            </p:nvSpPr>
            <p:spPr>
              <a:xfrm rot="16200000">
                <a:off x="8601906" y="2622499"/>
                <a:ext cx="230428" cy="5703094"/>
              </a:xfrm>
              <a:prstGeom prst="leftBracket">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2B09C4BC-E473-DFF3-093C-C355B7404C95}"/>
                  </a:ext>
                </a:extLst>
              </p:cNvPr>
              <p:cNvSpPr txBox="1"/>
              <p:nvPr/>
            </p:nvSpPr>
            <p:spPr>
              <a:xfrm>
                <a:off x="7881817" y="5421555"/>
                <a:ext cx="1778049" cy="369332"/>
              </a:xfrm>
              <a:prstGeom prst="rect">
                <a:avLst/>
              </a:prstGeom>
              <a:solidFill>
                <a:schemeClr val="bg1"/>
              </a:solidFill>
            </p:spPr>
            <p:txBody>
              <a:bodyPr wrap="square" lIns="45720" rIns="45720" rtlCol="0">
                <a:spAutoFit/>
              </a:bodyPr>
              <a:lstStyle/>
              <a:p>
                <a:pPr algn="ctr"/>
                <a:r>
                  <a:rPr lang="en-US" b="1" dirty="0"/>
                  <a:t>Backdoor Attacks</a:t>
                </a:r>
              </a:p>
            </p:txBody>
          </p:sp>
        </p:grpSp>
        <p:sp>
          <p:nvSpPr>
            <p:cNvPr id="2" name="Rectangle 1">
              <a:extLst>
                <a:ext uri="{FF2B5EF4-FFF2-40B4-BE49-F238E27FC236}">
                  <a16:creationId xmlns:a16="http://schemas.microsoft.com/office/drawing/2014/main" id="{F8473048-DD72-394C-3825-82B8E5832911}"/>
                </a:ext>
              </a:extLst>
            </p:cNvPr>
            <p:cNvSpPr/>
            <p:nvPr/>
          </p:nvSpPr>
          <p:spPr>
            <a:xfrm>
              <a:off x="7148459" y="1182327"/>
              <a:ext cx="4671051" cy="4666167"/>
            </a:xfrm>
            <a:prstGeom prst="rect">
              <a:avLst/>
            </a:prstGeom>
            <a:solidFill>
              <a:schemeClr val="bg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412F6C-830F-73EC-41B4-2F7613091C0F}"/>
                </a:ext>
              </a:extLst>
            </p:cNvPr>
            <p:cNvSpPr/>
            <p:nvPr/>
          </p:nvSpPr>
          <p:spPr>
            <a:xfrm>
              <a:off x="5838257" y="5306341"/>
              <a:ext cx="1310202" cy="369332"/>
            </a:xfrm>
            <a:prstGeom prst="rect">
              <a:avLst/>
            </a:prstGeom>
            <a:solidFill>
              <a:schemeClr val="bg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lide Number Placeholder 2">
            <a:extLst>
              <a:ext uri="{FF2B5EF4-FFF2-40B4-BE49-F238E27FC236}">
                <a16:creationId xmlns:a16="http://schemas.microsoft.com/office/drawing/2014/main" id="{18F18A84-B5BC-33FB-8B4B-4AB3BE99A3D5}"/>
              </a:ext>
            </a:extLst>
          </p:cNvPr>
          <p:cNvSpPr>
            <a:spLocks noGrp="1"/>
          </p:cNvSpPr>
          <p:nvPr>
            <p:ph type="sldNum" sz="quarter" idx="12"/>
          </p:nvPr>
        </p:nvSpPr>
        <p:spPr/>
        <p:txBody>
          <a:bodyPr/>
          <a:lstStyle/>
          <a:p>
            <a:fld id="{B6F15528-21DE-4FAA-801E-634DDDAF4B2B}" type="slidenum">
              <a:rPr lang="en-US" smtClean="0"/>
              <a:pPr/>
              <a:t>22</a:t>
            </a:fld>
            <a:endParaRPr lang="en-US"/>
          </a:p>
        </p:txBody>
      </p:sp>
      <p:sp>
        <p:nvSpPr>
          <p:cNvPr id="4" name="Title 3">
            <a:extLst>
              <a:ext uri="{FF2B5EF4-FFF2-40B4-BE49-F238E27FC236}">
                <a16:creationId xmlns:a16="http://schemas.microsoft.com/office/drawing/2014/main" id="{5B188DC1-7109-03C3-68D4-F54646F49B27}"/>
              </a:ext>
            </a:extLst>
          </p:cNvPr>
          <p:cNvSpPr>
            <a:spLocks noGrp="1"/>
          </p:cNvSpPr>
          <p:nvPr>
            <p:ph type="title"/>
          </p:nvPr>
        </p:nvSpPr>
        <p:spPr/>
        <p:txBody>
          <a:bodyPr/>
          <a:lstStyle/>
          <a:p>
            <a:r>
              <a:rPr lang="en-US" dirty="0"/>
              <a:t>User Study: Results</a:t>
            </a:r>
          </a:p>
        </p:txBody>
      </p:sp>
      <p:sp>
        <p:nvSpPr>
          <p:cNvPr id="6" name="Rectangle 5">
            <a:extLst>
              <a:ext uri="{FF2B5EF4-FFF2-40B4-BE49-F238E27FC236}">
                <a16:creationId xmlns:a16="http://schemas.microsoft.com/office/drawing/2014/main" id="{FE5E60D4-9926-F9F1-C1C5-4264E469DEFF}"/>
              </a:ext>
            </a:extLst>
          </p:cNvPr>
          <p:cNvSpPr/>
          <p:nvPr/>
        </p:nvSpPr>
        <p:spPr>
          <a:xfrm>
            <a:off x="7403877" y="2161646"/>
            <a:ext cx="4118901" cy="2446160"/>
          </a:xfrm>
          <a:prstGeom prst="rect">
            <a:avLst/>
          </a:prstGeom>
          <a:solidFill>
            <a:schemeClr val="bg1"/>
          </a:solidFill>
          <a:ln w="79375" cmpd="sng">
            <a:solidFill>
              <a:srgbClr val="0022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Global-noise-based</a:t>
            </a:r>
            <a:r>
              <a:rPr lang="en-US" sz="2000" dirty="0">
                <a:solidFill>
                  <a:srgbClr val="E8000D"/>
                </a:solidFill>
              </a:rPr>
              <a:t> backdoors </a:t>
            </a:r>
            <a:r>
              <a:rPr lang="en-US" sz="2000" dirty="0">
                <a:solidFill>
                  <a:schemeClr val="tx1"/>
                </a:solidFill>
              </a:rPr>
              <a:t>are less stealthy than the evasion attacks although they exploit similar types of perturbations. They use weak global noise to generate salient features to create robust backdoors, which appears to be difficult. </a:t>
            </a:r>
          </a:p>
        </p:txBody>
      </p:sp>
    </p:spTree>
    <p:extLst>
      <p:ext uri="{BB962C8B-B14F-4D97-AF65-F5344CB8AC3E}">
        <p14:creationId xmlns:p14="http://schemas.microsoft.com/office/powerpoint/2010/main" val="2459481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8F18A84-B5BC-33FB-8B4B-4AB3BE99A3D5}"/>
              </a:ext>
            </a:extLst>
          </p:cNvPr>
          <p:cNvSpPr>
            <a:spLocks noGrp="1"/>
          </p:cNvSpPr>
          <p:nvPr>
            <p:ph type="sldNum" sz="quarter" idx="12"/>
          </p:nvPr>
        </p:nvSpPr>
        <p:spPr/>
        <p:txBody>
          <a:bodyPr/>
          <a:lstStyle/>
          <a:p>
            <a:fld id="{B6F15528-21DE-4FAA-801E-634DDDAF4B2B}" type="slidenum">
              <a:rPr lang="en-US" smtClean="0"/>
              <a:pPr/>
              <a:t>23</a:t>
            </a:fld>
            <a:endParaRPr lang="en-US"/>
          </a:p>
        </p:txBody>
      </p:sp>
      <p:sp>
        <p:nvSpPr>
          <p:cNvPr id="4" name="Title 3">
            <a:extLst>
              <a:ext uri="{FF2B5EF4-FFF2-40B4-BE49-F238E27FC236}">
                <a16:creationId xmlns:a16="http://schemas.microsoft.com/office/drawing/2014/main" id="{5B188DC1-7109-03C3-68D4-F54646F49B27}"/>
              </a:ext>
            </a:extLst>
          </p:cNvPr>
          <p:cNvSpPr>
            <a:spLocks noGrp="1"/>
          </p:cNvSpPr>
          <p:nvPr>
            <p:ph type="title"/>
          </p:nvPr>
        </p:nvSpPr>
        <p:spPr/>
        <p:txBody>
          <a:bodyPr/>
          <a:lstStyle/>
          <a:p>
            <a:r>
              <a:rPr lang="en-US" dirty="0"/>
              <a:t>User Study: Results</a:t>
            </a:r>
          </a:p>
        </p:txBody>
      </p:sp>
      <p:grpSp>
        <p:nvGrpSpPr>
          <p:cNvPr id="15" name="Group 14">
            <a:extLst>
              <a:ext uri="{FF2B5EF4-FFF2-40B4-BE49-F238E27FC236}">
                <a16:creationId xmlns:a16="http://schemas.microsoft.com/office/drawing/2014/main" id="{FD001FB1-77B8-0DFB-6A7F-D23C3B7561D3}"/>
              </a:ext>
            </a:extLst>
          </p:cNvPr>
          <p:cNvGrpSpPr/>
          <p:nvPr/>
        </p:nvGrpSpPr>
        <p:grpSpPr>
          <a:xfrm>
            <a:off x="277693" y="1297541"/>
            <a:ext cx="11636613" cy="4768597"/>
            <a:chOff x="277693" y="1297541"/>
            <a:chExt cx="11636613" cy="4768597"/>
          </a:xfrm>
        </p:grpSpPr>
        <p:graphicFrame>
          <p:nvGraphicFramePr>
            <p:cNvPr id="5" name="Chart 4">
              <a:extLst>
                <a:ext uri="{FF2B5EF4-FFF2-40B4-BE49-F238E27FC236}">
                  <a16:creationId xmlns:a16="http://schemas.microsoft.com/office/drawing/2014/main" id="{BADD110B-2E55-6967-50FB-6634949D5558}"/>
                </a:ext>
              </a:extLst>
            </p:cNvPr>
            <p:cNvGraphicFramePr>
              <a:graphicFrameLocks/>
            </p:cNvGraphicFramePr>
            <p:nvPr>
              <p:extLst>
                <p:ext uri="{D42A27DB-BD31-4B8C-83A1-F6EECF244321}">
                  <p14:modId xmlns:p14="http://schemas.microsoft.com/office/powerpoint/2010/main" val="2443789666"/>
                </p:ext>
              </p:extLst>
            </p:nvPr>
          </p:nvGraphicFramePr>
          <p:xfrm>
            <a:off x="277693" y="1297541"/>
            <a:ext cx="11636613" cy="4378132"/>
          </p:xfrm>
          <a:graphic>
            <a:graphicData uri="http://schemas.openxmlformats.org/drawingml/2006/chart">
              <c:chart xmlns:c="http://schemas.openxmlformats.org/drawingml/2006/chart" xmlns:r="http://schemas.openxmlformats.org/officeDocument/2006/relationships" r:id="rId2"/>
            </a:graphicData>
          </a:graphic>
        </p:graphicFrame>
        <p:grpSp>
          <p:nvGrpSpPr>
            <p:cNvPr id="7" name="Group 6">
              <a:extLst>
                <a:ext uri="{FF2B5EF4-FFF2-40B4-BE49-F238E27FC236}">
                  <a16:creationId xmlns:a16="http://schemas.microsoft.com/office/drawing/2014/main" id="{4604A9B6-622F-7C31-19BD-7760713E57F1}"/>
                </a:ext>
              </a:extLst>
            </p:cNvPr>
            <p:cNvGrpSpPr/>
            <p:nvPr/>
          </p:nvGrpSpPr>
          <p:grpSpPr>
            <a:xfrm>
              <a:off x="1487442" y="4991880"/>
              <a:ext cx="10081225" cy="799007"/>
              <a:chOff x="1487442" y="4991880"/>
              <a:chExt cx="10081225" cy="799007"/>
            </a:xfrm>
          </p:grpSpPr>
          <p:sp>
            <p:nvSpPr>
              <p:cNvPr id="8" name="Left Bracket 7">
                <a:extLst>
                  <a:ext uri="{FF2B5EF4-FFF2-40B4-BE49-F238E27FC236}">
                    <a16:creationId xmlns:a16="http://schemas.microsoft.com/office/drawing/2014/main" id="{9B6B9EB3-0DB3-8F37-0EEA-CFD6B16136C2}"/>
                  </a:ext>
                </a:extLst>
              </p:cNvPr>
              <p:cNvSpPr/>
              <p:nvPr/>
            </p:nvSpPr>
            <p:spPr>
              <a:xfrm rot="16200000">
                <a:off x="3474884" y="3371390"/>
                <a:ext cx="230428" cy="4205312"/>
              </a:xfrm>
              <a:prstGeom prst="leftBracket">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9" name="Group 8">
                <a:extLst>
                  <a:ext uri="{FF2B5EF4-FFF2-40B4-BE49-F238E27FC236}">
                    <a16:creationId xmlns:a16="http://schemas.microsoft.com/office/drawing/2014/main" id="{F88B08B7-8C49-F5E1-DF62-2A225BA65E16}"/>
                  </a:ext>
                </a:extLst>
              </p:cNvPr>
              <p:cNvGrpSpPr/>
              <p:nvPr/>
            </p:nvGrpSpPr>
            <p:grpSpPr>
              <a:xfrm>
                <a:off x="5902760" y="4991880"/>
                <a:ext cx="5613186" cy="395758"/>
                <a:chOff x="5902760" y="5070796"/>
                <a:chExt cx="5613186" cy="395758"/>
              </a:xfrm>
            </p:grpSpPr>
            <p:sp>
              <p:nvSpPr>
                <p:cNvPr id="24" name="Left Bracket 23">
                  <a:extLst>
                    <a:ext uri="{FF2B5EF4-FFF2-40B4-BE49-F238E27FC236}">
                      <a16:creationId xmlns:a16="http://schemas.microsoft.com/office/drawing/2014/main" id="{AB90A5BE-13A3-D937-8FFE-4F3064A44547}"/>
                    </a:ext>
                  </a:extLst>
                </p:cNvPr>
                <p:cNvSpPr/>
                <p:nvPr/>
              </p:nvSpPr>
              <p:spPr>
                <a:xfrm rot="16200000">
                  <a:off x="6391802" y="4581754"/>
                  <a:ext cx="230430" cy="1208514"/>
                </a:xfrm>
                <a:prstGeom prst="leftBracket">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Left Bracket 24">
                  <a:extLst>
                    <a:ext uri="{FF2B5EF4-FFF2-40B4-BE49-F238E27FC236}">
                      <a16:creationId xmlns:a16="http://schemas.microsoft.com/office/drawing/2014/main" id="{253FB8C0-7BBE-41AB-6059-53D8D9B118E1}"/>
                    </a:ext>
                  </a:extLst>
                </p:cNvPr>
                <p:cNvSpPr/>
                <p:nvPr/>
              </p:nvSpPr>
              <p:spPr>
                <a:xfrm rot="16200000">
                  <a:off x="8198712" y="4120336"/>
                  <a:ext cx="230315" cy="2131459"/>
                </a:xfrm>
                <a:prstGeom prst="leftBracket">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 name="Left Bracket 25">
                  <a:extLst>
                    <a:ext uri="{FF2B5EF4-FFF2-40B4-BE49-F238E27FC236}">
                      <a16:creationId xmlns:a16="http://schemas.microsoft.com/office/drawing/2014/main" id="{6B1EB54B-A967-23F6-78BD-73E229B3C1DC}"/>
                    </a:ext>
                  </a:extLst>
                </p:cNvPr>
                <p:cNvSpPr/>
                <p:nvPr/>
              </p:nvSpPr>
              <p:spPr>
                <a:xfrm rot="16200000">
                  <a:off x="10390223" y="4175501"/>
                  <a:ext cx="230314" cy="2021133"/>
                </a:xfrm>
                <a:prstGeom prst="leftBracket">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9BC88510-8177-1DAB-F073-774D529810BC}"/>
                    </a:ext>
                  </a:extLst>
                </p:cNvPr>
                <p:cNvSpPr txBox="1"/>
                <p:nvPr/>
              </p:nvSpPr>
              <p:spPr>
                <a:xfrm>
                  <a:off x="6190178" y="5097222"/>
                  <a:ext cx="633677" cy="369332"/>
                </a:xfrm>
                <a:prstGeom prst="rect">
                  <a:avLst/>
                </a:prstGeom>
                <a:solidFill>
                  <a:schemeClr val="bg1"/>
                </a:solidFill>
              </p:spPr>
              <p:txBody>
                <a:bodyPr wrap="square" lIns="45720" rIns="45720" rtlCol="0">
                  <a:spAutoFit/>
                </a:bodyPr>
                <a:lstStyle/>
                <a:p>
                  <a:pPr algn="ctr"/>
                  <a:r>
                    <a:rPr lang="en-US" b="1" dirty="0"/>
                    <a:t>noise</a:t>
                  </a:r>
                </a:p>
              </p:txBody>
            </p:sp>
            <p:sp>
              <p:nvSpPr>
                <p:cNvPr id="28" name="TextBox 27">
                  <a:extLst>
                    <a:ext uri="{FF2B5EF4-FFF2-40B4-BE49-F238E27FC236}">
                      <a16:creationId xmlns:a16="http://schemas.microsoft.com/office/drawing/2014/main" id="{AF9F5AF1-7DC3-EAEF-5A3F-4B4073ACA126}"/>
                    </a:ext>
                  </a:extLst>
                </p:cNvPr>
                <p:cNvSpPr txBox="1"/>
                <p:nvPr/>
              </p:nvSpPr>
              <p:spPr>
                <a:xfrm>
                  <a:off x="7997031" y="5091973"/>
                  <a:ext cx="633677" cy="369332"/>
                </a:xfrm>
                <a:prstGeom prst="rect">
                  <a:avLst/>
                </a:prstGeom>
                <a:solidFill>
                  <a:schemeClr val="bg1"/>
                </a:solidFill>
              </p:spPr>
              <p:txBody>
                <a:bodyPr wrap="square" lIns="45720" rIns="45720" rtlCol="0">
                  <a:spAutoFit/>
                </a:bodyPr>
                <a:lstStyle/>
                <a:p>
                  <a:pPr algn="ctr"/>
                  <a:r>
                    <a:rPr lang="en-US" b="1" dirty="0"/>
                    <a:t>patch</a:t>
                  </a:r>
                </a:p>
              </p:txBody>
            </p:sp>
            <p:sp>
              <p:nvSpPr>
                <p:cNvPr id="29" name="TextBox 28">
                  <a:extLst>
                    <a:ext uri="{FF2B5EF4-FFF2-40B4-BE49-F238E27FC236}">
                      <a16:creationId xmlns:a16="http://schemas.microsoft.com/office/drawing/2014/main" id="{7A2D0396-4D63-7A17-B0B3-3F509C35D7E0}"/>
                    </a:ext>
                  </a:extLst>
                </p:cNvPr>
                <p:cNvSpPr txBox="1"/>
                <p:nvPr/>
              </p:nvSpPr>
              <p:spPr>
                <a:xfrm>
                  <a:off x="9665141" y="5090644"/>
                  <a:ext cx="1699408" cy="369332"/>
                </a:xfrm>
                <a:prstGeom prst="rect">
                  <a:avLst/>
                </a:prstGeom>
                <a:solidFill>
                  <a:schemeClr val="bg1"/>
                </a:solidFill>
              </p:spPr>
              <p:txBody>
                <a:bodyPr wrap="square" lIns="45720" rIns="45720" rtlCol="0">
                  <a:spAutoFit/>
                </a:bodyPr>
                <a:lstStyle/>
                <a:p>
                  <a:pPr algn="ctr"/>
                  <a:r>
                    <a:rPr lang="en-US" b="1" dirty="0"/>
                    <a:t>global transform</a:t>
                  </a:r>
                </a:p>
              </p:txBody>
            </p:sp>
          </p:grpSp>
          <p:sp>
            <p:nvSpPr>
              <p:cNvPr id="10" name="TextBox 9">
                <a:extLst>
                  <a:ext uri="{FF2B5EF4-FFF2-40B4-BE49-F238E27FC236}">
                    <a16:creationId xmlns:a16="http://schemas.microsoft.com/office/drawing/2014/main" id="{0DFB5768-8F48-428A-7184-ECC10277417C}"/>
                  </a:ext>
                </a:extLst>
              </p:cNvPr>
              <p:cNvSpPr txBox="1"/>
              <p:nvPr/>
            </p:nvSpPr>
            <p:spPr>
              <a:xfrm>
                <a:off x="2820169" y="5421555"/>
                <a:ext cx="1778049" cy="369332"/>
              </a:xfrm>
              <a:prstGeom prst="rect">
                <a:avLst/>
              </a:prstGeom>
              <a:solidFill>
                <a:schemeClr val="bg1"/>
              </a:solidFill>
            </p:spPr>
            <p:txBody>
              <a:bodyPr wrap="square" lIns="45720" rIns="45720" rtlCol="0">
                <a:spAutoFit/>
              </a:bodyPr>
              <a:lstStyle/>
              <a:p>
                <a:pPr algn="ctr"/>
                <a:r>
                  <a:rPr lang="en-US" b="1" dirty="0"/>
                  <a:t>Evasion Attacks</a:t>
                </a:r>
              </a:p>
            </p:txBody>
          </p:sp>
          <p:sp>
            <p:nvSpPr>
              <p:cNvPr id="11" name="Left Bracket 10">
                <a:extLst>
                  <a:ext uri="{FF2B5EF4-FFF2-40B4-BE49-F238E27FC236}">
                    <a16:creationId xmlns:a16="http://schemas.microsoft.com/office/drawing/2014/main" id="{0466A7FB-928F-AB65-D94A-5C9A5DA5CDF2}"/>
                  </a:ext>
                </a:extLst>
              </p:cNvPr>
              <p:cNvSpPr/>
              <p:nvPr/>
            </p:nvSpPr>
            <p:spPr>
              <a:xfrm rot="16200000">
                <a:off x="8601906" y="2622499"/>
                <a:ext cx="230428" cy="5703094"/>
              </a:xfrm>
              <a:prstGeom prst="leftBracket">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2B09C4BC-E473-DFF3-093C-C355B7404C95}"/>
                  </a:ext>
                </a:extLst>
              </p:cNvPr>
              <p:cNvSpPr txBox="1"/>
              <p:nvPr/>
            </p:nvSpPr>
            <p:spPr>
              <a:xfrm>
                <a:off x="7881817" y="5421555"/>
                <a:ext cx="1778049" cy="369332"/>
              </a:xfrm>
              <a:prstGeom prst="rect">
                <a:avLst/>
              </a:prstGeom>
              <a:solidFill>
                <a:schemeClr val="bg1"/>
              </a:solidFill>
            </p:spPr>
            <p:txBody>
              <a:bodyPr wrap="square" lIns="45720" rIns="45720" rtlCol="0">
                <a:spAutoFit/>
              </a:bodyPr>
              <a:lstStyle/>
              <a:p>
                <a:pPr algn="ctr"/>
                <a:r>
                  <a:rPr lang="en-US" b="1" dirty="0"/>
                  <a:t>Backdoor Attacks</a:t>
                </a:r>
              </a:p>
            </p:txBody>
          </p:sp>
        </p:grpSp>
        <p:sp>
          <p:nvSpPr>
            <p:cNvPr id="2" name="Rectangle 1">
              <a:extLst>
                <a:ext uri="{FF2B5EF4-FFF2-40B4-BE49-F238E27FC236}">
                  <a16:creationId xmlns:a16="http://schemas.microsoft.com/office/drawing/2014/main" id="{AC603ED8-844E-7C7F-4C5C-60AEB76D5159}"/>
                </a:ext>
              </a:extLst>
            </p:cNvPr>
            <p:cNvSpPr/>
            <p:nvPr/>
          </p:nvSpPr>
          <p:spPr>
            <a:xfrm>
              <a:off x="1026585" y="1297541"/>
              <a:ext cx="6175390" cy="4666167"/>
            </a:xfrm>
            <a:prstGeom prst="rect">
              <a:avLst/>
            </a:prstGeom>
            <a:solidFill>
              <a:schemeClr val="bg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7707B34-EC6E-A65A-CFF3-2F26CCD81C8F}"/>
                </a:ext>
              </a:extLst>
            </p:cNvPr>
            <p:cNvSpPr/>
            <p:nvPr/>
          </p:nvSpPr>
          <p:spPr>
            <a:xfrm>
              <a:off x="9425763" y="1399971"/>
              <a:ext cx="2292639" cy="4666167"/>
            </a:xfrm>
            <a:prstGeom prst="rect">
              <a:avLst/>
            </a:prstGeom>
            <a:solidFill>
              <a:schemeClr val="bg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35BF989-854A-7707-27A8-498C71ECD828}"/>
                </a:ext>
              </a:extLst>
            </p:cNvPr>
            <p:cNvSpPr/>
            <p:nvPr/>
          </p:nvSpPr>
          <p:spPr>
            <a:xfrm>
              <a:off x="7205222" y="5458279"/>
              <a:ext cx="2347197" cy="369332"/>
            </a:xfrm>
            <a:prstGeom prst="rect">
              <a:avLst/>
            </a:prstGeom>
            <a:solidFill>
              <a:schemeClr val="bg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85FD65E7-5889-5C6B-BDAA-91FB41C222A6}"/>
              </a:ext>
            </a:extLst>
          </p:cNvPr>
          <p:cNvSpPr/>
          <p:nvPr/>
        </p:nvSpPr>
        <p:spPr>
          <a:xfrm>
            <a:off x="2054829" y="2408574"/>
            <a:ext cx="4118901" cy="1898019"/>
          </a:xfrm>
          <a:prstGeom prst="rect">
            <a:avLst/>
          </a:prstGeom>
          <a:solidFill>
            <a:schemeClr val="bg1"/>
          </a:solidFill>
          <a:ln w="79375" cmpd="sng">
            <a:solidFill>
              <a:srgbClr val="0022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Local-patch-based backdoors are consistently </a:t>
            </a:r>
            <a:r>
              <a:rPr lang="en-US" sz="2000" b="1" dirty="0">
                <a:solidFill>
                  <a:srgbClr val="FF0000"/>
                </a:solidFill>
              </a:rPr>
              <a:t>the least stealthy</a:t>
            </a:r>
            <a:r>
              <a:rPr lang="en-US" sz="2000" dirty="0">
                <a:solidFill>
                  <a:schemeClr val="tx1"/>
                </a:solidFill>
              </a:rPr>
              <a:t> attacks in all settings. The mean detection rates of 89% to 92% indicate that </a:t>
            </a:r>
            <a:r>
              <a:rPr lang="en-US" sz="2000" dirty="0">
                <a:solidFill>
                  <a:srgbClr val="FF0000"/>
                </a:solidFill>
              </a:rPr>
              <a:t>they can hardly escape human auditors</a:t>
            </a:r>
            <a:r>
              <a:rPr lang="en-US" sz="2000" dirty="0">
                <a:solidFill>
                  <a:schemeClr val="tx1"/>
                </a:solidFill>
              </a:rPr>
              <a:t>.</a:t>
            </a:r>
          </a:p>
        </p:txBody>
      </p:sp>
    </p:spTree>
    <p:extLst>
      <p:ext uri="{BB962C8B-B14F-4D97-AF65-F5344CB8AC3E}">
        <p14:creationId xmlns:p14="http://schemas.microsoft.com/office/powerpoint/2010/main" val="608532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0282F494-C2A9-AFD9-3523-6B304B8917B4}"/>
              </a:ext>
            </a:extLst>
          </p:cNvPr>
          <p:cNvGrpSpPr/>
          <p:nvPr/>
        </p:nvGrpSpPr>
        <p:grpSpPr>
          <a:xfrm>
            <a:off x="277693" y="1297541"/>
            <a:ext cx="11636613" cy="4666167"/>
            <a:chOff x="277693" y="1297541"/>
            <a:chExt cx="11636613" cy="4666167"/>
          </a:xfrm>
        </p:grpSpPr>
        <p:graphicFrame>
          <p:nvGraphicFramePr>
            <p:cNvPr id="5" name="Chart 4">
              <a:extLst>
                <a:ext uri="{FF2B5EF4-FFF2-40B4-BE49-F238E27FC236}">
                  <a16:creationId xmlns:a16="http://schemas.microsoft.com/office/drawing/2014/main" id="{BADD110B-2E55-6967-50FB-6634949D5558}"/>
                </a:ext>
              </a:extLst>
            </p:cNvPr>
            <p:cNvGraphicFramePr>
              <a:graphicFrameLocks/>
            </p:cNvGraphicFramePr>
            <p:nvPr>
              <p:extLst>
                <p:ext uri="{D42A27DB-BD31-4B8C-83A1-F6EECF244321}">
                  <p14:modId xmlns:p14="http://schemas.microsoft.com/office/powerpoint/2010/main" val="3750357301"/>
                </p:ext>
              </p:extLst>
            </p:nvPr>
          </p:nvGraphicFramePr>
          <p:xfrm>
            <a:off x="277693" y="1297541"/>
            <a:ext cx="11636613" cy="4378132"/>
          </p:xfrm>
          <a:graphic>
            <a:graphicData uri="http://schemas.openxmlformats.org/drawingml/2006/chart">
              <c:chart xmlns:c="http://schemas.openxmlformats.org/drawingml/2006/chart" xmlns:r="http://schemas.openxmlformats.org/officeDocument/2006/relationships" r:id="rId2"/>
            </a:graphicData>
          </a:graphic>
        </p:graphicFrame>
        <p:grpSp>
          <p:nvGrpSpPr>
            <p:cNvPr id="7" name="Group 6">
              <a:extLst>
                <a:ext uri="{FF2B5EF4-FFF2-40B4-BE49-F238E27FC236}">
                  <a16:creationId xmlns:a16="http://schemas.microsoft.com/office/drawing/2014/main" id="{4604A9B6-622F-7C31-19BD-7760713E57F1}"/>
                </a:ext>
              </a:extLst>
            </p:cNvPr>
            <p:cNvGrpSpPr/>
            <p:nvPr/>
          </p:nvGrpSpPr>
          <p:grpSpPr>
            <a:xfrm>
              <a:off x="1487442" y="4991880"/>
              <a:ext cx="10081225" cy="799007"/>
              <a:chOff x="1487442" y="4991880"/>
              <a:chExt cx="10081225" cy="799007"/>
            </a:xfrm>
          </p:grpSpPr>
          <p:sp>
            <p:nvSpPr>
              <p:cNvPr id="8" name="Left Bracket 7">
                <a:extLst>
                  <a:ext uri="{FF2B5EF4-FFF2-40B4-BE49-F238E27FC236}">
                    <a16:creationId xmlns:a16="http://schemas.microsoft.com/office/drawing/2014/main" id="{9B6B9EB3-0DB3-8F37-0EEA-CFD6B16136C2}"/>
                  </a:ext>
                </a:extLst>
              </p:cNvPr>
              <p:cNvSpPr/>
              <p:nvPr/>
            </p:nvSpPr>
            <p:spPr>
              <a:xfrm rot="16200000">
                <a:off x="3474884" y="3371390"/>
                <a:ext cx="230428" cy="4205312"/>
              </a:xfrm>
              <a:prstGeom prst="leftBracket">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9" name="Group 8">
                <a:extLst>
                  <a:ext uri="{FF2B5EF4-FFF2-40B4-BE49-F238E27FC236}">
                    <a16:creationId xmlns:a16="http://schemas.microsoft.com/office/drawing/2014/main" id="{F88B08B7-8C49-F5E1-DF62-2A225BA65E16}"/>
                  </a:ext>
                </a:extLst>
              </p:cNvPr>
              <p:cNvGrpSpPr/>
              <p:nvPr/>
            </p:nvGrpSpPr>
            <p:grpSpPr>
              <a:xfrm>
                <a:off x="5902760" y="4991880"/>
                <a:ext cx="5613186" cy="395758"/>
                <a:chOff x="5902760" y="5070796"/>
                <a:chExt cx="5613186" cy="395758"/>
              </a:xfrm>
            </p:grpSpPr>
            <p:sp>
              <p:nvSpPr>
                <p:cNvPr id="24" name="Left Bracket 23">
                  <a:extLst>
                    <a:ext uri="{FF2B5EF4-FFF2-40B4-BE49-F238E27FC236}">
                      <a16:creationId xmlns:a16="http://schemas.microsoft.com/office/drawing/2014/main" id="{AB90A5BE-13A3-D937-8FFE-4F3064A44547}"/>
                    </a:ext>
                  </a:extLst>
                </p:cNvPr>
                <p:cNvSpPr/>
                <p:nvPr/>
              </p:nvSpPr>
              <p:spPr>
                <a:xfrm rot="16200000">
                  <a:off x="6391802" y="4581754"/>
                  <a:ext cx="230430" cy="1208514"/>
                </a:xfrm>
                <a:prstGeom prst="leftBracket">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Left Bracket 24">
                  <a:extLst>
                    <a:ext uri="{FF2B5EF4-FFF2-40B4-BE49-F238E27FC236}">
                      <a16:creationId xmlns:a16="http://schemas.microsoft.com/office/drawing/2014/main" id="{253FB8C0-7BBE-41AB-6059-53D8D9B118E1}"/>
                    </a:ext>
                  </a:extLst>
                </p:cNvPr>
                <p:cNvSpPr/>
                <p:nvPr/>
              </p:nvSpPr>
              <p:spPr>
                <a:xfrm rot="16200000">
                  <a:off x="8198712" y="4120336"/>
                  <a:ext cx="230315" cy="2131459"/>
                </a:xfrm>
                <a:prstGeom prst="leftBracket">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 name="Left Bracket 25">
                  <a:extLst>
                    <a:ext uri="{FF2B5EF4-FFF2-40B4-BE49-F238E27FC236}">
                      <a16:creationId xmlns:a16="http://schemas.microsoft.com/office/drawing/2014/main" id="{6B1EB54B-A967-23F6-78BD-73E229B3C1DC}"/>
                    </a:ext>
                  </a:extLst>
                </p:cNvPr>
                <p:cNvSpPr/>
                <p:nvPr/>
              </p:nvSpPr>
              <p:spPr>
                <a:xfrm rot="16200000">
                  <a:off x="10390223" y="4175501"/>
                  <a:ext cx="230314" cy="2021133"/>
                </a:xfrm>
                <a:prstGeom prst="leftBracket">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9BC88510-8177-1DAB-F073-774D529810BC}"/>
                    </a:ext>
                  </a:extLst>
                </p:cNvPr>
                <p:cNvSpPr txBox="1"/>
                <p:nvPr/>
              </p:nvSpPr>
              <p:spPr>
                <a:xfrm>
                  <a:off x="6190178" y="5097222"/>
                  <a:ext cx="633677" cy="369332"/>
                </a:xfrm>
                <a:prstGeom prst="rect">
                  <a:avLst/>
                </a:prstGeom>
                <a:solidFill>
                  <a:schemeClr val="bg1"/>
                </a:solidFill>
              </p:spPr>
              <p:txBody>
                <a:bodyPr wrap="square" lIns="45720" rIns="45720" rtlCol="0">
                  <a:spAutoFit/>
                </a:bodyPr>
                <a:lstStyle/>
                <a:p>
                  <a:pPr algn="ctr"/>
                  <a:r>
                    <a:rPr lang="en-US" b="1" dirty="0"/>
                    <a:t>noise</a:t>
                  </a:r>
                </a:p>
              </p:txBody>
            </p:sp>
            <p:sp>
              <p:nvSpPr>
                <p:cNvPr id="28" name="TextBox 27">
                  <a:extLst>
                    <a:ext uri="{FF2B5EF4-FFF2-40B4-BE49-F238E27FC236}">
                      <a16:creationId xmlns:a16="http://schemas.microsoft.com/office/drawing/2014/main" id="{AF9F5AF1-7DC3-EAEF-5A3F-4B4073ACA126}"/>
                    </a:ext>
                  </a:extLst>
                </p:cNvPr>
                <p:cNvSpPr txBox="1"/>
                <p:nvPr/>
              </p:nvSpPr>
              <p:spPr>
                <a:xfrm>
                  <a:off x="7997031" y="5091973"/>
                  <a:ext cx="633677" cy="369332"/>
                </a:xfrm>
                <a:prstGeom prst="rect">
                  <a:avLst/>
                </a:prstGeom>
                <a:solidFill>
                  <a:schemeClr val="bg1"/>
                </a:solidFill>
              </p:spPr>
              <p:txBody>
                <a:bodyPr wrap="square" lIns="45720" rIns="45720" rtlCol="0">
                  <a:spAutoFit/>
                </a:bodyPr>
                <a:lstStyle/>
                <a:p>
                  <a:pPr algn="ctr"/>
                  <a:r>
                    <a:rPr lang="en-US" b="1" dirty="0"/>
                    <a:t>patch</a:t>
                  </a:r>
                </a:p>
              </p:txBody>
            </p:sp>
            <p:sp>
              <p:nvSpPr>
                <p:cNvPr id="29" name="TextBox 28">
                  <a:extLst>
                    <a:ext uri="{FF2B5EF4-FFF2-40B4-BE49-F238E27FC236}">
                      <a16:creationId xmlns:a16="http://schemas.microsoft.com/office/drawing/2014/main" id="{7A2D0396-4D63-7A17-B0B3-3F509C35D7E0}"/>
                    </a:ext>
                  </a:extLst>
                </p:cNvPr>
                <p:cNvSpPr txBox="1"/>
                <p:nvPr/>
              </p:nvSpPr>
              <p:spPr>
                <a:xfrm>
                  <a:off x="9665141" y="5090644"/>
                  <a:ext cx="1699408" cy="369332"/>
                </a:xfrm>
                <a:prstGeom prst="rect">
                  <a:avLst/>
                </a:prstGeom>
                <a:solidFill>
                  <a:schemeClr val="bg1"/>
                </a:solidFill>
              </p:spPr>
              <p:txBody>
                <a:bodyPr wrap="square" lIns="45720" rIns="45720" rtlCol="0">
                  <a:spAutoFit/>
                </a:bodyPr>
                <a:lstStyle/>
                <a:p>
                  <a:pPr algn="ctr"/>
                  <a:r>
                    <a:rPr lang="en-US" b="1" dirty="0"/>
                    <a:t>global transform</a:t>
                  </a:r>
                </a:p>
              </p:txBody>
            </p:sp>
          </p:grpSp>
          <p:sp>
            <p:nvSpPr>
              <p:cNvPr id="10" name="TextBox 9">
                <a:extLst>
                  <a:ext uri="{FF2B5EF4-FFF2-40B4-BE49-F238E27FC236}">
                    <a16:creationId xmlns:a16="http://schemas.microsoft.com/office/drawing/2014/main" id="{0DFB5768-8F48-428A-7184-ECC10277417C}"/>
                  </a:ext>
                </a:extLst>
              </p:cNvPr>
              <p:cNvSpPr txBox="1"/>
              <p:nvPr/>
            </p:nvSpPr>
            <p:spPr>
              <a:xfrm>
                <a:off x="2820169" y="5421555"/>
                <a:ext cx="1778049" cy="369332"/>
              </a:xfrm>
              <a:prstGeom prst="rect">
                <a:avLst/>
              </a:prstGeom>
              <a:solidFill>
                <a:schemeClr val="bg1"/>
              </a:solidFill>
            </p:spPr>
            <p:txBody>
              <a:bodyPr wrap="square" lIns="45720" rIns="45720" rtlCol="0">
                <a:spAutoFit/>
              </a:bodyPr>
              <a:lstStyle/>
              <a:p>
                <a:pPr algn="ctr"/>
                <a:r>
                  <a:rPr lang="en-US" b="1" dirty="0"/>
                  <a:t>Evasion Attacks</a:t>
                </a:r>
              </a:p>
            </p:txBody>
          </p:sp>
          <p:sp>
            <p:nvSpPr>
              <p:cNvPr id="11" name="Left Bracket 10">
                <a:extLst>
                  <a:ext uri="{FF2B5EF4-FFF2-40B4-BE49-F238E27FC236}">
                    <a16:creationId xmlns:a16="http://schemas.microsoft.com/office/drawing/2014/main" id="{0466A7FB-928F-AB65-D94A-5C9A5DA5CDF2}"/>
                  </a:ext>
                </a:extLst>
              </p:cNvPr>
              <p:cNvSpPr/>
              <p:nvPr/>
            </p:nvSpPr>
            <p:spPr>
              <a:xfrm rot="16200000">
                <a:off x="8601906" y="2622499"/>
                <a:ext cx="230428" cy="5703094"/>
              </a:xfrm>
              <a:prstGeom prst="leftBracket">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2B09C4BC-E473-DFF3-093C-C355B7404C95}"/>
                  </a:ext>
                </a:extLst>
              </p:cNvPr>
              <p:cNvSpPr txBox="1"/>
              <p:nvPr/>
            </p:nvSpPr>
            <p:spPr>
              <a:xfrm>
                <a:off x="7881817" y="5421555"/>
                <a:ext cx="1778049" cy="369332"/>
              </a:xfrm>
              <a:prstGeom prst="rect">
                <a:avLst/>
              </a:prstGeom>
              <a:solidFill>
                <a:schemeClr val="bg1"/>
              </a:solidFill>
            </p:spPr>
            <p:txBody>
              <a:bodyPr wrap="square" lIns="45720" rIns="45720" rtlCol="0">
                <a:spAutoFit/>
              </a:bodyPr>
              <a:lstStyle/>
              <a:p>
                <a:pPr algn="ctr"/>
                <a:r>
                  <a:rPr lang="en-US" b="1" dirty="0"/>
                  <a:t>Backdoor Attacks</a:t>
                </a:r>
              </a:p>
            </p:txBody>
          </p:sp>
        </p:grpSp>
        <p:sp>
          <p:nvSpPr>
            <p:cNvPr id="2" name="Rectangle 1">
              <a:extLst>
                <a:ext uri="{FF2B5EF4-FFF2-40B4-BE49-F238E27FC236}">
                  <a16:creationId xmlns:a16="http://schemas.microsoft.com/office/drawing/2014/main" id="{4FCA8C06-6AE3-ECAD-6A1A-CAD62A4AC844}"/>
                </a:ext>
              </a:extLst>
            </p:cNvPr>
            <p:cNvSpPr/>
            <p:nvPr/>
          </p:nvSpPr>
          <p:spPr>
            <a:xfrm>
              <a:off x="1026585" y="1297541"/>
              <a:ext cx="8434438" cy="4666167"/>
            </a:xfrm>
            <a:prstGeom prst="rect">
              <a:avLst/>
            </a:prstGeom>
            <a:solidFill>
              <a:schemeClr val="bg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25C3571-D118-DB55-59CF-C68568414732}"/>
                </a:ext>
              </a:extLst>
            </p:cNvPr>
            <p:cNvSpPr/>
            <p:nvPr/>
          </p:nvSpPr>
          <p:spPr>
            <a:xfrm>
              <a:off x="9461022" y="5312151"/>
              <a:ext cx="2215087" cy="369332"/>
            </a:xfrm>
            <a:prstGeom prst="rect">
              <a:avLst/>
            </a:prstGeom>
            <a:solidFill>
              <a:schemeClr val="bg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lide Number Placeholder 2">
            <a:extLst>
              <a:ext uri="{FF2B5EF4-FFF2-40B4-BE49-F238E27FC236}">
                <a16:creationId xmlns:a16="http://schemas.microsoft.com/office/drawing/2014/main" id="{18F18A84-B5BC-33FB-8B4B-4AB3BE99A3D5}"/>
              </a:ext>
            </a:extLst>
          </p:cNvPr>
          <p:cNvSpPr>
            <a:spLocks noGrp="1"/>
          </p:cNvSpPr>
          <p:nvPr>
            <p:ph type="sldNum" sz="quarter" idx="12"/>
          </p:nvPr>
        </p:nvSpPr>
        <p:spPr/>
        <p:txBody>
          <a:bodyPr/>
          <a:lstStyle/>
          <a:p>
            <a:fld id="{B6F15528-21DE-4FAA-801E-634DDDAF4B2B}" type="slidenum">
              <a:rPr lang="en-US" smtClean="0"/>
              <a:pPr/>
              <a:t>24</a:t>
            </a:fld>
            <a:endParaRPr lang="en-US"/>
          </a:p>
        </p:txBody>
      </p:sp>
      <p:sp>
        <p:nvSpPr>
          <p:cNvPr id="4" name="Title 3">
            <a:extLst>
              <a:ext uri="{FF2B5EF4-FFF2-40B4-BE49-F238E27FC236}">
                <a16:creationId xmlns:a16="http://schemas.microsoft.com/office/drawing/2014/main" id="{5B188DC1-7109-03C3-68D4-F54646F49B27}"/>
              </a:ext>
            </a:extLst>
          </p:cNvPr>
          <p:cNvSpPr>
            <a:spLocks noGrp="1"/>
          </p:cNvSpPr>
          <p:nvPr>
            <p:ph type="title"/>
          </p:nvPr>
        </p:nvSpPr>
        <p:spPr/>
        <p:txBody>
          <a:bodyPr/>
          <a:lstStyle/>
          <a:p>
            <a:r>
              <a:rPr lang="en-US" dirty="0"/>
              <a:t>User Study: Results</a:t>
            </a:r>
          </a:p>
        </p:txBody>
      </p:sp>
      <p:sp>
        <p:nvSpPr>
          <p:cNvPr id="6" name="Rectangle 5">
            <a:extLst>
              <a:ext uri="{FF2B5EF4-FFF2-40B4-BE49-F238E27FC236}">
                <a16:creationId xmlns:a16="http://schemas.microsoft.com/office/drawing/2014/main" id="{EAB98D50-A6A2-422A-9C48-58FEBD8E1049}"/>
              </a:ext>
            </a:extLst>
          </p:cNvPr>
          <p:cNvSpPr/>
          <p:nvPr/>
        </p:nvSpPr>
        <p:spPr>
          <a:xfrm>
            <a:off x="4036549" y="2461689"/>
            <a:ext cx="4118901" cy="1898019"/>
          </a:xfrm>
          <a:prstGeom prst="rect">
            <a:avLst/>
          </a:prstGeom>
          <a:solidFill>
            <a:schemeClr val="bg1"/>
          </a:solidFill>
          <a:ln w="79375" cmpd="sng">
            <a:solidFill>
              <a:srgbClr val="0022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Some global transformation attacks demonstrate a unique pattern. There is a significant gap between the detection rates with or without side-by-side comparisons.</a:t>
            </a:r>
          </a:p>
        </p:txBody>
      </p:sp>
    </p:spTree>
    <p:extLst>
      <p:ext uri="{BB962C8B-B14F-4D97-AF65-F5344CB8AC3E}">
        <p14:creationId xmlns:p14="http://schemas.microsoft.com/office/powerpoint/2010/main" val="26271112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6B36285-367C-A9E2-AB6A-1D3F71EA86DF}"/>
              </a:ext>
            </a:extLst>
          </p:cNvPr>
          <p:cNvSpPr>
            <a:spLocks noGrp="1"/>
          </p:cNvSpPr>
          <p:nvPr>
            <p:ph idx="1"/>
          </p:nvPr>
        </p:nvSpPr>
        <p:spPr/>
        <p:txBody>
          <a:bodyPr/>
          <a:lstStyle/>
          <a:p>
            <a:r>
              <a:rPr lang="en-US" dirty="0"/>
              <a:t>The size and quality of the images may significantly affect user-perceived attack stealthiness.</a:t>
            </a:r>
          </a:p>
          <a:p>
            <a:pPr lvl="1"/>
            <a:r>
              <a:rPr lang="en-US" dirty="0"/>
              <a:t>Lower detection rates: small patches on large images, global transformation on larger images, noise-based attacks on complex content. </a:t>
            </a:r>
          </a:p>
        </p:txBody>
      </p:sp>
      <p:sp>
        <p:nvSpPr>
          <p:cNvPr id="3" name="Slide Number Placeholder 2">
            <a:extLst>
              <a:ext uri="{FF2B5EF4-FFF2-40B4-BE49-F238E27FC236}">
                <a16:creationId xmlns:a16="http://schemas.microsoft.com/office/drawing/2014/main" id="{98D52029-B1BA-ACD3-433B-A922A235DF25}"/>
              </a:ext>
            </a:extLst>
          </p:cNvPr>
          <p:cNvSpPr>
            <a:spLocks noGrp="1"/>
          </p:cNvSpPr>
          <p:nvPr>
            <p:ph type="sldNum" sz="quarter" idx="12"/>
          </p:nvPr>
        </p:nvSpPr>
        <p:spPr/>
        <p:txBody>
          <a:bodyPr/>
          <a:lstStyle/>
          <a:p>
            <a:fld id="{B6F15528-21DE-4FAA-801E-634DDDAF4B2B}" type="slidenum">
              <a:rPr lang="en-US" smtClean="0"/>
              <a:pPr/>
              <a:t>25</a:t>
            </a:fld>
            <a:endParaRPr lang="en-US"/>
          </a:p>
        </p:txBody>
      </p:sp>
      <p:sp>
        <p:nvSpPr>
          <p:cNvPr id="4" name="Title 3">
            <a:extLst>
              <a:ext uri="{FF2B5EF4-FFF2-40B4-BE49-F238E27FC236}">
                <a16:creationId xmlns:a16="http://schemas.microsoft.com/office/drawing/2014/main" id="{DA3EBA79-FE9E-5FEB-2DA6-8F4114955286}"/>
              </a:ext>
            </a:extLst>
          </p:cNvPr>
          <p:cNvSpPr>
            <a:spLocks noGrp="1"/>
          </p:cNvSpPr>
          <p:nvPr>
            <p:ph type="title"/>
          </p:nvPr>
        </p:nvSpPr>
        <p:spPr/>
        <p:txBody>
          <a:bodyPr/>
          <a:lstStyle/>
          <a:p>
            <a:r>
              <a:rPr lang="en-US" dirty="0"/>
              <a:t>User Study: Image Size and Content</a:t>
            </a:r>
          </a:p>
        </p:txBody>
      </p:sp>
      <p:graphicFrame>
        <p:nvGraphicFramePr>
          <p:cNvPr id="5" name="Chart 4">
            <a:extLst>
              <a:ext uri="{FF2B5EF4-FFF2-40B4-BE49-F238E27FC236}">
                <a16:creationId xmlns:a16="http://schemas.microsoft.com/office/drawing/2014/main" id="{BADD110B-2E55-6967-50FB-6634949D5558}"/>
              </a:ext>
            </a:extLst>
          </p:cNvPr>
          <p:cNvGraphicFramePr>
            <a:graphicFrameLocks/>
          </p:cNvGraphicFramePr>
          <p:nvPr>
            <p:extLst>
              <p:ext uri="{D42A27DB-BD31-4B8C-83A1-F6EECF244321}">
                <p14:modId xmlns:p14="http://schemas.microsoft.com/office/powerpoint/2010/main" val="2031624079"/>
              </p:ext>
            </p:extLst>
          </p:nvPr>
        </p:nvGraphicFramePr>
        <p:xfrm>
          <a:off x="670326" y="2795323"/>
          <a:ext cx="10966264" cy="375920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6612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6DBB95-1173-FC23-77A3-7F3C293CF060}"/>
              </a:ext>
            </a:extLst>
          </p:cNvPr>
          <p:cNvSpPr>
            <a:spLocks noGrp="1"/>
          </p:cNvSpPr>
          <p:nvPr>
            <p:ph type="title"/>
          </p:nvPr>
        </p:nvSpPr>
        <p:spPr/>
        <p:txBody>
          <a:bodyPr/>
          <a:lstStyle/>
          <a:p>
            <a:r>
              <a:rPr lang="en-US" dirty="0"/>
              <a:t>Outline</a:t>
            </a:r>
          </a:p>
        </p:txBody>
      </p:sp>
      <p:sp>
        <p:nvSpPr>
          <p:cNvPr id="11" name="Rectangle 10">
            <a:extLst>
              <a:ext uri="{FF2B5EF4-FFF2-40B4-BE49-F238E27FC236}">
                <a16:creationId xmlns:a16="http://schemas.microsoft.com/office/drawing/2014/main" id="{F3A76BC2-9965-48DF-F42F-E80C3CBC428A}"/>
              </a:ext>
            </a:extLst>
          </p:cNvPr>
          <p:cNvSpPr/>
          <p:nvPr/>
        </p:nvSpPr>
        <p:spPr>
          <a:xfrm>
            <a:off x="4022148" y="1576804"/>
            <a:ext cx="4177329" cy="522849"/>
          </a:xfrm>
          <a:prstGeom prst="rect">
            <a:avLst/>
          </a:prstGeom>
          <a:solidFill>
            <a:schemeClr val="bg2">
              <a:lumMod val="75000"/>
            </a:schemeClr>
          </a:solidFill>
          <a:ln w="25400" cap="sq">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dirty="0">
                <a:solidFill>
                  <a:schemeClr val="tx1"/>
                </a:solidFill>
                <a:latin typeface="+mj-lt"/>
                <a:cs typeface="Times New Roman"/>
              </a:rPr>
              <a:t>Introduction</a:t>
            </a:r>
          </a:p>
        </p:txBody>
      </p:sp>
      <p:sp>
        <p:nvSpPr>
          <p:cNvPr id="12" name="Rectangle 11">
            <a:extLst>
              <a:ext uri="{FF2B5EF4-FFF2-40B4-BE49-F238E27FC236}">
                <a16:creationId xmlns:a16="http://schemas.microsoft.com/office/drawing/2014/main" id="{62580A4E-D130-89A9-119B-0CA6BB82BDD4}"/>
              </a:ext>
            </a:extLst>
          </p:cNvPr>
          <p:cNvSpPr/>
          <p:nvPr/>
        </p:nvSpPr>
        <p:spPr>
          <a:xfrm>
            <a:off x="2948504" y="2684494"/>
            <a:ext cx="2917890" cy="522849"/>
          </a:xfrm>
          <a:prstGeom prst="rect">
            <a:avLst/>
          </a:prstGeom>
          <a:solidFill>
            <a:schemeClr val="bg2">
              <a:lumMod val="75000"/>
            </a:schemeClr>
          </a:solidFill>
          <a:ln w="25400" cap="sq">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dirty="0">
                <a:solidFill>
                  <a:schemeClr val="tx1"/>
                </a:solidFill>
                <a:latin typeface="+mj-lt"/>
                <a:cs typeface="Times New Roman"/>
              </a:rPr>
              <a:t>Numerical Analysis</a:t>
            </a:r>
          </a:p>
        </p:txBody>
      </p:sp>
      <p:sp>
        <p:nvSpPr>
          <p:cNvPr id="13" name="Rectangle 12">
            <a:extLst>
              <a:ext uri="{FF2B5EF4-FFF2-40B4-BE49-F238E27FC236}">
                <a16:creationId xmlns:a16="http://schemas.microsoft.com/office/drawing/2014/main" id="{A7E19D39-1ED8-34D1-EAA6-B61B43FD25FB}"/>
              </a:ext>
            </a:extLst>
          </p:cNvPr>
          <p:cNvSpPr/>
          <p:nvPr/>
        </p:nvSpPr>
        <p:spPr>
          <a:xfrm>
            <a:off x="6326428" y="2684495"/>
            <a:ext cx="2917891" cy="522849"/>
          </a:xfrm>
          <a:prstGeom prst="rect">
            <a:avLst/>
          </a:prstGeom>
          <a:solidFill>
            <a:schemeClr val="bg2">
              <a:lumMod val="75000"/>
            </a:schemeClr>
          </a:solidFill>
          <a:ln w="25400" cap="sq">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dirty="0">
                <a:solidFill>
                  <a:schemeClr val="tx1"/>
                </a:solidFill>
                <a:latin typeface="+mj-lt"/>
                <a:cs typeface="Times New Roman"/>
              </a:rPr>
              <a:t>User Study</a:t>
            </a:r>
          </a:p>
        </p:txBody>
      </p:sp>
      <p:sp>
        <p:nvSpPr>
          <p:cNvPr id="14" name="Rectangle 13">
            <a:extLst>
              <a:ext uri="{FF2B5EF4-FFF2-40B4-BE49-F238E27FC236}">
                <a16:creationId xmlns:a16="http://schemas.microsoft.com/office/drawing/2014/main" id="{5EFF18D5-40B8-B33C-F03C-40C6D9E9368C}"/>
              </a:ext>
            </a:extLst>
          </p:cNvPr>
          <p:cNvSpPr/>
          <p:nvPr/>
        </p:nvSpPr>
        <p:spPr>
          <a:xfrm>
            <a:off x="4022148" y="3792184"/>
            <a:ext cx="4177329" cy="522849"/>
          </a:xfrm>
          <a:prstGeom prst="rect">
            <a:avLst/>
          </a:prstGeom>
          <a:solidFill>
            <a:schemeClr val="bg2">
              <a:lumMod val="75000"/>
            </a:schemeClr>
          </a:solidFill>
          <a:ln w="25400" cap="sq">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dirty="0">
                <a:solidFill>
                  <a:schemeClr val="tx1"/>
                </a:solidFill>
                <a:latin typeface="+mj-lt"/>
                <a:cs typeface="Times New Roman"/>
              </a:rPr>
              <a:t>Correlation Analysis</a:t>
            </a:r>
          </a:p>
        </p:txBody>
      </p:sp>
      <p:sp>
        <p:nvSpPr>
          <p:cNvPr id="15" name="Rectangle 14">
            <a:extLst>
              <a:ext uri="{FF2B5EF4-FFF2-40B4-BE49-F238E27FC236}">
                <a16:creationId xmlns:a16="http://schemas.microsoft.com/office/drawing/2014/main" id="{AC6BC30C-528D-231D-3484-D67D223BC403}"/>
              </a:ext>
            </a:extLst>
          </p:cNvPr>
          <p:cNvSpPr/>
          <p:nvPr/>
        </p:nvSpPr>
        <p:spPr>
          <a:xfrm>
            <a:off x="4007335" y="4899873"/>
            <a:ext cx="4177329" cy="522849"/>
          </a:xfrm>
          <a:prstGeom prst="rect">
            <a:avLst/>
          </a:prstGeom>
          <a:solidFill>
            <a:schemeClr val="bg1"/>
          </a:solidFill>
          <a:ln w="25400" cap="sq">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dirty="0">
                <a:solidFill>
                  <a:schemeClr val="tx1"/>
                </a:solidFill>
                <a:latin typeface="+mj-lt"/>
                <a:cs typeface="Times New Roman"/>
              </a:rPr>
              <a:t>Conclusion</a:t>
            </a:r>
            <a:endParaRPr lang="en-US" sz="2000" dirty="0">
              <a:solidFill>
                <a:schemeClr val="tx1"/>
              </a:solidFill>
              <a:latin typeface="+mj-lt"/>
            </a:endParaRPr>
          </a:p>
        </p:txBody>
      </p:sp>
      <p:sp>
        <p:nvSpPr>
          <p:cNvPr id="2" name="Slide Number Placeholder 1">
            <a:extLst>
              <a:ext uri="{FF2B5EF4-FFF2-40B4-BE49-F238E27FC236}">
                <a16:creationId xmlns:a16="http://schemas.microsoft.com/office/drawing/2014/main" id="{3D3066BB-CD01-F362-D3FF-0C8C87FD3B51}"/>
              </a:ext>
            </a:extLst>
          </p:cNvPr>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10156050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F06CD2B-16BE-0347-5DD7-52DA489A0FE4}"/>
              </a:ext>
            </a:extLst>
          </p:cNvPr>
          <p:cNvSpPr>
            <a:spLocks noGrp="1"/>
          </p:cNvSpPr>
          <p:nvPr>
            <p:ph idx="1"/>
          </p:nvPr>
        </p:nvSpPr>
        <p:spPr/>
        <p:txBody>
          <a:bodyPr/>
          <a:lstStyle/>
          <a:p>
            <a:r>
              <a:rPr lang="en-US" dirty="0"/>
              <a:t>Any correlation between numerical analysis and the user studies?</a:t>
            </a:r>
          </a:p>
          <a:p>
            <a:r>
              <a:rPr lang="en-US" dirty="0"/>
              <a:t>We adopt two metrics to assess the correlations </a:t>
            </a:r>
          </a:p>
          <a:p>
            <a:pPr lvl="1"/>
            <a:r>
              <a:rPr lang="en-US" dirty="0"/>
              <a:t>Spearman Rank Order Correlation Coefficient (S or SROCC) </a:t>
            </a:r>
          </a:p>
          <a:p>
            <a:pPr lvl="1"/>
            <a:r>
              <a:rPr lang="en-US" dirty="0"/>
              <a:t>Kendall Rank Order Correlation Coefficient (K or KROCC)</a:t>
            </a:r>
          </a:p>
          <a:p>
            <a:endParaRPr lang="en-US" dirty="0"/>
          </a:p>
        </p:txBody>
      </p:sp>
      <p:sp>
        <p:nvSpPr>
          <p:cNvPr id="3" name="Slide Number Placeholder 2">
            <a:extLst>
              <a:ext uri="{FF2B5EF4-FFF2-40B4-BE49-F238E27FC236}">
                <a16:creationId xmlns:a16="http://schemas.microsoft.com/office/drawing/2014/main" id="{79210C8D-5743-F225-FBDD-7732A5131721}"/>
              </a:ext>
            </a:extLst>
          </p:cNvPr>
          <p:cNvSpPr>
            <a:spLocks noGrp="1"/>
          </p:cNvSpPr>
          <p:nvPr>
            <p:ph type="sldNum" sz="quarter" idx="12"/>
          </p:nvPr>
        </p:nvSpPr>
        <p:spPr/>
        <p:txBody>
          <a:bodyPr/>
          <a:lstStyle/>
          <a:p>
            <a:fld id="{B6F15528-21DE-4FAA-801E-634DDDAF4B2B}" type="slidenum">
              <a:rPr lang="en-US" smtClean="0"/>
              <a:pPr/>
              <a:t>27</a:t>
            </a:fld>
            <a:endParaRPr lang="en-US"/>
          </a:p>
        </p:txBody>
      </p:sp>
      <p:sp>
        <p:nvSpPr>
          <p:cNvPr id="4" name="Title 3">
            <a:extLst>
              <a:ext uri="{FF2B5EF4-FFF2-40B4-BE49-F238E27FC236}">
                <a16:creationId xmlns:a16="http://schemas.microsoft.com/office/drawing/2014/main" id="{B53DDA3C-489F-B12D-8C81-6C877D2C1601}"/>
              </a:ext>
            </a:extLst>
          </p:cNvPr>
          <p:cNvSpPr>
            <a:spLocks noGrp="1"/>
          </p:cNvSpPr>
          <p:nvPr>
            <p:ph type="title"/>
          </p:nvPr>
        </p:nvSpPr>
        <p:spPr>
          <a:xfrm>
            <a:off x="1794677" y="50909"/>
            <a:ext cx="8679455" cy="562047"/>
          </a:xfrm>
        </p:spPr>
        <p:txBody>
          <a:bodyPr>
            <a:normAutofit fontScale="90000"/>
          </a:bodyPr>
          <a:lstStyle/>
          <a:p>
            <a:r>
              <a:rPr lang="en-US" dirty="0"/>
              <a:t>Correlation Analysis: Numerical Metrics vs. User Perceived Stealthiness</a:t>
            </a:r>
          </a:p>
        </p:txBody>
      </p:sp>
    </p:spTree>
    <p:extLst>
      <p:ext uri="{BB962C8B-B14F-4D97-AF65-F5344CB8AC3E}">
        <p14:creationId xmlns:p14="http://schemas.microsoft.com/office/powerpoint/2010/main" val="16347000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F06CD2B-16BE-0347-5DD7-52DA489A0FE4}"/>
              </a:ext>
            </a:extLst>
          </p:cNvPr>
          <p:cNvSpPr>
            <a:spLocks noGrp="1"/>
          </p:cNvSpPr>
          <p:nvPr>
            <p:ph idx="1"/>
          </p:nvPr>
        </p:nvSpPr>
        <p:spPr/>
        <p:txBody>
          <a:bodyPr/>
          <a:lstStyle/>
          <a:p>
            <a:endParaRPr lang="en-US" dirty="0"/>
          </a:p>
        </p:txBody>
      </p:sp>
      <p:sp>
        <p:nvSpPr>
          <p:cNvPr id="3" name="Slide Number Placeholder 2">
            <a:extLst>
              <a:ext uri="{FF2B5EF4-FFF2-40B4-BE49-F238E27FC236}">
                <a16:creationId xmlns:a16="http://schemas.microsoft.com/office/drawing/2014/main" id="{79210C8D-5743-F225-FBDD-7732A5131721}"/>
              </a:ext>
            </a:extLst>
          </p:cNvPr>
          <p:cNvSpPr>
            <a:spLocks noGrp="1"/>
          </p:cNvSpPr>
          <p:nvPr>
            <p:ph type="sldNum" sz="quarter" idx="12"/>
          </p:nvPr>
        </p:nvSpPr>
        <p:spPr/>
        <p:txBody>
          <a:bodyPr/>
          <a:lstStyle/>
          <a:p>
            <a:fld id="{B6F15528-21DE-4FAA-801E-634DDDAF4B2B}" type="slidenum">
              <a:rPr lang="en-US" smtClean="0"/>
              <a:pPr/>
              <a:t>28</a:t>
            </a:fld>
            <a:endParaRPr lang="en-US"/>
          </a:p>
        </p:txBody>
      </p:sp>
      <p:sp>
        <p:nvSpPr>
          <p:cNvPr id="4" name="Title 3">
            <a:extLst>
              <a:ext uri="{FF2B5EF4-FFF2-40B4-BE49-F238E27FC236}">
                <a16:creationId xmlns:a16="http://schemas.microsoft.com/office/drawing/2014/main" id="{B53DDA3C-489F-B12D-8C81-6C877D2C1601}"/>
              </a:ext>
            </a:extLst>
          </p:cNvPr>
          <p:cNvSpPr>
            <a:spLocks noGrp="1"/>
          </p:cNvSpPr>
          <p:nvPr>
            <p:ph type="title"/>
          </p:nvPr>
        </p:nvSpPr>
        <p:spPr>
          <a:xfrm>
            <a:off x="1794677" y="50909"/>
            <a:ext cx="8679455" cy="562047"/>
          </a:xfrm>
        </p:spPr>
        <p:txBody>
          <a:bodyPr>
            <a:normAutofit fontScale="90000"/>
          </a:bodyPr>
          <a:lstStyle/>
          <a:p>
            <a:r>
              <a:rPr lang="en-US" dirty="0"/>
              <a:t>Correlation Analysis: Numerical Metrics vs. User Perceived Stealthiness</a:t>
            </a:r>
          </a:p>
        </p:txBody>
      </p:sp>
      <p:pic>
        <p:nvPicPr>
          <p:cNvPr id="6" name="Picture 5">
            <a:extLst>
              <a:ext uri="{FF2B5EF4-FFF2-40B4-BE49-F238E27FC236}">
                <a16:creationId xmlns:a16="http://schemas.microsoft.com/office/drawing/2014/main" id="{D174B905-FA38-A6FA-6F17-AC89C42E25DA}"/>
              </a:ext>
            </a:extLst>
          </p:cNvPr>
          <p:cNvPicPr>
            <a:picLocks noChangeAspect="1"/>
          </p:cNvPicPr>
          <p:nvPr/>
        </p:nvPicPr>
        <p:blipFill>
          <a:blip r:embed="rId2"/>
          <a:stretch>
            <a:fillRect/>
          </a:stretch>
        </p:blipFill>
        <p:spPr>
          <a:xfrm>
            <a:off x="1257012" y="1147669"/>
            <a:ext cx="9864674" cy="5315019"/>
          </a:xfrm>
          <a:prstGeom prst="rect">
            <a:avLst/>
          </a:prstGeom>
        </p:spPr>
      </p:pic>
      <p:sp>
        <p:nvSpPr>
          <p:cNvPr id="5" name="Rectangle 4">
            <a:extLst>
              <a:ext uri="{FF2B5EF4-FFF2-40B4-BE49-F238E27FC236}">
                <a16:creationId xmlns:a16="http://schemas.microsoft.com/office/drawing/2014/main" id="{5207D097-7D28-1C48-BA69-8D926E507E6D}"/>
              </a:ext>
            </a:extLst>
          </p:cNvPr>
          <p:cNvSpPr/>
          <p:nvPr/>
        </p:nvSpPr>
        <p:spPr>
          <a:xfrm>
            <a:off x="6815750" y="1177110"/>
            <a:ext cx="4118901" cy="1898019"/>
          </a:xfrm>
          <a:prstGeom prst="rect">
            <a:avLst/>
          </a:prstGeom>
          <a:solidFill>
            <a:schemeClr val="bg1"/>
          </a:solidFill>
          <a:ln w="79375" cmpd="sng">
            <a:solidFill>
              <a:srgbClr val="0022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Some strong correlations in Exp I. Moderate to weak correlations in Exp II and III. P-value&gt;0.05 in many metrics.</a:t>
            </a:r>
          </a:p>
        </p:txBody>
      </p:sp>
    </p:spTree>
    <p:extLst>
      <p:ext uri="{BB962C8B-B14F-4D97-AF65-F5344CB8AC3E}">
        <p14:creationId xmlns:p14="http://schemas.microsoft.com/office/powerpoint/2010/main" val="33994930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BC6890-A152-BC1C-8CD4-16288ACFF285}"/>
              </a:ext>
            </a:extLst>
          </p:cNvPr>
          <p:cNvSpPr>
            <a:spLocks noGrp="1"/>
          </p:cNvSpPr>
          <p:nvPr>
            <p:ph idx="1"/>
          </p:nvPr>
        </p:nvSpPr>
        <p:spPr/>
        <p:txBody>
          <a:bodyPr/>
          <a:lstStyle/>
          <a:p>
            <a:r>
              <a:rPr lang="en-US" dirty="0"/>
              <a:t>Correlation analysis for noise-based attacks only.</a:t>
            </a:r>
          </a:p>
          <a:p>
            <a:r>
              <a:rPr lang="en-US" dirty="0"/>
              <a:t>Significantly stronger correlations.  </a:t>
            </a:r>
          </a:p>
        </p:txBody>
      </p:sp>
      <p:sp>
        <p:nvSpPr>
          <p:cNvPr id="3" name="Slide Number Placeholder 2">
            <a:extLst>
              <a:ext uri="{FF2B5EF4-FFF2-40B4-BE49-F238E27FC236}">
                <a16:creationId xmlns:a16="http://schemas.microsoft.com/office/drawing/2014/main" id="{A17C1D02-A80B-6E6F-8CE0-C32232AA68C8}"/>
              </a:ext>
            </a:extLst>
          </p:cNvPr>
          <p:cNvSpPr>
            <a:spLocks noGrp="1"/>
          </p:cNvSpPr>
          <p:nvPr>
            <p:ph type="sldNum" sz="quarter" idx="12"/>
          </p:nvPr>
        </p:nvSpPr>
        <p:spPr/>
        <p:txBody>
          <a:bodyPr/>
          <a:lstStyle/>
          <a:p>
            <a:fld id="{B6F15528-21DE-4FAA-801E-634DDDAF4B2B}" type="slidenum">
              <a:rPr lang="en-US" smtClean="0"/>
              <a:pPr/>
              <a:t>29</a:t>
            </a:fld>
            <a:endParaRPr lang="en-US"/>
          </a:p>
        </p:txBody>
      </p:sp>
      <p:sp>
        <p:nvSpPr>
          <p:cNvPr id="4" name="Title 3">
            <a:extLst>
              <a:ext uri="{FF2B5EF4-FFF2-40B4-BE49-F238E27FC236}">
                <a16:creationId xmlns:a16="http://schemas.microsoft.com/office/drawing/2014/main" id="{54CAFD82-BFD3-6AA8-E925-2CB993BCD2A2}"/>
              </a:ext>
            </a:extLst>
          </p:cNvPr>
          <p:cNvSpPr>
            <a:spLocks noGrp="1"/>
          </p:cNvSpPr>
          <p:nvPr>
            <p:ph type="title"/>
          </p:nvPr>
        </p:nvSpPr>
        <p:spPr>
          <a:xfrm>
            <a:off x="1794677" y="50909"/>
            <a:ext cx="9011362" cy="562047"/>
          </a:xfrm>
        </p:spPr>
        <p:txBody>
          <a:bodyPr>
            <a:normAutofit fontScale="90000"/>
          </a:bodyPr>
          <a:lstStyle/>
          <a:p>
            <a:r>
              <a:rPr lang="en-US" dirty="0"/>
              <a:t>Correlation Analysis: Numerical Metrics vs. User Perceived Stealthiness</a:t>
            </a:r>
          </a:p>
        </p:txBody>
      </p:sp>
      <p:pic>
        <p:nvPicPr>
          <p:cNvPr id="6" name="Picture 5">
            <a:extLst>
              <a:ext uri="{FF2B5EF4-FFF2-40B4-BE49-F238E27FC236}">
                <a16:creationId xmlns:a16="http://schemas.microsoft.com/office/drawing/2014/main" id="{A4931EEB-A215-77D1-0443-B7B265CAC2E5}"/>
              </a:ext>
            </a:extLst>
          </p:cNvPr>
          <p:cNvPicPr>
            <a:picLocks noChangeAspect="1"/>
          </p:cNvPicPr>
          <p:nvPr/>
        </p:nvPicPr>
        <p:blipFill>
          <a:blip r:embed="rId2"/>
          <a:stretch>
            <a:fillRect/>
          </a:stretch>
        </p:blipFill>
        <p:spPr>
          <a:xfrm>
            <a:off x="484488" y="2161646"/>
            <a:ext cx="11223023" cy="4059966"/>
          </a:xfrm>
          <a:prstGeom prst="rect">
            <a:avLst/>
          </a:prstGeom>
        </p:spPr>
      </p:pic>
    </p:spTree>
    <p:extLst>
      <p:ext uri="{BB962C8B-B14F-4D97-AF65-F5344CB8AC3E}">
        <p14:creationId xmlns:p14="http://schemas.microsoft.com/office/powerpoint/2010/main" val="3327847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65728" y="951900"/>
            <a:ext cx="5587879" cy="5703092"/>
          </a:xfrm>
        </p:spPr>
        <p:txBody>
          <a:bodyPr>
            <a:normAutofit/>
          </a:bodyPr>
          <a:lstStyle/>
          <a:p>
            <a:r>
              <a:rPr lang="en-US" dirty="0"/>
              <a:t>Model predictions are manipulated using inputs with benign looking.</a:t>
            </a:r>
          </a:p>
          <a:p>
            <a:pPr lvl="1"/>
            <a:r>
              <a:rPr lang="en-US" dirty="0"/>
              <a:t>Evasion attacks (adversarial examples) [1] </a:t>
            </a:r>
          </a:p>
          <a:p>
            <a:pPr lvl="1"/>
            <a:r>
              <a:rPr lang="en-US" dirty="0"/>
              <a:t>Backdoor attacks [2] (neural Trojans)</a:t>
            </a:r>
          </a:p>
          <a:p>
            <a:endParaRPr lang="en-US" dirty="0"/>
          </a:p>
        </p:txBody>
      </p:sp>
      <p:sp>
        <p:nvSpPr>
          <p:cNvPr id="3" name="Title 2"/>
          <p:cNvSpPr>
            <a:spLocks noGrp="1"/>
          </p:cNvSpPr>
          <p:nvPr>
            <p:ph type="title"/>
          </p:nvPr>
        </p:nvSpPr>
        <p:spPr/>
        <p:txBody>
          <a:bodyPr/>
          <a:lstStyle/>
          <a:p>
            <a:r>
              <a:rPr lang="en-US" dirty="0"/>
              <a:t>Introduction: Attacks against Deep Learning Integrity</a:t>
            </a:r>
          </a:p>
        </p:txBody>
      </p:sp>
      <p:pic>
        <p:nvPicPr>
          <p:cNvPr id="7" name="Picture 5">
            <a:extLst>
              <a:ext uri="{FF2B5EF4-FFF2-40B4-BE49-F238E27FC236}">
                <a16:creationId xmlns:a16="http://schemas.microsoft.com/office/drawing/2014/main" id="{E0A4EB4A-AE8C-CD40-43AD-51B1090F51DF}"/>
              </a:ext>
            </a:extLst>
          </p:cNvPr>
          <p:cNvPicPr>
            <a:picLocks noChangeAspect="1"/>
          </p:cNvPicPr>
          <p:nvPr/>
        </p:nvPicPr>
        <p:blipFill rotWithShape="1">
          <a:blip r:embed="rId2"/>
          <a:srcRect l="1023" t="823" r="396" b="-412"/>
          <a:stretch/>
        </p:blipFill>
        <p:spPr>
          <a:xfrm>
            <a:off x="6268821" y="1297541"/>
            <a:ext cx="5525083" cy="2233905"/>
          </a:xfrm>
          <a:prstGeom prst="rect">
            <a:avLst/>
          </a:prstGeom>
        </p:spPr>
      </p:pic>
      <p:pic>
        <p:nvPicPr>
          <p:cNvPr id="8" name="Picture 6" descr="Diagram&#10;&#10;Description automatically generated">
            <a:extLst>
              <a:ext uri="{FF2B5EF4-FFF2-40B4-BE49-F238E27FC236}">
                <a16:creationId xmlns:a16="http://schemas.microsoft.com/office/drawing/2014/main" id="{4A70F747-8A85-2663-8594-D13EB04B6882}"/>
              </a:ext>
            </a:extLst>
          </p:cNvPr>
          <p:cNvPicPr>
            <a:picLocks noChangeAspect="1"/>
          </p:cNvPicPr>
          <p:nvPr/>
        </p:nvPicPr>
        <p:blipFill rotWithShape="1">
          <a:blip r:embed="rId3"/>
          <a:srcRect l="573" r="34" b="-649"/>
          <a:stretch/>
        </p:blipFill>
        <p:spPr>
          <a:xfrm>
            <a:off x="6272150" y="3951454"/>
            <a:ext cx="5526944" cy="1679166"/>
          </a:xfrm>
          <a:prstGeom prst="rect">
            <a:avLst/>
          </a:prstGeom>
        </p:spPr>
      </p:pic>
      <p:sp>
        <p:nvSpPr>
          <p:cNvPr id="9" name="TextBox 8">
            <a:extLst>
              <a:ext uri="{FF2B5EF4-FFF2-40B4-BE49-F238E27FC236}">
                <a16:creationId xmlns:a16="http://schemas.microsoft.com/office/drawing/2014/main" id="{3E2D47B2-ADB2-9872-83BC-8A976116E363}"/>
              </a:ext>
            </a:extLst>
          </p:cNvPr>
          <p:cNvSpPr txBox="1"/>
          <p:nvPr/>
        </p:nvSpPr>
        <p:spPr>
          <a:xfrm>
            <a:off x="796156" y="5790887"/>
            <a:ext cx="1051169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600" dirty="0">
              <a:latin typeface="+mj-lt"/>
              <a:cs typeface="Calibri"/>
            </a:endParaRPr>
          </a:p>
          <a:p>
            <a:r>
              <a:rPr lang="en-US" sz="1600" baseline="30000" dirty="0">
                <a:latin typeface="+mj-lt"/>
                <a:cs typeface="Calibri"/>
              </a:rPr>
              <a:t>[1]</a:t>
            </a:r>
            <a:r>
              <a:rPr lang="en-US" sz="1600" dirty="0">
                <a:latin typeface="+mj-lt"/>
                <a:ea typeface="+mn-lt"/>
                <a:cs typeface="+mn-lt"/>
              </a:rPr>
              <a:t> Goodfellow et al. Explaining and harnessing adversarial examples. ICLR, 2015.</a:t>
            </a:r>
          </a:p>
          <a:p>
            <a:r>
              <a:rPr lang="en-US" sz="1600" baseline="30000" dirty="0">
                <a:latin typeface="+mj-lt"/>
                <a:cs typeface="Calibri"/>
              </a:rPr>
              <a:t>[2]</a:t>
            </a:r>
            <a:r>
              <a:rPr lang="en-US" sz="1600" dirty="0">
                <a:latin typeface="+mj-lt"/>
                <a:cs typeface="Calibri"/>
              </a:rPr>
              <a:t> </a:t>
            </a:r>
            <a:r>
              <a:rPr lang="en-US" sz="1600" dirty="0">
                <a:latin typeface="+mj-lt"/>
                <a:ea typeface="+mn-lt"/>
                <a:cs typeface="+mn-lt"/>
              </a:rPr>
              <a:t>Liu et al. Abs: Scanning neural networks for back-doors by artificial brain stimulation. CCS, 2019.</a:t>
            </a:r>
            <a:endParaRPr lang="en-US" sz="1600" dirty="0">
              <a:latin typeface="+mj-lt"/>
              <a:cs typeface="Times New Roman"/>
            </a:endParaRPr>
          </a:p>
        </p:txBody>
      </p:sp>
      <p:sp>
        <p:nvSpPr>
          <p:cNvPr id="10" name="Slide Number Placeholder 9">
            <a:extLst>
              <a:ext uri="{FF2B5EF4-FFF2-40B4-BE49-F238E27FC236}">
                <a16:creationId xmlns:a16="http://schemas.microsoft.com/office/drawing/2014/main" id="{CA7F0B67-A82D-CDCA-A9A5-7FC335BFF177}"/>
              </a:ext>
            </a:extLst>
          </p:cNvPr>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7680780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6DBB95-1173-FC23-77A3-7F3C293CF060}"/>
              </a:ext>
            </a:extLst>
          </p:cNvPr>
          <p:cNvSpPr>
            <a:spLocks noGrp="1"/>
          </p:cNvSpPr>
          <p:nvPr>
            <p:ph type="title"/>
          </p:nvPr>
        </p:nvSpPr>
        <p:spPr/>
        <p:txBody>
          <a:bodyPr/>
          <a:lstStyle/>
          <a:p>
            <a:r>
              <a:rPr lang="en-US" dirty="0"/>
              <a:t>Outline</a:t>
            </a:r>
          </a:p>
        </p:txBody>
      </p:sp>
      <p:sp>
        <p:nvSpPr>
          <p:cNvPr id="11" name="Rectangle 10">
            <a:extLst>
              <a:ext uri="{FF2B5EF4-FFF2-40B4-BE49-F238E27FC236}">
                <a16:creationId xmlns:a16="http://schemas.microsoft.com/office/drawing/2014/main" id="{F3A76BC2-9965-48DF-F42F-E80C3CBC428A}"/>
              </a:ext>
            </a:extLst>
          </p:cNvPr>
          <p:cNvSpPr/>
          <p:nvPr/>
        </p:nvSpPr>
        <p:spPr>
          <a:xfrm>
            <a:off x="4022148" y="1576804"/>
            <a:ext cx="4177329" cy="522849"/>
          </a:xfrm>
          <a:prstGeom prst="rect">
            <a:avLst/>
          </a:prstGeom>
          <a:solidFill>
            <a:schemeClr val="bg2">
              <a:lumMod val="75000"/>
            </a:schemeClr>
          </a:solidFill>
          <a:ln w="25400" cap="sq">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dirty="0">
                <a:solidFill>
                  <a:schemeClr val="tx1"/>
                </a:solidFill>
                <a:latin typeface="+mj-lt"/>
                <a:cs typeface="Times New Roman"/>
              </a:rPr>
              <a:t>Introduction</a:t>
            </a:r>
          </a:p>
        </p:txBody>
      </p:sp>
      <p:sp>
        <p:nvSpPr>
          <p:cNvPr id="12" name="Rectangle 11">
            <a:extLst>
              <a:ext uri="{FF2B5EF4-FFF2-40B4-BE49-F238E27FC236}">
                <a16:creationId xmlns:a16="http://schemas.microsoft.com/office/drawing/2014/main" id="{62580A4E-D130-89A9-119B-0CA6BB82BDD4}"/>
              </a:ext>
            </a:extLst>
          </p:cNvPr>
          <p:cNvSpPr/>
          <p:nvPr/>
        </p:nvSpPr>
        <p:spPr>
          <a:xfrm>
            <a:off x="2948504" y="2684494"/>
            <a:ext cx="2917890" cy="522849"/>
          </a:xfrm>
          <a:prstGeom prst="rect">
            <a:avLst/>
          </a:prstGeom>
          <a:solidFill>
            <a:schemeClr val="bg2">
              <a:lumMod val="75000"/>
            </a:schemeClr>
          </a:solidFill>
          <a:ln w="25400" cap="sq">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dirty="0">
                <a:solidFill>
                  <a:schemeClr val="tx1"/>
                </a:solidFill>
                <a:latin typeface="+mj-lt"/>
                <a:cs typeface="Times New Roman"/>
              </a:rPr>
              <a:t>Numerical Analysis</a:t>
            </a:r>
          </a:p>
        </p:txBody>
      </p:sp>
      <p:sp>
        <p:nvSpPr>
          <p:cNvPr id="13" name="Rectangle 12">
            <a:extLst>
              <a:ext uri="{FF2B5EF4-FFF2-40B4-BE49-F238E27FC236}">
                <a16:creationId xmlns:a16="http://schemas.microsoft.com/office/drawing/2014/main" id="{A7E19D39-1ED8-34D1-EAA6-B61B43FD25FB}"/>
              </a:ext>
            </a:extLst>
          </p:cNvPr>
          <p:cNvSpPr/>
          <p:nvPr/>
        </p:nvSpPr>
        <p:spPr>
          <a:xfrm>
            <a:off x="6326428" y="2684495"/>
            <a:ext cx="2917891" cy="522849"/>
          </a:xfrm>
          <a:prstGeom prst="rect">
            <a:avLst/>
          </a:prstGeom>
          <a:solidFill>
            <a:schemeClr val="bg2">
              <a:lumMod val="75000"/>
            </a:schemeClr>
          </a:solidFill>
          <a:ln w="25400" cap="sq">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dirty="0">
                <a:solidFill>
                  <a:schemeClr val="tx1"/>
                </a:solidFill>
                <a:latin typeface="+mj-lt"/>
                <a:cs typeface="Times New Roman"/>
              </a:rPr>
              <a:t>User Study</a:t>
            </a:r>
          </a:p>
        </p:txBody>
      </p:sp>
      <p:sp>
        <p:nvSpPr>
          <p:cNvPr id="14" name="Rectangle 13">
            <a:extLst>
              <a:ext uri="{FF2B5EF4-FFF2-40B4-BE49-F238E27FC236}">
                <a16:creationId xmlns:a16="http://schemas.microsoft.com/office/drawing/2014/main" id="{5EFF18D5-40B8-B33C-F03C-40C6D9E9368C}"/>
              </a:ext>
            </a:extLst>
          </p:cNvPr>
          <p:cNvSpPr/>
          <p:nvPr/>
        </p:nvSpPr>
        <p:spPr>
          <a:xfrm>
            <a:off x="4022148" y="3792184"/>
            <a:ext cx="4177329" cy="522849"/>
          </a:xfrm>
          <a:prstGeom prst="rect">
            <a:avLst/>
          </a:prstGeom>
          <a:solidFill>
            <a:schemeClr val="bg2">
              <a:lumMod val="75000"/>
            </a:schemeClr>
          </a:solidFill>
          <a:ln w="25400" cap="sq">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dirty="0">
                <a:solidFill>
                  <a:schemeClr val="tx1"/>
                </a:solidFill>
                <a:latin typeface="+mj-lt"/>
                <a:cs typeface="Times New Roman"/>
              </a:rPr>
              <a:t>Correlation Analysis</a:t>
            </a:r>
          </a:p>
        </p:txBody>
      </p:sp>
      <p:sp>
        <p:nvSpPr>
          <p:cNvPr id="15" name="Rectangle 14">
            <a:extLst>
              <a:ext uri="{FF2B5EF4-FFF2-40B4-BE49-F238E27FC236}">
                <a16:creationId xmlns:a16="http://schemas.microsoft.com/office/drawing/2014/main" id="{AC6BC30C-528D-231D-3484-D67D223BC403}"/>
              </a:ext>
            </a:extLst>
          </p:cNvPr>
          <p:cNvSpPr/>
          <p:nvPr/>
        </p:nvSpPr>
        <p:spPr>
          <a:xfrm>
            <a:off x="4007335" y="4899873"/>
            <a:ext cx="4177329" cy="522849"/>
          </a:xfrm>
          <a:prstGeom prst="rect">
            <a:avLst/>
          </a:prstGeom>
          <a:solidFill>
            <a:schemeClr val="bg2">
              <a:lumMod val="75000"/>
            </a:schemeClr>
          </a:solidFill>
          <a:ln w="25400" cap="sq">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dirty="0">
                <a:solidFill>
                  <a:schemeClr val="tx1"/>
                </a:solidFill>
                <a:latin typeface="+mj-lt"/>
                <a:cs typeface="Times New Roman"/>
              </a:rPr>
              <a:t>Conclusion</a:t>
            </a:r>
          </a:p>
        </p:txBody>
      </p:sp>
      <p:sp>
        <p:nvSpPr>
          <p:cNvPr id="2" name="Slide Number Placeholder 1">
            <a:extLst>
              <a:ext uri="{FF2B5EF4-FFF2-40B4-BE49-F238E27FC236}">
                <a16:creationId xmlns:a16="http://schemas.microsoft.com/office/drawing/2014/main" id="{01F1F896-FF71-E2C2-8BAB-AB8AC383B0D8}"/>
              </a:ext>
            </a:extLst>
          </p:cNvPr>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41659121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53A17FD-CF99-9EA3-6504-A5E6B60F6A4D}"/>
              </a:ext>
            </a:extLst>
          </p:cNvPr>
          <p:cNvSpPr>
            <a:spLocks noGrp="1"/>
          </p:cNvSpPr>
          <p:nvPr>
            <p:ph idx="1"/>
          </p:nvPr>
        </p:nvSpPr>
        <p:spPr/>
        <p:txBody>
          <a:bodyPr/>
          <a:lstStyle/>
          <a:p>
            <a:r>
              <a:rPr lang="en-US" dirty="0"/>
              <a:t>User-based evaluation is the golden standard to validate the </a:t>
            </a:r>
            <a:r>
              <a:rPr lang="en-US" b="1" i="1" dirty="0"/>
              <a:t>visual stealthiness</a:t>
            </a:r>
            <a:r>
              <a:rPr lang="en-US" dirty="0"/>
              <a:t> assumptions.</a:t>
            </a:r>
          </a:p>
          <a:p>
            <a:r>
              <a:rPr lang="en-US" dirty="0"/>
              <a:t>Evasion attacks use perturbation budgets to enforce stealthiness.</a:t>
            </a:r>
          </a:p>
          <a:p>
            <a:pPr lvl="1"/>
            <a:r>
              <a:rPr lang="en-US" dirty="0"/>
              <a:t>Majority of them are still highly noticeable even to </a:t>
            </a:r>
            <a:r>
              <a:rPr lang="en-US" dirty="0" err="1"/>
              <a:t>referenceless</a:t>
            </a:r>
            <a:r>
              <a:rPr lang="en-US" dirty="0"/>
              <a:t> users: the threshold is too large</a:t>
            </a:r>
          </a:p>
          <a:p>
            <a:pPr lvl="1"/>
            <a:r>
              <a:rPr lang="en-US" dirty="0"/>
              <a:t>Some image similarity/quality metrics could be used to predict the user-perceived stealthiness for evasion attacks</a:t>
            </a:r>
          </a:p>
          <a:p>
            <a:r>
              <a:rPr lang="en-US" dirty="0"/>
              <a:t>Clean label poisoning attacks: the salient features can hardly escape human inspection</a:t>
            </a:r>
          </a:p>
          <a:p>
            <a:r>
              <a:rPr lang="en-US" dirty="0"/>
              <a:t>Attack images with local patches are highly noticeable to human eyes</a:t>
            </a:r>
          </a:p>
          <a:p>
            <a:pPr lvl="1"/>
            <a:r>
              <a:rPr lang="en-US" dirty="0"/>
              <a:t>To be learned by the victim DNN as robust features, the patches must have reasonable size and salient visual features</a:t>
            </a:r>
          </a:p>
          <a:p>
            <a:endParaRPr lang="en-US" dirty="0"/>
          </a:p>
        </p:txBody>
      </p:sp>
      <p:sp>
        <p:nvSpPr>
          <p:cNvPr id="3" name="Slide Number Placeholder 2">
            <a:extLst>
              <a:ext uri="{FF2B5EF4-FFF2-40B4-BE49-F238E27FC236}">
                <a16:creationId xmlns:a16="http://schemas.microsoft.com/office/drawing/2014/main" id="{5D62F230-B9DA-22ED-F59B-A4BA08EB474C}"/>
              </a:ext>
            </a:extLst>
          </p:cNvPr>
          <p:cNvSpPr>
            <a:spLocks noGrp="1"/>
          </p:cNvSpPr>
          <p:nvPr>
            <p:ph type="sldNum" sz="quarter" idx="12"/>
          </p:nvPr>
        </p:nvSpPr>
        <p:spPr/>
        <p:txBody>
          <a:bodyPr/>
          <a:lstStyle/>
          <a:p>
            <a:fld id="{B6F15528-21DE-4FAA-801E-634DDDAF4B2B}" type="slidenum">
              <a:rPr lang="en-US" smtClean="0"/>
              <a:pPr/>
              <a:t>31</a:t>
            </a:fld>
            <a:endParaRPr lang="en-US"/>
          </a:p>
        </p:txBody>
      </p:sp>
      <p:sp>
        <p:nvSpPr>
          <p:cNvPr id="4" name="Title 3">
            <a:extLst>
              <a:ext uri="{FF2B5EF4-FFF2-40B4-BE49-F238E27FC236}">
                <a16:creationId xmlns:a16="http://schemas.microsoft.com/office/drawing/2014/main" id="{21513AD2-92D0-8787-7611-2B5537423F0B}"/>
              </a:ext>
            </a:extLst>
          </p:cNvPr>
          <p:cNvSpPr>
            <a:spLocks noGrp="1"/>
          </p:cNvSpPr>
          <p:nvPr>
            <p:ph type="title"/>
          </p:nvPr>
        </p:nvSpPr>
        <p:spPr/>
        <p:txBody>
          <a:bodyPr/>
          <a:lstStyle/>
          <a:p>
            <a:r>
              <a:rPr lang="en-US" dirty="0"/>
              <a:t>Conclusion: Stealthiness Assumption Revisited</a:t>
            </a:r>
          </a:p>
        </p:txBody>
      </p:sp>
    </p:spTree>
    <p:extLst>
      <p:ext uri="{BB962C8B-B14F-4D97-AF65-F5344CB8AC3E}">
        <p14:creationId xmlns:p14="http://schemas.microsoft.com/office/powerpoint/2010/main" val="40926067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B1001A-5B62-E098-A962-0B78BC394951}"/>
              </a:ext>
            </a:extLst>
          </p:cNvPr>
          <p:cNvSpPr>
            <a:spLocks noGrp="1"/>
          </p:cNvSpPr>
          <p:nvPr>
            <p:ph idx="1"/>
          </p:nvPr>
        </p:nvSpPr>
        <p:spPr/>
        <p:txBody>
          <a:bodyPr/>
          <a:lstStyle/>
          <a:p>
            <a:r>
              <a:rPr lang="en-US" dirty="0"/>
              <a:t>Final question: </a:t>
            </a:r>
            <a:r>
              <a:rPr lang="en-US" i="1" dirty="0"/>
              <a:t>what makes an attack stealthy, i.e., what makes the adversarial image less likely to be identified by a human auditor?</a:t>
            </a:r>
          </a:p>
          <a:p>
            <a:pPr marL="914400" lvl="1" indent="-457200">
              <a:buFont typeface="+mj-lt"/>
              <a:buAutoNum type="arabicPeriod"/>
            </a:pPr>
            <a:r>
              <a:rPr lang="en-US" dirty="0"/>
              <a:t> </a:t>
            </a:r>
            <a:r>
              <a:rPr lang="en-US" dirty="0">
                <a:solidFill>
                  <a:srgbClr val="FF0000"/>
                </a:solidFill>
              </a:rPr>
              <a:t>Scale</a:t>
            </a:r>
            <a:r>
              <a:rPr lang="en-US" dirty="0"/>
              <a:t> of Perturbation Matters</a:t>
            </a:r>
          </a:p>
          <a:p>
            <a:pPr marL="914400" lvl="1" indent="-457200">
              <a:buFont typeface="+mj-lt"/>
              <a:buAutoNum type="arabicPeriod"/>
            </a:pPr>
            <a:r>
              <a:rPr lang="en-US" dirty="0"/>
              <a:t> </a:t>
            </a:r>
            <a:r>
              <a:rPr lang="en-US" dirty="0">
                <a:solidFill>
                  <a:srgbClr val="FF0000"/>
                </a:solidFill>
              </a:rPr>
              <a:t>Size</a:t>
            </a:r>
            <a:r>
              <a:rPr lang="en-US" dirty="0"/>
              <a:t> of Perturbed Region Matters</a:t>
            </a:r>
          </a:p>
          <a:p>
            <a:pPr marL="914400" lvl="1" indent="-457200">
              <a:buFont typeface="+mj-lt"/>
              <a:buAutoNum type="arabicPeriod"/>
            </a:pPr>
            <a:r>
              <a:rPr lang="en-US" dirty="0"/>
              <a:t> Image </a:t>
            </a:r>
            <a:r>
              <a:rPr lang="en-US" dirty="0">
                <a:solidFill>
                  <a:srgbClr val="FF0000"/>
                </a:solidFill>
              </a:rPr>
              <a:t>Content</a:t>
            </a:r>
            <a:r>
              <a:rPr lang="en-US" dirty="0"/>
              <a:t> Matters</a:t>
            </a:r>
          </a:p>
          <a:p>
            <a:r>
              <a:rPr lang="en-US" dirty="0"/>
              <a:t>Very difficult to satisfy </a:t>
            </a:r>
            <a:r>
              <a:rPr lang="en-US" dirty="0">
                <a:solidFill>
                  <a:srgbClr val="0022B4"/>
                </a:solidFill>
              </a:rPr>
              <a:t>both 1 and 2</a:t>
            </a:r>
            <a:r>
              <a:rPr lang="en-US" dirty="0"/>
              <a:t>: weak perturbations are unlikely to trigger robust responses from the victim DNN</a:t>
            </a:r>
          </a:p>
          <a:p>
            <a:r>
              <a:rPr lang="en-US" dirty="0"/>
              <a:t>[ </a:t>
            </a:r>
            <a:r>
              <a:rPr lang="en-US" dirty="0">
                <a:solidFill>
                  <a:srgbClr val="0022B4"/>
                </a:solidFill>
              </a:rPr>
              <a:t>(1 or 2) and 3</a:t>
            </a:r>
            <a:r>
              <a:rPr lang="en-US" dirty="0"/>
              <a:t>]: the attack is quite stealthy to human eyes, e.g., CW on ImageNet.</a:t>
            </a:r>
          </a:p>
          <a:p>
            <a:r>
              <a:rPr lang="en-US" dirty="0"/>
              <a:t>A different design philosophy: special visual effects on the victim images</a:t>
            </a:r>
          </a:p>
          <a:p>
            <a:pPr lvl="1"/>
            <a:r>
              <a:rPr lang="en-US" dirty="0"/>
              <a:t>The adversarial samples are significantly different from the victim images</a:t>
            </a:r>
          </a:p>
          <a:p>
            <a:pPr lvl="1"/>
            <a:r>
              <a:rPr lang="en-US" dirty="0"/>
              <a:t>They </a:t>
            </a:r>
            <a:r>
              <a:rPr lang="en-US" dirty="0">
                <a:solidFill>
                  <a:srgbClr val="0022B4"/>
                </a:solidFill>
              </a:rPr>
              <a:t>appear to be benign by themselves</a:t>
            </a:r>
            <a:r>
              <a:rPr lang="en-US" dirty="0"/>
              <a:t>. </a:t>
            </a:r>
          </a:p>
          <a:p>
            <a:endParaRPr lang="en-US" dirty="0"/>
          </a:p>
        </p:txBody>
      </p:sp>
      <p:sp>
        <p:nvSpPr>
          <p:cNvPr id="3" name="Slide Number Placeholder 2">
            <a:extLst>
              <a:ext uri="{FF2B5EF4-FFF2-40B4-BE49-F238E27FC236}">
                <a16:creationId xmlns:a16="http://schemas.microsoft.com/office/drawing/2014/main" id="{45DC2482-0946-94C5-2FDC-FCEEBC580895}"/>
              </a:ext>
            </a:extLst>
          </p:cNvPr>
          <p:cNvSpPr>
            <a:spLocks noGrp="1"/>
          </p:cNvSpPr>
          <p:nvPr>
            <p:ph type="sldNum" sz="quarter" idx="12"/>
          </p:nvPr>
        </p:nvSpPr>
        <p:spPr/>
        <p:txBody>
          <a:bodyPr/>
          <a:lstStyle/>
          <a:p>
            <a:fld id="{B6F15528-21DE-4FAA-801E-634DDDAF4B2B}" type="slidenum">
              <a:rPr lang="en-US" smtClean="0"/>
              <a:pPr/>
              <a:t>32</a:t>
            </a:fld>
            <a:endParaRPr lang="en-US"/>
          </a:p>
        </p:txBody>
      </p:sp>
      <p:sp>
        <p:nvSpPr>
          <p:cNvPr id="4" name="Title 3">
            <a:extLst>
              <a:ext uri="{FF2B5EF4-FFF2-40B4-BE49-F238E27FC236}">
                <a16:creationId xmlns:a16="http://schemas.microsoft.com/office/drawing/2014/main" id="{E1CC7E2F-BC2B-2E26-1AEB-97EEDE1AFC45}"/>
              </a:ext>
            </a:extLst>
          </p:cNvPr>
          <p:cNvSpPr>
            <a:spLocks noGrp="1"/>
          </p:cNvSpPr>
          <p:nvPr>
            <p:ph type="title"/>
          </p:nvPr>
        </p:nvSpPr>
        <p:spPr/>
        <p:txBody>
          <a:bodyPr/>
          <a:lstStyle/>
          <a:p>
            <a:r>
              <a:rPr lang="en-US" dirty="0"/>
              <a:t>Conclusion: Stealthiness Assumption Revisited</a:t>
            </a:r>
          </a:p>
        </p:txBody>
      </p:sp>
    </p:spTree>
    <p:extLst>
      <p:ext uri="{BB962C8B-B14F-4D97-AF65-F5344CB8AC3E}">
        <p14:creationId xmlns:p14="http://schemas.microsoft.com/office/powerpoint/2010/main" val="23851038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BE68F7-6B93-20E8-70D1-4A8F41FFA3D6}"/>
              </a:ext>
            </a:extLst>
          </p:cNvPr>
          <p:cNvSpPr>
            <a:spLocks noGrp="1"/>
          </p:cNvSpPr>
          <p:nvPr>
            <p:ph idx="1"/>
          </p:nvPr>
        </p:nvSpPr>
        <p:spPr/>
        <p:txBody>
          <a:bodyPr/>
          <a:lstStyle/>
          <a:p>
            <a:pPr marL="514350" indent="-514350">
              <a:buFont typeface="+mj-lt"/>
              <a:buAutoNum type="arabicPeriod"/>
            </a:pPr>
            <a:r>
              <a:rPr lang="en-US" dirty="0"/>
              <a:t>To identify a largely neglected issue in adversarial ML </a:t>
            </a:r>
          </a:p>
          <a:p>
            <a:pPr marL="914400" lvl="1" indent="-514350"/>
            <a:r>
              <a:rPr lang="en-US" dirty="0"/>
              <a:t>The attack samples are supposed to be or claimed to be stealthy</a:t>
            </a:r>
          </a:p>
          <a:p>
            <a:pPr marL="914400" lvl="1" indent="-514350"/>
            <a:r>
              <a:rPr lang="en-US" dirty="0"/>
              <a:t>Such features are </a:t>
            </a:r>
            <a:r>
              <a:rPr lang="en-US" b="1" dirty="0">
                <a:solidFill>
                  <a:srgbClr val="E8000D"/>
                </a:solidFill>
              </a:rPr>
              <a:t>rarely evaluated </a:t>
            </a:r>
            <a:r>
              <a:rPr lang="en-US" dirty="0"/>
              <a:t>in the proposed attacks </a:t>
            </a:r>
          </a:p>
          <a:p>
            <a:pPr marL="514350" indent="-514350">
              <a:buFont typeface="+mj-lt"/>
              <a:buAutoNum type="arabicPeriod"/>
            </a:pPr>
            <a:r>
              <a:rPr lang="en-US" dirty="0"/>
              <a:t>The first large-scale assessment and comparative study to evaluate the stealthiness of the attack samples </a:t>
            </a:r>
          </a:p>
          <a:p>
            <a:pPr marL="914400" lvl="1" indent="-514350"/>
            <a:r>
              <a:rPr lang="en-US" dirty="0"/>
              <a:t>Numerical analysis and user study</a:t>
            </a:r>
          </a:p>
          <a:p>
            <a:pPr marL="914400" lvl="1" indent="-514350"/>
            <a:r>
              <a:rPr lang="en-US" dirty="0"/>
              <a:t>Majority of the attacks in the literature are </a:t>
            </a:r>
            <a:r>
              <a:rPr lang="en-US" b="1" dirty="0">
                <a:solidFill>
                  <a:srgbClr val="E8000D"/>
                </a:solidFill>
              </a:rPr>
              <a:t>not truly stealthy to human eyes</a:t>
            </a:r>
          </a:p>
          <a:p>
            <a:pPr marL="914400" lvl="1" indent="-514350"/>
            <a:r>
              <a:rPr lang="en-US" dirty="0"/>
              <a:t>We identify the </a:t>
            </a:r>
            <a:r>
              <a:rPr lang="en-US" b="1" dirty="0">
                <a:solidFill>
                  <a:srgbClr val="E8000D"/>
                </a:solidFill>
              </a:rPr>
              <a:t>factors that impact attack stealthiness</a:t>
            </a:r>
          </a:p>
          <a:p>
            <a:pPr marL="514350" indent="-514350">
              <a:buFont typeface="+mj-lt"/>
              <a:buAutoNum type="arabicPeriod"/>
            </a:pPr>
            <a:r>
              <a:rPr lang="en-US" dirty="0"/>
              <a:t>To provide a better understanding of attacks against ML models</a:t>
            </a:r>
          </a:p>
          <a:p>
            <a:pPr marL="914400" lvl="1" indent="-514350"/>
            <a:r>
              <a:rPr lang="en-US" dirty="0"/>
              <a:t>How users perceive the maliciousness of the attack samples?</a:t>
            </a:r>
          </a:p>
          <a:p>
            <a:pPr marL="914400" lvl="1" indent="-514350"/>
            <a:r>
              <a:rPr lang="en-US" dirty="0"/>
              <a:t>How could auditors benefit from our findings?</a:t>
            </a:r>
          </a:p>
        </p:txBody>
      </p:sp>
      <p:sp>
        <p:nvSpPr>
          <p:cNvPr id="3" name="Title 2">
            <a:extLst>
              <a:ext uri="{FF2B5EF4-FFF2-40B4-BE49-F238E27FC236}">
                <a16:creationId xmlns:a16="http://schemas.microsoft.com/office/drawing/2014/main" id="{84183A95-0F6A-F98E-E6FB-FDF235B32A29}"/>
              </a:ext>
            </a:extLst>
          </p:cNvPr>
          <p:cNvSpPr>
            <a:spLocks noGrp="1"/>
          </p:cNvSpPr>
          <p:nvPr>
            <p:ph type="title"/>
          </p:nvPr>
        </p:nvSpPr>
        <p:spPr/>
        <p:txBody>
          <a:bodyPr>
            <a:normAutofit/>
          </a:bodyPr>
          <a:lstStyle/>
          <a:p>
            <a:r>
              <a:rPr lang="en-US" dirty="0"/>
              <a:t>Conclusion: Contributions</a:t>
            </a:r>
          </a:p>
        </p:txBody>
      </p:sp>
      <p:sp>
        <p:nvSpPr>
          <p:cNvPr id="4" name="Slide Number Placeholder 3">
            <a:extLst>
              <a:ext uri="{FF2B5EF4-FFF2-40B4-BE49-F238E27FC236}">
                <a16:creationId xmlns:a16="http://schemas.microsoft.com/office/drawing/2014/main" id="{F9D5141D-13C5-DF74-5757-7E26A87ADEA3}"/>
              </a:ext>
            </a:extLst>
          </p:cNvPr>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3814597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r>
                  <a:rPr lang="en-US" dirty="0"/>
                  <a:t>The adversarial ML attacks proposed in the literature all claim to be stealthy, i.e., the adversarial perturbations and the attack triggers are expected to be hardly noticeable to human eyes</a:t>
                </a:r>
              </a:p>
              <a:p>
                <a:pPr lvl="1"/>
                <a:r>
                  <a:rPr lang="en-US" dirty="0"/>
                  <a:t>Most attack papers only show examples of the attack images</a:t>
                </a:r>
              </a:p>
              <a:p>
                <a:pPr lvl="1"/>
                <a:r>
                  <a:rPr lang="en-US" dirty="0"/>
                  <a:t>Some use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𝑙</m:t>
                        </m:r>
                      </m:e>
                      <m:sup>
                        <m:r>
                          <a:rPr lang="en-US" b="0" i="1" smtClean="0">
                            <a:latin typeface="Cambria Math" panose="02040503050406030204" pitchFamily="18" charset="0"/>
                          </a:rPr>
                          <m:t>𝑝</m:t>
                        </m:r>
                      </m:sup>
                    </m:sSup>
                  </m:oMath>
                </a14:m>
                <a:r>
                  <a:rPr lang="en-US" dirty="0"/>
                  <a:t> norms to evaluate the attack images, very few use user study</a:t>
                </a:r>
              </a:p>
              <a:p>
                <a:endParaRPr lang="en-US" dirty="0">
                  <a:solidFill>
                    <a:srgbClr val="FF0000"/>
                  </a:solidFill>
                </a:endParaRPr>
              </a:p>
              <a:p>
                <a:r>
                  <a:rPr lang="en-US" dirty="0">
                    <a:solidFill>
                      <a:srgbClr val="FF0000"/>
                    </a:solidFill>
                  </a:rPr>
                  <a:t>How </a:t>
                </a:r>
                <a:r>
                  <a:rPr lang="en-US" i="1" dirty="0">
                    <a:solidFill>
                      <a:srgbClr val="FF0000"/>
                    </a:solidFill>
                  </a:rPr>
                  <a:t>stealthy</a:t>
                </a:r>
                <a:r>
                  <a:rPr lang="en-US" dirty="0">
                    <a:solidFill>
                      <a:srgbClr val="FF0000"/>
                    </a:solidFill>
                  </a:rPr>
                  <a:t> are they?</a:t>
                </a:r>
                <a:r>
                  <a:rPr lang="en-US" dirty="0"/>
                  <a:t> </a:t>
                </a:r>
              </a:p>
              <a:p>
                <a:r>
                  <a:rPr lang="en-US" dirty="0">
                    <a:solidFill>
                      <a:srgbClr val="FF0000"/>
                    </a:solidFill>
                  </a:rPr>
                  <a:t>How can we </a:t>
                </a:r>
                <a:r>
                  <a:rPr lang="en-US" i="1" dirty="0">
                    <a:solidFill>
                      <a:srgbClr val="FF0000"/>
                    </a:solidFill>
                  </a:rPr>
                  <a:t>quantitatively assess the attack stealthiness</a:t>
                </a:r>
                <a:r>
                  <a:rPr lang="en-US" dirty="0">
                    <a:solidFill>
                      <a:srgbClr val="FF0000"/>
                    </a:solidFill>
                  </a:rPr>
                  <a:t>?</a:t>
                </a:r>
                <a:r>
                  <a:rPr lang="en-US" dirty="0"/>
                  <a:t> </a:t>
                </a:r>
              </a:p>
              <a:p>
                <a:r>
                  <a:rPr lang="en-US" dirty="0"/>
                  <a:t>The numerical stealthiness vs. the user-perceived stealthiness</a:t>
                </a:r>
              </a:p>
              <a:p>
                <a:pPr lvl="1"/>
                <a:r>
                  <a:rPr lang="en-US" dirty="0"/>
                  <a:t>Can users identify the malicious modifications </a:t>
                </a:r>
                <a:r>
                  <a:rPr lang="en-US" i="1" dirty="0"/>
                  <a:t>with reference</a:t>
                </a:r>
                <a:r>
                  <a:rPr lang="en-US" dirty="0"/>
                  <a:t>? </a:t>
                </a:r>
              </a:p>
              <a:p>
                <a:pPr lvl="1"/>
                <a:r>
                  <a:rPr lang="en-US" dirty="0"/>
                  <a:t>Can users identify attack images </a:t>
                </a:r>
                <a:r>
                  <a:rPr lang="en-US" i="1" dirty="0"/>
                  <a:t>without reference</a:t>
                </a:r>
                <a:r>
                  <a:rPr lang="en-US" dirty="0"/>
                  <a:t>?</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3"/>
                <a:stretch>
                  <a:fillRect l="-1000" t="-962"/>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Introduction: Motivation and Research Questions</a:t>
            </a:r>
          </a:p>
        </p:txBody>
      </p:sp>
      <p:sp>
        <p:nvSpPr>
          <p:cNvPr id="8" name="Slide Number Placeholder 7">
            <a:extLst>
              <a:ext uri="{FF2B5EF4-FFF2-40B4-BE49-F238E27FC236}">
                <a16:creationId xmlns:a16="http://schemas.microsoft.com/office/drawing/2014/main" id="{56EB7838-C1FD-0692-A8BB-69ECB801DAA2}"/>
              </a:ext>
            </a:extLst>
          </p:cNvPr>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722238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AC2781-4618-EAB7-FB6D-222AB9642D78}"/>
              </a:ext>
            </a:extLst>
          </p:cNvPr>
          <p:cNvSpPr>
            <a:spLocks noGrp="1"/>
          </p:cNvSpPr>
          <p:nvPr>
            <p:ph type="title"/>
          </p:nvPr>
        </p:nvSpPr>
        <p:spPr/>
        <p:txBody>
          <a:bodyPr/>
          <a:lstStyle/>
          <a:p>
            <a:r>
              <a:rPr lang="en-US" dirty="0"/>
              <a:t>Introduction: Overview</a:t>
            </a:r>
          </a:p>
        </p:txBody>
      </p:sp>
      <p:sp>
        <p:nvSpPr>
          <p:cNvPr id="6" name="Rectangle 5">
            <a:extLst>
              <a:ext uri="{FF2B5EF4-FFF2-40B4-BE49-F238E27FC236}">
                <a16:creationId xmlns:a16="http://schemas.microsoft.com/office/drawing/2014/main" id="{C5EAA119-6D39-DFF2-657A-FB6D55A7EEBC}"/>
              </a:ext>
            </a:extLst>
          </p:cNvPr>
          <p:cNvSpPr/>
          <p:nvPr/>
        </p:nvSpPr>
        <p:spPr>
          <a:xfrm>
            <a:off x="4569414" y="4545757"/>
            <a:ext cx="3053171" cy="899488"/>
          </a:xfrm>
          <a:prstGeom prst="rect">
            <a:avLst/>
          </a:prstGeom>
          <a:solidFill>
            <a:schemeClr val="bg1"/>
          </a:solidFill>
          <a:ln w="25400" cap="sq">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dirty="0">
                <a:solidFill>
                  <a:schemeClr val="tx1"/>
                </a:solidFill>
                <a:latin typeface="+mj-lt"/>
                <a:cs typeface="Times New Roman"/>
              </a:rPr>
              <a:t>Correlation Analysis</a:t>
            </a:r>
            <a:endParaRPr lang="en-US" sz="2000" dirty="0">
              <a:solidFill>
                <a:schemeClr val="tx1"/>
              </a:solidFill>
              <a:latin typeface="+mj-lt"/>
            </a:endParaRPr>
          </a:p>
        </p:txBody>
      </p:sp>
      <p:cxnSp>
        <p:nvCxnSpPr>
          <p:cNvPr id="8" name="Straight Arrow Connector 7">
            <a:extLst>
              <a:ext uri="{FF2B5EF4-FFF2-40B4-BE49-F238E27FC236}">
                <a16:creationId xmlns:a16="http://schemas.microsoft.com/office/drawing/2014/main" id="{25109220-537C-7843-3D8B-63623FCC60E7}"/>
              </a:ext>
            </a:extLst>
          </p:cNvPr>
          <p:cNvCxnSpPr>
            <a:stCxn id="4" idx="2"/>
            <a:endCxn id="6" idx="0"/>
          </p:cNvCxnSpPr>
          <p:nvPr/>
        </p:nvCxnSpPr>
        <p:spPr>
          <a:xfrm>
            <a:off x="3878131" y="3113037"/>
            <a:ext cx="2217869" cy="1432720"/>
          </a:xfrm>
          <a:prstGeom prst="straightConnector1">
            <a:avLst/>
          </a:prstGeom>
          <a:solidFill>
            <a:schemeClr val="bg1"/>
          </a:solidFill>
          <a:ln w="82550" cap="rnd" cmpd="sng">
            <a:solidFill>
              <a:schemeClr val="tx1"/>
            </a:solidFill>
            <a:round/>
            <a:tailEnd type="stealth" w="lg" len="lg"/>
          </a:ln>
        </p:spPr>
        <p:style>
          <a:lnRef idx="2">
            <a:schemeClr val="accent1">
              <a:shade val="50000"/>
            </a:schemeClr>
          </a:lnRef>
          <a:fillRef idx="1">
            <a:schemeClr val="accent1"/>
          </a:fillRef>
          <a:effectRef idx="0">
            <a:schemeClr val="accent1"/>
          </a:effectRef>
          <a:fontRef idx="minor">
            <a:schemeClr val="lt1"/>
          </a:fontRef>
        </p:style>
      </p:cxnSp>
      <p:cxnSp>
        <p:nvCxnSpPr>
          <p:cNvPr id="10" name="Straight Arrow Connector 9">
            <a:extLst>
              <a:ext uri="{FF2B5EF4-FFF2-40B4-BE49-F238E27FC236}">
                <a16:creationId xmlns:a16="http://schemas.microsoft.com/office/drawing/2014/main" id="{063A2832-F17B-2C93-C5B8-E54A4A438D01}"/>
              </a:ext>
            </a:extLst>
          </p:cNvPr>
          <p:cNvCxnSpPr>
            <a:stCxn id="5" idx="2"/>
            <a:endCxn id="6" idx="0"/>
          </p:cNvCxnSpPr>
          <p:nvPr/>
        </p:nvCxnSpPr>
        <p:spPr>
          <a:xfrm flipH="1">
            <a:off x="6096000" y="3113037"/>
            <a:ext cx="2217872" cy="1432720"/>
          </a:xfrm>
          <a:prstGeom prst="straightConnector1">
            <a:avLst/>
          </a:prstGeom>
          <a:solidFill>
            <a:schemeClr val="bg1"/>
          </a:solidFill>
          <a:ln w="82550" cap="rnd" cmpd="sng">
            <a:solidFill>
              <a:schemeClr val="tx1"/>
            </a:solidFill>
            <a:round/>
            <a:tailEnd type="stealth" w="lg" len="lg"/>
          </a:ln>
        </p:spPr>
        <p:style>
          <a:lnRef idx="2">
            <a:schemeClr val="accent1">
              <a:shade val="50000"/>
            </a:schemeClr>
          </a:lnRef>
          <a:fillRef idx="1">
            <a:schemeClr val="accent1"/>
          </a:fillRef>
          <a:effectRef idx="0">
            <a:schemeClr val="accent1"/>
          </a:effectRef>
          <a:fontRef idx="minor">
            <a:schemeClr val="lt1"/>
          </a:fontRef>
        </p:style>
      </p:cxnSp>
      <p:sp>
        <p:nvSpPr>
          <p:cNvPr id="4" name="Rectangle 3">
            <a:extLst>
              <a:ext uri="{FF2B5EF4-FFF2-40B4-BE49-F238E27FC236}">
                <a16:creationId xmlns:a16="http://schemas.microsoft.com/office/drawing/2014/main" id="{03EC04BF-9A09-5920-CEC6-B73F253FD3E7}"/>
              </a:ext>
            </a:extLst>
          </p:cNvPr>
          <p:cNvSpPr/>
          <p:nvPr/>
        </p:nvSpPr>
        <p:spPr>
          <a:xfrm>
            <a:off x="2351545" y="2213549"/>
            <a:ext cx="3053171" cy="899488"/>
          </a:xfrm>
          <a:prstGeom prst="rect">
            <a:avLst/>
          </a:prstGeom>
          <a:solidFill>
            <a:schemeClr val="bg1"/>
          </a:solidFill>
          <a:ln w="25400" cap="sq">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dirty="0">
                <a:solidFill>
                  <a:schemeClr val="tx1"/>
                </a:solidFill>
                <a:latin typeface="+mj-lt"/>
                <a:cs typeface="Times New Roman"/>
              </a:rPr>
              <a:t>Numerical Analysis</a:t>
            </a:r>
          </a:p>
        </p:txBody>
      </p:sp>
      <p:sp>
        <p:nvSpPr>
          <p:cNvPr id="5" name="Rectangle 4">
            <a:extLst>
              <a:ext uri="{FF2B5EF4-FFF2-40B4-BE49-F238E27FC236}">
                <a16:creationId xmlns:a16="http://schemas.microsoft.com/office/drawing/2014/main" id="{936F9DAE-5CE0-F6A1-AA63-FEA18B8D94E4}"/>
              </a:ext>
            </a:extLst>
          </p:cNvPr>
          <p:cNvSpPr/>
          <p:nvPr/>
        </p:nvSpPr>
        <p:spPr>
          <a:xfrm>
            <a:off x="6787286" y="2213549"/>
            <a:ext cx="3053171" cy="899488"/>
          </a:xfrm>
          <a:prstGeom prst="rect">
            <a:avLst/>
          </a:prstGeom>
          <a:solidFill>
            <a:schemeClr val="bg1"/>
          </a:solidFill>
          <a:ln w="25400" cap="sq">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dirty="0">
                <a:solidFill>
                  <a:schemeClr val="tx1"/>
                </a:solidFill>
                <a:latin typeface="+mj-lt"/>
                <a:cs typeface="Times New Roman"/>
              </a:rPr>
              <a:t>User Study</a:t>
            </a:r>
          </a:p>
        </p:txBody>
      </p:sp>
      <p:sp>
        <p:nvSpPr>
          <p:cNvPr id="11" name="Slide Number Placeholder 10">
            <a:extLst>
              <a:ext uri="{FF2B5EF4-FFF2-40B4-BE49-F238E27FC236}">
                <a16:creationId xmlns:a16="http://schemas.microsoft.com/office/drawing/2014/main" id="{FC669355-01D2-1C56-E18C-C89819168347}"/>
              </a:ext>
            </a:extLst>
          </p:cNvPr>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776575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8EB12F0-01A5-1F50-4F54-7DDD54C2C243}"/>
              </a:ext>
            </a:extLst>
          </p:cNvPr>
          <p:cNvSpPr>
            <a:spLocks noGrp="1"/>
          </p:cNvSpPr>
          <p:nvPr>
            <p:ph type="title"/>
          </p:nvPr>
        </p:nvSpPr>
        <p:spPr/>
        <p:txBody>
          <a:bodyPr/>
          <a:lstStyle/>
          <a:p>
            <a:r>
              <a:rPr lang="en-US" dirty="0"/>
              <a:t>Introduction: Attacks and Datasets</a:t>
            </a:r>
          </a:p>
        </p:txBody>
      </p:sp>
      <p:graphicFrame>
        <p:nvGraphicFramePr>
          <p:cNvPr id="4" name="Diagram 7">
            <a:extLst>
              <a:ext uri="{FF2B5EF4-FFF2-40B4-BE49-F238E27FC236}">
                <a16:creationId xmlns:a16="http://schemas.microsoft.com/office/drawing/2014/main" id="{D6B820F9-F993-30D7-80A3-7860737C7769}"/>
              </a:ext>
            </a:extLst>
          </p:cNvPr>
          <p:cNvGraphicFramePr/>
          <p:nvPr>
            <p:extLst>
              <p:ext uri="{D42A27DB-BD31-4B8C-83A1-F6EECF244321}">
                <p14:modId xmlns:p14="http://schemas.microsoft.com/office/powerpoint/2010/main" val="3841682322"/>
              </p:ext>
            </p:extLst>
          </p:nvPr>
        </p:nvGraphicFramePr>
        <p:xfrm>
          <a:off x="680942" y="1124720"/>
          <a:ext cx="10482647" cy="5253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42F16804-CE60-FBB3-624C-78B47A9C3F17}"/>
              </a:ext>
            </a:extLst>
          </p:cNvPr>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0805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AB3632-2FEC-C178-FE02-F6379ED68FF6}"/>
              </a:ext>
            </a:extLst>
          </p:cNvPr>
          <p:cNvSpPr>
            <a:spLocks noGrp="1"/>
          </p:cNvSpPr>
          <p:nvPr>
            <p:ph idx="1"/>
          </p:nvPr>
        </p:nvSpPr>
        <p:spPr/>
        <p:txBody>
          <a:bodyPr/>
          <a:lstStyle/>
          <a:p>
            <a:r>
              <a:rPr lang="en-US" dirty="0"/>
              <a:t>Attacks are re-implemented over six datasets: </a:t>
            </a:r>
          </a:p>
          <a:p>
            <a:pPr lvl="1"/>
            <a:r>
              <a:rPr lang="en-US" dirty="0"/>
              <a:t>(A) CIFAR-10, (B) GTSRB, (C) ImageNet, (D) MNIST-M, (E) SVHN, (F) </a:t>
            </a:r>
            <a:r>
              <a:rPr lang="en-US" dirty="0" err="1"/>
              <a:t>SynDigit</a:t>
            </a:r>
            <a:r>
              <a:rPr lang="en-US" dirty="0"/>
              <a:t>.</a:t>
            </a:r>
          </a:p>
          <a:p>
            <a:endParaRPr lang="en-US" dirty="0"/>
          </a:p>
          <a:p>
            <a:endParaRPr lang="en-US" dirty="0"/>
          </a:p>
        </p:txBody>
      </p:sp>
      <p:sp>
        <p:nvSpPr>
          <p:cNvPr id="3" name="Title 2">
            <a:extLst>
              <a:ext uri="{FF2B5EF4-FFF2-40B4-BE49-F238E27FC236}">
                <a16:creationId xmlns:a16="http://schemas.microsoft.com/office/drawing/2014/main" id="{FEF1FBFB-B8C9-6021-66F5-B33F751A1C8A}"/>
              </a:ext>
            </a:extLst>
          </p:cNvPr>
          <p:cNvSpPr>
            <a:spLocks noGrp="1"/>
          </p:cNvSpPr>
          <p:nvPr>
            <p:ph type="title"/>
          </p:nvPr>
        </p:nvSpPr>
        <p:spPr/>
        <p:txBody>
          <a:bodyPr/>
          <a:lstStyle/>
          <a:p>
            <a:r>
              <a:rPr lang="en-US" dirty="0"/>
              <a:t>Introduction: Attacks and Datasets</a:t>
            </a:r>
          </a:p>
        </p:txBody>
      </p:sp>
      <p:pic>
        <p:nvPicPr>
          <p:cNvPr id="4" name="Picture 16">
            <a:extLst>
              <a:ext uri="{FF2B5EF4-FFF2-40B4-BE49-F238E27FC236}">
                <a16:creationId xmlns:a16="http://schemas.microsoft.com/office/drawing/2014/main" id="{4D88C29D-E8AB-54AE-1238-D8740C862789}"/>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828691" y="2449681"/>
            <a:ext cx="10534618" cy="3341206"/>
          </a:xfrm>
          <a:prstGeom prst="rect">
            <a:avLst/>
          </a:prstGeom>
        </p:spPr>
      </p:pic>
      <p:sp>
        <p:nvSpPr>
          <p:cNvPr id="5" name="Slide Number Placeholder 4">
            <a:extLst>
              <a:ext uri="{FF2B5EF4-FFF2-40B4-BE49-F238E27FC236}">
                <a16:creationId xmlns:a16="http://schemas.microsoft.com/office/drawing/2014/main" id="{5F182B61-7E78-E2DE-1DE4-F8277C44CC31}"/>
              </a:ext>
            </a:extLst>
          </p:cNvPr>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176958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6DBB95-1173-FC23-77A3-7F3C293CF060}"/>
              </a:ext>
            </a:extLst>
          </p:cNvPr>
          <p:cNvSpPr>
            <a:spLocks noGrp="1"/>
          </p:cNvSpPr>
          <p:nvPr>
            <p:ph type="title"/>
          </p:nvPr>
        </p:nvSpPr>
        <p:spPr/>
        <p:txBody>
          <a:bodyPr/>
          <a:lstStyle/>
          <a:p>
            <a:r>
              <a:rPr lang="en-US" dirty="0"/>
              <a:t>Outline</a:t>
            </a:r>
          </a:p>
        </p:txBody>
      </p:sp>
      <p:sp>
        <p:nvSpPr>
          <p:cNvPr id="11" name="Rectangle 10">
            <a:extLst>
              <a:ext uri="{FF2B5EF4-FFF2-40B4-BE49-F238E27FC236}">
                <a16:creationId xmlns:a16="http://schemas.microsoft.com/office/drawing/2014/main" id="{F3A76BC2-9965-48DF-F42F-E80C3CBC428A}"/>
              </a:ext>
            </a:extLst>
          </p:cNvPr>
          <p:cNvSpPr/>
          <p:nvPr/>
        </p:nvSpPr>
        <p:spPr>
          <a:xfrm>
            <a:off x="4022148" y="1576804"/>
            <a:ext cx="4177329" cy="522849"/>
          </a:xfrm>
          <a:prstGeom prst="rect">
            <a:avLst/>
          </a:prstGeom>
          <a:solidFill>
            <a:schemeClr val="bg2">
              <a:lumMod val="75000"/>
            </a:schemeClr>
          </a:solidFill>
          <a:ln w="25400" cap="sq">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dirty="0">
                <a:solidFill>
                  <a:schemeClr val="tx1"/>
                </a:solidFill>
                <a:latin typeface="+mj-lt"/>
                <a:cs typeface="Times New Roman"/>
              </a:rPr>
              <a:t>Introduction</a:t>
            </a:r>
          </a:p>
        </p:txBody>
      </p:sp>
      <p:sp>
        <p:nvSpPr>
          <p:cNvPr id="12" name="Rectangle 11">
            <a:extLst>
              <a:ext uri="{FF2B5EF4-FFF2-40B4-BE49-F238E27FC236}">
                <a16:creationId xmlns:a16="http://schemas.microsoft.com/office/drawing/2014/main" id="{62580A4E-D130-89A9-119B-0CA6BB82BDD4}"/>
              </a:ext>
            </a:extLst>
          </p:cNvPr>
          <p:cNvSpPr/>
          <p:nvPr/>
        </p:nvSpPr>
        <p:spPr>
          <a:xfrm>
            <a:off x="2948504" y="2684494"/>
            <a:ext cx="2917890" cy="522849"/>
          </a:xfrm>
          <a:prstGeom prst="rect">
            <a:avLst/>
          </a:prstGeom>
          <a:solidFill>
            <a:schemeClr val="bg2">
              <a:lumMod val="75000"/>
            </a:schemeClr>
          </a:solidFill>
          <a:ln w="25400" cap="sq">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dirty="0">
                <a:solidFill>
                  <a:schemeClr val="tx1"/>
                </a:solidFill>
                <a:latin typeface="+mj-lt"/>
                <a:cs typeface="Times New Roman"/>
              </a:rPr>
              <a:t>Numerical Analysis</a:t>
            </a:r>
          </a:p>
        </p:txBody>
      </p:sp>
      <p:sp>
        <p:nvSpPr>
          <p:cNvPr id="13" name="Rectangle 12">
            <a:extLst>
              <a:ext uri="{FF2B5EF4-FFF2-40B4-BE49-F238E27FC236}">
                <a16:creationId xmlns:a16="http://schemas.microsoft.com/office/drawing/2014/main" id="{A7E19D39-1ED8-34D1-EAA6-B61B43FD25FB}"/>
              </a:ext>
            </a:extLst>
          </p:cNvPr>
          <p:cNvSpPr/>
          <p:nvPr/>
        </p:nvSpPr>
        <p:spPr>
          <a:xfrm>
            <a:off x="6326428" y="2684495"/>
            <a:ext cx="2917891" cy="522849"/>
          </a:xfrm>
          <a:prstGeom prst="rect">
            <a:avLst/>
          </a:prstGeom>
          <a:solidFill>
            <a:schemeClr val="bg1"/>
          </a:solidFill>
          <a:ln w="25400" cap="sq">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dirty="0">
                <a:solidFill>
                  <a:schemeClr val="tx1"/>
                </a:solidFill>
                <a:latin typeface="+mj-lt"/>
                <a:cs typeface="Times New Roman"/>
              </a:rPr>
              <a:t>User Study</a:t>
            </a:r>
          </a:p>
        </p:txBody>
      </p:sp>
      <p:sp>
        <p:nvSpPr>
          <p:cNvPr id="14" name="Rectangle 13">
            <a:extLst>
              <a:ext uri="{FF2B5EF4-FFF2-40B4-BE49-F238E27FC236}">
                <a16:creationId xmlns:a16="http://schemas.microsoft.com/office/drawing/2014/main" id="{5EFF18D5-40B8-B33C-F03C-40C6D9E9368C}"/>
              </a:ext>
            </a:extLst>
          </p:cNvPr>
          <p:cNvSpPr/>
          <p:nvPr/>
        </p:nvSpPr>
        <p:spPr>
          <a:xfrm>
            <a:off x="4022148" y="3792184"/>
            <a:ext cx="4177329" cy="522849"/>
          </a:xfrm>
          <a:prstGeom prst="rect">
            <a:avLst/>
          </a:prstGeom>
          <a:solidFill>
            <a:schemeClr val="bg1"/>
          </a:solidFill>
          <a:ln w="25400" cap="sq">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dirty="0">
                <a:solidFill>
                  <a:schemeClr val="tx1"/>
                </a:solidFill>
                <a:latin typeface="+mj-lt"/>
                <a:cs typeface="Times New Roman"/>
              </a:rPr>
              <a:t>Correlation Analysis</a:t>
            </a:r>
            <a:endParaRPr lang="en-US" sz="2000" dirty="0">
              <a:solidFill>
                <a:schemeClr val="tx1"/>
              </a:solidFill>
              <a:latin typeface="+mj-lt"/>
            </a:endParaRPr>
          </a:p>
        </p:txBody>
      </p:sp>
      <p:sp>
        <p:nvSpPr>
          <p:cNvPr id="15" name="Rectangle 14">
            <a:extLst>
              <a:ext uri="{FF2B5EF4-FFF2-40B4-BE49-F238E27FC236}">
                <a16:creationId xmlns:a16="http://schemas.microsoft.com/office/drawing/2014/main" id="{AC6BC30C-528D-231D-3484-D67D223BC403}"/>
              </a:ext>
            </a:extLst>
          </p:cNvPr>
          <p:cNvSpPr/>
          <p:nvPr/>
        </p:nvSpPr>
        <p:spPr>
          <a:xfrm>
            <a:off x="4007335" y="4899873"/>
            <a:ext cx="4177329" cy="522849"/>
          </a:xfrm>
          <a:prstGeom prst="rect">
            <a:avLst/>
          </a:prstGeom>
          <a:solidFill>
            <a:schemeClr val="bg1"/>
          </a:solidFill>
          <a:ln w="25400" cap="sq">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dirty="0">
                <a:solidFill>
                  <a:schemeClr val="tx1"/>
                </a:solidFill>
                <a:latin typeface="+mj-lt"/>
                <a:cs typeface="Times New Roman"/>
              </a:rPr>
              <a:t>Conclusion</a:t>
            </a:r>
            <a:endParaRPr lang="en-US" sz="2000" dirty="0">
              <a:solidFill>
                <a:schemeClr val="tx1"/>
              </a:solidFill>
              <a:latin typeface="+mj-lt"/>
            </a:endParaRPr>
          </a:p>
        </p:txBody>
      </p:sp>
      <p:sp>
        <p:nvSpPr>
          <p:cNvPr id="2" name="Slide Number Placeholder 1">
            <a:extLst>
              <a:ext uri="{FF2B5EF4-FFF2-40B4-BE49-F238E27FC236}">
                <a16:creationId xmlns:a16="http://schemas.microsoft.com/office/drawing/2014/main" id="{560D3D36-36F7-A1FF-A3A8-821EDBA62FB2}"/>
              </a:ext>
            </a:extLst>
          </p:cNvPr>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427749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052678B2-817A-0742-E572-8C5A4F459E1B}"/>
                  </a:ext>
                </a:extLst>
              </p:cNvPr>
              <p:cNvSpPr>
                <a:spLocks noGrp="1"/>
              </p:cNvSpPr>
              <p:nvPr>
                <p:ph idx="1"/>
              </p:nvPr>
            </p:nvSpPr>
            <p:spPr>
              <a:xfrm>
                <a:off x="565728" y="951900"/>
                <a:ext cx="11060544" cy="5703092"/>
              </a:xfrm>
            </p:spPr>
            <p:txBody>
              <a:bodyPr/>
              <a:lstStyle/>
              <a:p>
                <a:r>
                  <a:rPr lang="en-US" dirty="0"/>
                  <a:t>A total of 24 metrics are adopted</a:t>
                </a:r>
              </a:p>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𝑙</m:t>
                        </m:r>
                      </m:e>
                      <m:sup>
                        <m:r>
                          <a:rPr lang="en-US" b="0" i="1" smtClean="0">
                            <a:latin typeface="Cambria Math" panose="02040503050406030204" pitchFamily="18" charset="0"/>
                          </a:rPr>
                          <m:t>𝑝</m:t>
                        </m:r>
                      </m:sup>
                    </m:sSup>
                  </m:oMath>
                </a14:m>
                <a:r>
                  <a:rPr lang="en-US" dirty="0"/>
                  <a:t> Norms, </a:t>
                </a:r>
                <a14:m>
                  <m:oMath xmlns:m="http://schemas.openxmlformats.org/officeDocument/2006/math">
                    <m:r>
                      <a:rPr lang="en-US" i="1" dirty="0" smtClean="0">
                        <a:latin typeface="Cambria Math" panose="02040503050406030204" pitchFamily="18" charset="0"/>
                      </a:rPr>
                      <m:t>𝑝</m:t>
                    </m:r>
                    <m:r>
                      <a:rPr lang="en-US" b="0" i="1" dirty="0" smtClean="0">
                        <a:latin typeface="Cambria Math" panose="02040503050406030204" pitchFamily="18" charset="0"/>
                      </a:rPr>
                      <m:t>={0, 1, 2, ∞}</m:t>
                    </m:r>
                  </m:oMath>
                </a14:m>
                <a:endParaRPr lang="en-US" dirty="0"/>
              </a:p>
              <a:p>
                <a:r>
                  <a:rPr lang="en-US" dirty="0"/>
                  <a:t>Basic Metrics: most popular similarity metrics (MSE, PSNR, SSIM).</a:t>
                </a:r>
              </a:p>
              <a:p>
                <a:r>
                  <a:rPr lang="en-US" dirty="0"/>
                  <a:t>Additional Metrics: </a:t>
                </a:r>
              </a:p>
              <a:p>
                <a:pPr lvl="1"/>
                <a:r>
                  <a:rPr lang="en-US" sz="2000" dirty="0"/>
                  <a:t>Simple spatial domain metrics: Average Hash (</a:t>
                </a:r>
                <a:r>
                  <a:rPr lang="en-US" sz="2000" dirty="0" err="1"/>
                  <a:t>aHash</a:t>
                </a:r>
                <a:r>
                  <a:rPr lang="en-US" sz="2000" dirty="0"/>
                  <a:t>), Difference Hash (</a:t>
                </a:r>
                <a:r>
                  <a:rPr lang="en-US" sz="2000" dirty="0" err="1"/>
                  <a:t>dHash</a:t>
                </a:r>
                <a:r>
                  <a:rPr lang="en-US" sz="2000" dirty="0"/>
                  <a:t>), variants of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𝑙</m:t>
                        </m:r>
                      </m:e>
                      <m:sup>
                        <m:r>
                          <a:rPr lang="en-US" sz="2000" b="0" i="1" smtClean="0">
                            <a:latin typeface="Cambria Math" panose="02040503050406030204" pitchFamily="18" charset="0"/>
                          </a:rPr>
                          <m:t>𝑝</m:t>
                        </m:r>
                      </m:sup>
                    </m:sSup>
                  </m:oMath>
                </a14:m>
                <a:r>
                  <a:rPr lang="en-US" sz="2000" dirty="0"/>
                  <a:t> norms: relative error in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𝑙</m:t>
                        </m:r>
                      </m:e>
                      <m:sup>
                        <m:r>
                          <a:rPr lang="en-US" sz="2000" b="0" i="1" smtClean="0">
                            <a:latin typeface="Cambria Math" panose="02040503050406030204" pitchFamily="18" charset="0"/>
                          </a:rPr>
                          <m:t>1</m:t>
                        </m:r>
                      </m:sup>
                    </m:sSup>
                  </m:oMath>
                </a14:m>
                <a:r>
                  <a:rPr lang="en-US" sz="2000" dirty="0"/>
                  <a:t>(RE), Elastic net regularization,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𝑙</m:t>
                        </m:r>
                      </m:e>
                      <m:sup>
                        <m:r>
                          <a:rPr lang="en-US" sz="2000" i="1">
                            <a:latin typeface="Cambria Math" panose="02040503050406030204" pitchFamily="18" charset="0"/>
                          </a:rPr>
                          <m:t>1</m:t>
                        </m:r>
                      </m:sup>
                    </m:sSup>
                  </m:oMath>
                </a14:m>
                <a:r>
                  <a:rPr lang="en-US" sz="2000" dirty="0"/>
                  <a:t> with cosine similarity, and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𝑙</m:t>
                        </m:r>
                      </m:e>
                      <m:sup>
                        <m:r>
                          <a:rPr lang="en-US" sz="2000" i="1">
                            <a:latin typeface="Cambria Math" panose="02040503050406030204" pitchFamily="18" charset="0"/>
                          </a:rPr>
                          <m:t>1</m:t>
                        </m:r>
                      </m:sup>
                    </m:sSup>
                  </m:oMath>
                </a14:m>
                <a:r>
                  <a:rPr lang="en-US" sz="2000" dirty="0"/>
                  <a:t> with clip function</a:t>
                </a:r>
              </a:p>
              <a:p>
                <a:pPr lvl="1"/>
                <a:r>
                  <a:rPr lang="en-US" sz="2000" dirty="0"/>
                  <a:t>Structural similarity/quality metrics: Universal Image Quality index, Multi-scale SSIM</a:t>
                </a:r>
              </a:p>
              <a:p>
                <a:pPr lvl="1"/>
                <a:r>
                  <a:rPr lang="en-US" sz="2000" dirty="0"/>
                  <a:t>Transform domain metrics:  Perceptual Hash (</a:t>
                </a:r>
                <a:r>
                  <a:rPr lang="en-US" sz="2000" dirty="0" err="1"/>
                  <a:t>pHash</a:t>
                </a:r>
                <a:r>
                  <a:rPr lang="en-US" sz="2000" dirty="0"/>
                  <a:t>), Wavelet Hash (</a:t>
                </a:r>
                <a:r>
                  <a:rPr lang="en-US" sz="2000" dirty="0" err="1"/>
                  <a:t>wHash</a:t>
                </a:r>
                <a:r>
                  <a:rPr lang="en-US" sz="2000" dirty="0"/>
                  <a:t>), Visual Information Fidelity (VIF), Feature Similarity index (FSIM), </a:t>
                </a:r>
                <a14:m>
                  <m:oMath xmlns:m="http://schemas.openxmlformats.org/officeDocument/2006/math">
                    <m:sSup>
                      <m:sSupPr>
                        <m:ctrlPr>
                          <a:rPr lang="en-US" sz="2000" i="1" smtClean="0">
                            <a:latin typeface="Cambria Math" panose="02040503050406030204" pitchFamily="18" charset="0"/>
                          </a:rPr>
                        </m:ctrlPr>
                      </m:sSupPr>
                      <m:e>
                        <m:r>
                          <a:rPr lang="en-US" sz="2000" i="1">
                            <a:latin typeface="Cambria Math" panose="02040503050406030204" pitchFamily="18" charset="0"/>
                          </a:rPr>
                          <m:t>𝑙</m:t>
                        </m:r>
                      </m:e>
                      <m:sup>
                        <m:r>
                          <a:rPr lang="en-US" sz="2000" i="1">
                            <a:latin typeface="Cambria Math" panose="02040503050406030204" pitchFamily="18" charset="0"/>
                          </a:rPr>
                          <m:t>1</m:t>
                        </m:r>
                      </m:sup>
                    </m:sSup>
                    <m:r>
                      <a:rPr lang="en-US" sz="2000" i="1">
                        <a:latin typeface="Cambria Math" panose="02040503050406030204" pitchFamily="18" charset="0"/>
                      </a:rPr>
                      <m:t> </m:t>
                    </m:r>
                  </m:oMath>
                </a14:m>
                <a:r>
                  <a:rPr lang="en-US" sz="2000" dirty="0"/>
                  <a:t> loss in the frequency domain (FDL), and focal frequency loss (FFL) .</a:t>
                </a:r>
              </a:p>
              <a:p>
                <a:pPr lvl="1"/>
                <a:r>
                  <a:rPr lang="en-US" sz="2000" dirty="0"/>
                  <a:t>Spectral similarity:  ERGAS and SAM.</a:t>
                </a:r>
              </a:p>
              <a:p>
                <a:pPr lvl="1"/>
                <a:r>
                  <a:rPr lang="en-US" sz="2000" dirty="0"/>
                  <a:t>Metrics based on deep learning: LPIPS.</a:t>
                </a:r>
              </a:p>
              <a:p>
                <a:endParaRPr lang="en-US" dirty="0"/>
              </a:p>
              <a:p>
                <a:endParaRPr lang="en-US" dirty="0"/>
              </a:p>
            </p:txBody>
          </p:sp>
        </mc:Choice>
        <mc:Fallback xmlns="">
          <p:sp>
            <p:nvSpPr>
              <p:cNvPr id="2" name="Content Placeholder 1">
                <a:extLst>
                  <a:ext uri="{FF2B5EF4-FFF2-40B4-BE49-F238E27FC236}">
                    <a16:creationId xmlns:a16="http://schemas.microsoft.com/office/drawing/2014/main" id="{052678B2-817A-0742-E572-8C5A4F459E1B}"/>
                  </a:ext>
                </a:extLst>
              </p:cNvPr>
              <p:cNvSpPr>
                <a:spLocks noGrp="1" noRot="1" noChangeAspect="1" noMove="1" noResize="1" noEditPoints="1" noAdjustHandles="1" noChangeArrowheads="1" noChangeShapeType="1" noTextEdit="1"/>
              </p:cNvSpPr>
              <p:nvPr>
                <p:ph idx="1"/>
              </p:nvPr>
            </p:nvSpPr>
            <p:spPr>
              <a:xfrm>
                <a:off x="565728" y="951900"/>
                <a:ext cx="11060544" cy="5703092"/>
              </a:xfrm>
              <a:blipFill>
                <a:blip r:embed="rId2"/>
                <a:stretch>
                  <a:fillRect l="-992" t="-96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FA2AF4B0-FF74-4ACD-D047-2B2F639C1CEF}"/>
              </a:ext>
            </a:extLst>
          </p:cNvPr>
          <p:cNvSpPr>
            <a:spLocks noGrp="1"/>
          </p:cNvSpPr>
          <p:nvPr>
            <p:ph type="title"/>
          </p:nvPr>
        </p:nvSpPr>
        <p:spPr/>
        <p:txBody>
          <a:bodyPr/>
          <a:lstStyle/>
          <a:p>
            <a:r>
              <a:rPr lang="en-US" dirty="0"/>
              <a:t>Numerical Analysis: Metrics</a:t>
            </a:r>
          </a:p>
        </p:txBody>
      </p:sp>
      <p:sp>
        <p:nvSpPr>
          <p:cNvPr id="4" name="Slide Number Placeholder 3">
            <a:extLst>
              <a:ext uri="{FF2B5EF4-FFF2-40B4-BE49-F238E27FC236}">
                <a16:creationId xmlns:a16="http://schemas.microsoft.com/office/drawing/2014/main" id="{9394C6F0-DC38-0879-EB92-1DB2EDEB7D20}"/>
              </a:ext>
            </a:extLst>
          </p:cNvPr>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2870781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20911</TotalTime>
  <Words>1640</Words>
  <Application>Microsoft Office PowerPoint</Application>
  <PresentationFormat>Widescreen</PresentationFormat>
  <Paragraphs>265</Paragraphs>
  <Slides>33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Cambria Math</vt:lpstr>
      <vt:lpstr>Times New Roman</vt:lpstr>
      <vt:lpstr>Office Theme</vt:lpstr>
      <vt:lpstr>Hide and Seek: on the Stealthiness of  Attacks against Deep Learning Systems  Zeyan Liu1, Fengjun Li1, Jingqiang Lin2, Zhu Li3, Bo Luo1  1 EECS/I2S, University of Kansas, Lawrence, KS, USA  2 University of Science and Technology of China, Hefei, China  3 University of Missouri–Kansas City, Kansas City, MO, USA </vt:lpstr>
      <vt:lpstr>Outline</vt:lpstr>
      <vt:lpstr>Introduction: Attacks against Deep Learning Integrity</vt:lpstr>
      <vt:lpstr>Introduction: Motivation and Research Questions</vt:lpstr>
      <vt:lpstr>Introduction: Overview</vt:lpstr>
      <vt:lpstr>Introduction: Attacks and Datasets</vt:lpstr>
      <vt:lpstr>Introduction: Attacks and Datasets</vt:lpstr>
      <vt:lpstr>Outline</vt:lpstr>
      <vt:lpstr>Numerical Analysis: Metrics</vt:lpstr>
      <vt:lpstr>Numerical Analysis: Evasion Attacks</vt:lpstr>
      <vt:lpstr>Numerical Analysis: Backdoors</vt:lpstr>
      <vt:lpstr>Numerical Analysis: Backdoors</vt:lpstr>
      <vt:lpstr>Outline</vt:lpstr>
      <vt:lpstr>User Study: Defender's Model &amp; Experiment Design</vt:lpstr>
      <vt:lpstr>User Study: Defender's Model &amp; Experiment Design</vt:lpstr>
      <vt:lpstr>User Study: Results</vt:lpstr>
      <vt:lpstr>User Study: Results</vt:lpstr>
      <vt:lpstr>User Study: Results</vt:lpstr>
      <vt:lpstr>User Study: Results</vt:lpstr>
      <vt:lpstr>User Study: Results</vt:lpstr>
      <vt:lpstr>User Study: Results</vt:lpstr>
      <vt:lpstr>User Study: Results</vt:lpstr>
      <vt:lpstr>User Study: Results</vt:lpstr>
      <vt:lpstr>User Study: Results</vt:lpstr>
      <vt:lpstr>User Study: Image Size and Content</vt:lpstr>
      <vt:lpstr>Outline</vt:lpstr>
      <vt:lpstr>Correlation Analysis: Numerical Metrics vs. User Perceived Stealthiness</vt:lpstr>
      <vt:lpstr>Correlation Analysis: Numerical Metrics vs. User Perceived Stealthiness</vt:lpstr>
      <vt:lpstr>Correlation Analysis: Numerical Metrics vs. User Perceived Stealthiness</vt:lpstr>
      <vt:lpstr>Outline</vt:lpstr>
      <vt:lpstr>Conclusion: Stealthiness Assumption Revisited</vt:lpstr>
      <vt:lpstr>Conclusion: Stealthiness Assumption Revisited</vt:lpstr>
      <vt:lpstr>Conclusion: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 Luo</dc:creator>
  <cp:lastModifiedBy>Luo, Bo</cp:lastModifiedBy>
  <cp:revision>667</cp:revision>
  <dcterms:created xsi:type="dcterms:W3CDTF">2006-08-16T00:00:00Z</dcterms:created>
  <dcterms:modified xsi:type="dcterms:W3CDTF">2022-09-23T03:33:04Z</dcterms:modified>
</cp:coreProperties>
</file>