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7" r:id="rId3"/>
    <p:sldId id="260" r:id="rId4"/>
    <p:sldId id="291" r:id="rId5"/>
    <p:sldId id="302" r:id="rId6"/>
    <p:sldId id="301" r:id="rId7"/>
    <p:sldId id="300" r:id="rId8"/>
    <p:sldId id="284" r:id="rId9"/>
    <p:sldId id="297" r:id="rId10"/>
    <p:sldId id="275" r:id="rId11"/>
    <p:sldId id="283" r:id="rId12"/>
    <p:sldId id="293" r:id="rId13"/>
    <p:sldId id="292" r:id="rId14"/>
    <p:sldId id="294" r:id="rId15"/>
    <p:sldId id="295" r:id="rId16"/>
    <p:sldId id="276" r:id="rId17"/>
    <p:sldId id="285" r:id="rId18"/>
    <p:sldId id="296" r:id="rId19"/>
    <p:sldId id="286" r:id="rId20"/>
    <p:sldId id="287" r:id="rId21"/>
    <p:sldId id="288" r:id="rId22"/>
    <p:sldId id="289" r:id="rId23"/>
    <p:sldId id="303" r:id="rId24"/>
    <p:sldId id="257" r:id="rId25"/>
    <p:sldId id="258" r:id="rId26"/>
    <p:sldId id="290" r:id="rId27"/>
    <p:sldId id="306" r:id="rId28"/>
    <p:sldId id="281" r:id="rId29"/>
    <p:sldId id="280" r:id="rId30"/>
    <p:sldId id="279" r:id="rId31"/>
    <p:sldId id="282" r:id="rId32"/>
    <p:sldId id="305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54EB0-EA71-4659-BBDF-3CE375120C95}" v="84" dt="2022-12-26T07:57:12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ZhaojieX" userId="11ef0f3a-0862-4d1f-8816-5fa714024af4" providerId="ADAL" clId="{85354EB0-EA71-4659-BBDF-3CE375120C95}"/>
    <pc:docChg chg="undo custSel addSld delSld modSld sldOrd">
      <pc:chgData name="Liu, ZhaojieX" userId="11ef0f3a-0862-4d1f-8816-5fa714024af4" providerId="ADAL" clId="{85354EB0-EA71-4659-BBDF-3CE375120C95}" dt="2022-12-26T08:38:51.821" v="1751" actId="1076"/>
      <pc:docMkLst>
        <pc:docMk/>
      </pc:docMkLst>
      <pc:sldChg chg="addSp delSp modSp new del mod modClrScheme chgLayout">
        <pc:chgData name="Liu, ZhaojieX" userId="11ef0f3a-0862-4d1f-8816-5fa714024af4" providerId="ADAL" clId="{85354EB0-EA71-4659-BBDF-3CE375120C95}" dt="2022-12-26T02:51:44.316" v="209" actId="2696"/>
        <pc:sldMkLst>
          <pc:docMk/>
          <pc:sldMk cId="801089177" sldId="256"/>
        </pc:sldMkLst>
        <pc:spChg chg="del">
          <ac:chgData name="Liu, ZhaojieX" userId="11ef0f3a-0862-4d1f-8816-5fa714024af4" providerId="ADAL" clId="{85354EB0-EA71-4659-BBDF-3CE375120C95}" dt="2022-12-12T03:05:15.198" v="1" actId="700"/>
          <ac:spMkLst>
            <pc:docMk/>
            <pc:sldMk cId="801089177" sldId="256"/>
            <ac:spMk id="2" creationId="{78BB19D7-937E-4062-8A7D-2356E18F64ED}"/>
          </ac:spMkLst>
        </pc:spChg>
        <pc:spChg chg="add mod">
          <ac:chgData name="Liu, ZhaojieX" userId="11ef0f3a-0862-4d1f-8816-5fa714024af4" providerId="ADAL" clId="{85354EB0-EA71-4659-BBDF-3CE375120C95}" dt="2022-12-26T02:50:37.814" v="189" actId="20577"/>
          <ac:spMkLst>
            <pc:docMk/>
            <pc:sldMk cId="801089177" sldId="256"/>
            <ac:spMk id="2" creationId="{7A7041D6-E5B8-4389-A3E1-280E234F2437}"/>
          </ac:spMkLst>
        </pc:spChg>
        <pc:spChg chg="del">
          <ac:chgData name="Liu, ZhaojieX" userId="11ef0f3a-0862-4d1f-8816-5fa714024af4" providerId="ADAL" clId="{85354EB0-EA71-4659-BBDF-3CE375120C95}" dt="2022-12-12T03:05:15.198" v="1" actId="700"/>
          <ac:spMkLst>
            <pc:docMk/>
            <pc:sldMk cId="801089177" sldId="256"/>
            <ac:spMk id="3" creationId="{7ACA49D4-AF14-4C9E-8418-AF2434BE8326}"/>
          </ac:spMkLst>
        </pc:spChg>
        <pc:spChg chg="add del mod">
          <ac:chgData name="Liu, ZhaojieX" userId="11ef0f3a-0862-4d1f-8816-5fa714024af4" providerId="ADAL" clId="{85354EB0-EA71-4659-BBDF-3CE375120C95}" dt="2022-12-26T02:48:08.807" v="163" actId="478"/>
          <ac:spMkLst>
            <pc:docMk/>
            <pc:sldMk cId="801089177" sldId="256"/>
            <ac:spMk id="6" creationId="{EC475A9F-4F61-4305-8D4E-E5564E2A8F94}"/>
          </ac:spMkLst>
        </pc:spChg>
        <pc:picChg chg="add mod">
          <ac:chgData name="Liu, ZhaojieX" userId="11ef0f3a-0862-4d1f-8816-5fa714024af4" providerId="ADAL" clId="{85354EB0-EA71-4659-BBDF-3CE375120C95}" dt="2022-12-26T02:50:22.363" v="171" actId="1076"/>
          <ac:picMkLst>
            <pc:docMk/>
            <pc:sldMk cId="801089177" sldId="256"/>
            <ac:picMk id="5" creationId="{743E9863-9932-46A6-975D-8B5D2CCBFA96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36:43.156" v="1278" actId="1076"/>
        <pc:sldMkLst>
          <pc:docMk/>
          <pc:sldMk cId="2297088055" sldId="257"/>
        </pc:sldMkLst>
        <pc:spChg chg="add mod">
          <ac:chgData name="Liu, ZhaojieX" userId="11ef0f3a-0862-4d1f-8816-5fa714024af4" providerId="ADAL" clId="{85354EB0-EA71-4659-BBDF-3CE375120C95}" dt="2022-12-26T02:52:16.672" v="228" actId="20577"/>
          <ac:spMkLst>
            <pc:docMk/>
            <pc:sldMk cId="2297088055" sldId="257"/>
            <ac:spMk id="2" creationId="{E6EF3972-777F-4830-9F5C-994EB974BEDE}"/>
          </ac:spMkLst>
        </pc:spChg>
        <pc:picChg chg="add mod">
          <ac:chgData name="Liu, ZhaojieX" userId="11ef0f3a-0862-4d1f-8816-5fa714024af4" providerId="ADAL" clId="{85354EB0-EA71-4659-BBDF-3CE375120C95}" dt="2022-12-26T07:36:43.156" v="1278" actId="1076"/>
          <ac:picMkLst>
            <pc:docMk/>
            <pc:sldMk cId="2297088055" sldId="257"/>
            <ac:picMk id="3" creationId="{7DFC1EA4-926B-4379-A32F-E5CBC8366150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5:05:15.582" v="431"/>
        <pc:sldMkLst>
          <pc:docMk/>
          <pc:sldMk cId="2551175760" sldId="258"/>
        </pc:sldMkLst>
        <pc:picChg chg="add mod">
          <ac:chgData name="Liu, ZhaojieX" userId="11ef0f3a-0862-4d1f-8816-5fa714024af4" providerId="ADAL" clId="{85354EB0-EA71-4659-BBDF-3CE375120C95}" dt="2022-12-26T04:46:03.504" v="404" actId="1076"/>
          <ac:picMkLst>
            <pc:docMk/>
            <pc:sldMk cId="2551175760" sldId="258"/>
            <ac:picMk id="3" creationId="{7A689026-A759-48C6-83C3-47FFE55DCAFB}"/>
          </ac:picMkLst>
        </pc:picChg>
      </pc:sldChg>
      <pc:sldChg chg="addSp modSp new del mod">
        <pc:chgData name="Liu, ZhaojieX" userId="11ef0f3a-0862-4d1f-8816-5fa714024af4" providerId="ADAL" clId="{85354EB0-EA71-4659-BBDF-3CE375120C95}" dt="2022-12-26T02:52:53.771" v="229" actId="2696"/>
        <pc:sldMkLst>
          <pc:docMk/>
          <pc:sldMk cId="142533561" sldId="259"/>
        </pc:sldMkLst>
        <pc:picChg chg="add mod">
          <ac:chgData name="Liu, ZhaojieX" userId="11ef0f3a-0862-4d1f-8816-5fa714024af4" providerId="ADAL" clId="{85354EB0-EA71-4659-BBDF-3CE375120C95}" dt="2022-12-22T08:11:30.843" v="79" actId="14100"/>
          <ac:picMkLst>
            <pc:docMk/>
            <pc:sldMk cId="142533561" sldId="259"/>
            <ac:picMk id="3" creationId="{DB84A147-3953-46D2-8125-ACCCFC738A12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29:25.417" v="1053" actId="1076"/>
        <pc:sldMkLst>
          <pc:docMk/>
          <pc:sldMk cId="4169082848" sldId="260"/>
        </pc:sldMkLst>
        <pc:spChg chg="add mod">
          <ac:chgData name="Liu, ZhaojieX" userId="11ef0f3a-0862-4d1f-8816-5fa714024af4" providerId="ADAL" clId="{85354EB0-EA71-4659-BBDF-3CE375120C95}" dt="2022-12-26T07:29:25.417" v="1053" actId="1076"/>
          <ac:spMkLst>
            <pc:docMk/>
            <pc:sldMk cId="4169082848" sldId="260"/>
            <ac:spMk id="2" creationId="{445E4CB1-EDF8-404F-8818-9070AFAB8AB2}"/>
          </ac:spMkLst>
        </pc:spChg>
        <pc:picChg chg="add mod modCrop">
          <ac:chgData name="Liu, ZhaojieX" userId="11ef0f3a-0862-4d1f-8816-5fa714024af4" providerId="ADAL" clId="{85354EB0-EA71-4659-BBDF-3CE375120C95}" dt="2022-12-26T07:29:23.257" v="1052" actId="1076"/>
          <ac:picMkLst>
            <pc:docMk/>
            <pc:sldMk cId="4169082848" sldId="260"/>
            <ac:picMk id="3" creationId="{6AA406DB-0F6F-4EFE-A0EA-526C19524FFE}"/>
          </ac:picMkLst>
        </pc:picChg>
      </pc:sldChg>
      <pc:sldChg chg="addSp mo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1700869371" sldId="261"/>
        </pc:sldMkLst>
        <pc:picChg chg="add mod">
          <ac:chgData name="Liu, ZhaojieX" userId="11ef0f3a-0862-4d1f-8816-5fa714024af4" providerId="ADAL" clId="{85354EB0-EA71-4659-BBDF-3CE375120C95}" dt="2022-12-12T06:34:48.237" v="35" actId="14100"/>
          <ac:picMkLst>
            <pc:docMk/>
            <pc:sldMk cId="1700869371" sldId="261"/>
            <ac:picMk id="3" creationId="{2F056523-A000-421A-94B1-E350096D7271}"/>
          </ac:picMkLst>
        </pc:picChg>
      </pc:sldChg>
      <pc:sldChg chg="addSp delSp mo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668678126" sldId="262"/>
        </pc:sldMkLst>
        <pc:picChg chg="add del mod">
          <ac:chgData name="Liu, ZhaojieX" userId="11ef0f3a-0862-4d1f-8816-5fa714024af4" providerId="ADAL" clId="{85354EB0-EA71-4659-BBDF-3CE375120C95}" dt="2022-12-12T06:37:59.509" v="40" actId="478"/>
          <ac:picMkLst>
            <pc:docMk/>
            <pc:sldMk cId="668678126" sldId="262"/>
            <ac:picMk id="3" creationId="{45E0514B-BA9A-4889-87D2-098C013E8216}"/>
          </ac:picMkLst>
        </pc:picChg>
        <pc:picChg chg="add mod">
          <ac:chgData name="Liu, ZhaojieX" userId="11ef0f3a-0862-4d1f-8816-5fa714024af4" providerId="ADAL" clId="{85354EB0-EA71-4659-BBDF-3CE375120C95}" dt="2022-12-12T06:39:41.972" v="51" actId="1076"/>
          <ac:picMkLst>
            <pc:docMk/>
            <pc:sldMk cId="668678126" sldId="262"/>
            <ac:picMk id="5" creationId="{63166C96-66F3-46F4-92BA-D67BFF767F60}"/>
          </ac:picMkLst>
        </pc:picChg>
      </pc:sldChg>
      <pc:sldChg chg="addSp mo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1857380856" sldId="263"/>
        </pc:sldMkLst>
        <pc:picChg chg="add mod">
          <ac:chgData name="Liu, ZhaojieX" userId="11ef0f3a-0862-4d1f-8816-5fa714024af4" providerId="ADAL" clId="{85354EB0-EA71-4659-BBDF-3CE375120C95}" dt="2022-12-12T06:39:34.197" v="48" actId="1076"/>
          <ac:picMkLst>
            <pc:docMk/>
            <pc:sldMk cId="1857380856" sldId="263"/>
            <ac:picMk id="3" creationId="{A4C34968-7BC2-4E9C-918E-4E76F736AA44}"/>
          </ac:picMkLst>
        </pc:picChg>
      </pc:sldChg>
      <pc:sldChg chg="ad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1764138121" sldId="264"/>
        </pc:sldMkLst>
        <pc:picChg chg="add">
          <ac:chgData name="Liu, ZhaojieX" userId="11ef0f3a-0862-4d1f-8816-5fa714024af4" providerId="ADAL" clId="{85354EB0-EA71-4659-BBDF-3CE375120C95}" dt="2022-12-12T06:40:10.786" v="53" actId="22"/>
          <ac:picMkLst>
            <pc:docMk/>
            <pc:sldMk cId="1764138121" sldId="264"/>
            <ac:picMk id="3" creationId="{F03FEAFE-BF67-40D0-8261-85DABFE0D7E7}"/>
          </ac:picMkLst>
        </pc:picChg>
      </pc:sldChg>
      <pc:sldChg chg="ad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4267374763" sldId="265"/>
        </pc:sldMkLst>
        <pc:picChg chg="add">
          <ac:chgData name="Liu, ZhaojieX" userId="11ef0f3a-0862-4d1f-8816-5fa714024af4" providerId="ADAL" clId="{85354EB0-EA71-4659-BBDF-3CE375120C95}" dt="2022-12-12T06:41:26.298" v="55" actId="22"/>
          <ac:picMkLst>
            <pc:docMk/>
            <pc:sldMk cId="4267374763" sldId="265"/>
            <ac:picMk id="3" creationId="{77B329D3-5ECD-46E9-9536-308AA36E43C5}"/>
          </ac:picMkLst>
        </pc:picChg>
      </pc:sldChg>
      <pc:sldChg chg="ad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2750670206" sldId="266"/>
        </pc:sldMkLst>
        <pc:picChg chg="add">
          <ac:chgData name="Liu, ZhaojieX" userId="11ef0f3a-0862-4d1f-8816-5fa714024af4" providerId="ADAL" clId="{85354EB0-EA71-4659-BBDF-3CE375120C95}" dt="2022-12-12T06:42:01.324" v="57" actId="22"/>
          <ac:picMkLst>
            <pc:docMk/>
            <pc:sldMk cId="2750670206" sldId="266"/>
            <ac:picMk id="3" creationId="{66814B04-2611-4DB1-A9E9-E0B95C8D4B28}"/>
          </ac:picMkLst>
        </pc:picChg>
      </pc:sldChg>
      <pc:sldChg chg="addSp new del mod">
        <pc:chgData name="Liu, ZhaojieX" userId="11ef0f3a-0862-4d1f-8816-5fa714024af4" providerId="ADAL" clId="{85354EB0-EA71-4659-BBDF-3CE375120C95}" dt="2022-12-26T02:54:29.198" v="236" actId="2696"/>
        <pc:sldMkLst>
          <pc:docMk/>
          <pc:sldMk cId="1124039700" sldId="267"/>
        </pc:sldMkLst>
        <pc:picChg chg="add">
          <ac:chgData name="Liu, ZhaojieX" userId="11ef0f3a-0862-4d1f-8816-5fa714024af4" providerId="ADAL" clId="{85354EB0-EA71-4659-BBDF-3CE375120C95}" dt="2022-12-12T06:42:53.778" v="59" actId="22"/>
          <ac:picMkLst>
            <pc:docMk/>
            <pc:sldMk cId="1124039700" sldId="267"/>
            <ac:picMk id="3" creationId="{BD2C1B54-5B9A-4BB9-BA6D-2D835464FAED}"/>
          </ac:picMkLst>
        </pc:picChg>
      </pc:sldChg>
      <pc:sldChg chg="addSp new add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986896335" sldId="268"/>
        </pc:sldMkLst>
        <pc:picChg chg="add">
          <ac:chgData name="Liu, ZhaojieX" userId="11ef0f3a-0862-4d1f-8816-5fa714024af4" providerId="ADAL" clId="{85354EB0-EA71-4659-BBDF-3CE375120C95}" dt="2022-12-12T06:51:54.301" v="61" actId="22"/>
          <ac:picMkLst>
            <pc:docMk/>
            <pc:sldMk cId="986896335" sldId="268"/>
            <ac:picMk id="3" creationId="{E5D4C912-A249-4741-8B8A-B0DD9BCA60ED}"/>
          </ac:picMkLst>
        </pc:picChg>
      </pc:sldChg>
      <pc:sldChg chg="addSp new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3004400616" sldId="269"/>
        </pc:sldMkLst>
        <pc:picChg chg="add">
          <ac:chgData name="Liu, ZhaojieX" userId="11ef0f3a-0862-4d1f-8816-5fa714024af4" providerId="ADAL" clId="{85354EB0-EA71-4659-BBDF-3CE375120C95}" dt="2022-12-12T06:52:58.041" v="63" actId="22"/>
          <ac:picMkLst>
            <pc:docMk/>
            <pc:sldMk cId="3004400616" sldId="269"/>
            <ac:picMk id="3" creationId="{F51B9C94-9031-44D1-831A-9B0B810338C6}"/>
          </ac:picMkLst>
        </pc:picChg>
      </pc:sldChg>
      <pc:sldChg chg="addSp new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1941677456" sldId="270"/>
        </pc:sldMkLst>
        <pc:picChg chg="add">
          <ac:chgData name="Liu, ZhaojieX" userId="11ef0f3a-0862-4d1f-8816-5fa714024af4" providerId="ADAL" clId="{85354EB0-EA71-4659-BBDF-3CE375120C95}" dt="2022-12-12T06:54:10.901" v="65" actId="22"/>
          <ac:picMkLst>
            <pc:docMk/>
            <pc:sldMk cId="1941677456" sldId="270"/>
            <ac:picMk id="3" creationId="{1502D04B-47C4-488C-9A87-886791C2651B}"/>
          </ac:picMkLst>
        </pc:picChg>
      </pc:sldChg>
      <pc:sldChg chg="addSp new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3926199958" sldId="271"/>
        </pc:sldMkLst>
        <pc:picChg chg="add">
          <ac:chgData name="Liu, ZhaojieX" userId="11ef0f3a-0862-4d1f-8816-5fa714024af4" providerId="ADAL" clId="{85354EB0-EA71-4659-BBDF-3CE375120C95}" dt="2022-12-12T06:59:36.809" v="67" actId="22"/>
          <ac:picMkLst>
            <pc:docMk/>
            <pc:sldMk cId="3926199958" sldId="271"/>
            <ac:picMk id="3" creationId="{38D62C6F-90BB-46B3-8527-62D75EB13709}"/>
          </ac:picMkLst>
        </pc:picChg>
      </pc:sldChg>
      <pc:sldChg chg="addSp new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2956784612" sldId="272"/>
        </pc:sldMkLst>
        <pc:picChg chg="add">
          <ac:chgData name="Liu, ZhaojieX" userId="11ef0f3a-0862-4d1f-8816-5fa714024af4" providerId="ADAL" clId="{85354EB0-EA71-4659-BBDF-3CE375120C95}" dt="2022-12-12T07:00:35.354" v="69" actId="22"/>
          <ac:picMkLst>
            <pc:docMk/>
            <pc:sldMk cId="2956784612" sldId="272"/>
            <ac:picMk id="3" creationId="{6A187582-60B7-4164-9FE6-8C2BB4F57C86}"/>
          </ac:picMkLst>
        </pc:picChg>
      </pc:sldChg>
      <pc:sldChg chg="addSp new del mod ord">
        <pc:chgData name="Liu, ZhaojieX" userId="11ef0f3a-0862-4d1f-8816-5fa714024af4" providerId="ADAL" clId="{85354EB0-EA71-4659-BBDF-3CE375120C95}" dt="2022-12-26T07:32:30.415" v="1177" actId="2696"/>
        <pc:sldMkLst>
          <pc:docMk/>
          <pc:sldMk cId="133148434" sldId="273"/>
        </pc:sldMkLst>
        <pc:picChg chg="add">
          <ac:chgData name="Liu, ZhaojieX" userId="11ef0f3a-0862-4d1f-8816-5fa714024af4" providerId="ADAL" clId="{85354EB0-EA71-4659-BBDF-3CE375120C95}" dt="2022-12-12T07:03:24.958" v="71" actId="22"/>
          <ac:picMkLst>
            <pc:docMk/>
            <pc:sldMk cId="133148434" sldId="273"/>
            <ac:picMk id="3" creationId="{0517C479-96B2-4F9C-BA5E-961904E24AAF}"/>
          </ac:picMkLst>
        </pc:picChg>
      </pc:sldChg>
      <pc:sldChg chg="addSp new del mod">
        <pc:chgData name="Liu, ZhaojieX" userId="11ef0f3a-0862-4d1f-8816-5fa714024af4" providerId="ADAL" clId="{85354EB0-EA71-4659-BBDF-3CE375120C95}" dt="2022-12-26T07:32:30.415" v="1177" actId="2696"/>
        <pc:sldMkLst>
          <pc:docMk/>
          <pc:sldMk cId="52915293" sldId="274"/>
        </pc:sldMkLst>
        <pc:picChg chg="add">
          <ac:chgData name="Liu, ZhaojieX" userId="11ef0f3a-0862-4d1f-8816-5fa714024af4" providerId="ADAL" clId="{85354EB0-EA71-4659-BBDF-3CE375120C95}" dt="2022-12-12T07:05:27.523" v="75" actId="22"/>
          <ac:picMkLst>
            <pc:docMk/>
            <pc:sldMk cId="52915293" sldId="274"/>
            <ac:picMk id="3" creationId="{3B78EBC9-A025-4347-ADC2-3CD1F789B231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55:22.959" v="1663" actId="1076"/>
        <pc:sldMkLst>
          <pc:docMk/>
          <pc:sldMk cId="4055017546" sldId="275"/>
        </pc:sldMkLst>
        <pc:spChg chg="add mod">
          <ac:chgData name="Liu, ZhaojieX" userId="11ef0f3a-0862-4d1f-8816-5fa714024af4" providerId="ADAL" clId="{85354EB0-EA71-4659-BBDF-3CE375120C95}" dt="2022-12-26T07:55:22.959" v="1663" actId="1076"/>
          <ac:spMkLst>
            <pc:docMk/>
            <pc:sldMk cId="4055017546" sldId="275"/>
            <ac:spMk id="2" creationId="{8144157A-B021-426C-A274-ABAA610A6729}"/>
          </ac:spMkLst>
        </pc:spChg>
        <pc:picChg chg="add mod">
          <ac:chgData name="Liu, ZhaojieX" userId="11ef0f3a-0862-4d1f-8816-5fa714024af4" providerId="ADAL" clId="{85354EB0-EA71-4659-BBDF-3CE375120C95}" dt="2022-12-26T07:07:21.992" v="787" actId="1076"/>
          <ac:picMkLst>
            <pc:docMk/>
            <pc:sldMk cId="4055017546" sldId="275"/>
            <ac:picMk id="1026" creationId="{B4B09135-243B-4F7F-A8F2-4AD7AE5B66AE}"/>
          </ac:picMkLst>
        </pc:picChg>
      </pc:sldChg>
      <pc:sldChg chg="addSp delSp modSp new mod ord">
        <pc:chgData name="Liu, ZhaojieX" userId="11ef0f3a-0862-4d1f-8816-5fa714024af4" providerId="ADAL" clId="{85354EB0-EA71-4659-BBDF-3CE375120C95}" dt="2022-12-26T07:57:33.842" v="1734" actId="20577"/>
        <pc:sldMkLst>
          <pc:docMk/>
          <pc:sldMk cId="1361569958" sldId="276"/>
        </pc:sldMkLst>
        <pc:spChg chg="add del mod">
          <ac:chgData name="Liu, ZhaojieX" userId="11ef0f3a-0862-4d1f-8816-5fa714024af4" providerId="ADAL" clId="{85354EB0-EA71-4659-BBDF-3CE375120C95}" dt="2022-12-26T06:15:39.685" v="532" actId="21"/>
          <ac:spMkLst>
            <pc:docMk/>
            <pc:sldMk cId="1361569958" sldId="276"/>
            <ac:spMk id="2" creationId="{46DC4634-18E7-43A8-91F8-D86491B92CF5}"/>
          </ac:spMkLst>
        </pc:spChg>
        <pc:spChg chg="add del mod">
          <ac:chgData name="Liu, ZhaojieX" userId="11ef0f3a-0862-4d1f-8816-5fa714024af4" providerId="ADAL" clId="{85354EB0-EA71-4659-BBDF-3CE375120C95}" dt="2022-12-26T07:18:11.671" v="822" actId="478"/>
          <ac:spMkLst>
            <pc:docMk/>
            <pc:sldMk cId="1361569958" sldId="276"/>
            <ac:spMk id="3" creationId="{5956430A-3468-4E7D-91CB-4618DEEFA8DA}"/>
          </ac:spMkLst>
        </pc:spChg>
        <pc:spChg chg="add mod">
          <ac:chgData name="Liu, ZhaojieX" userId="11ef0f3a-0862-4d1f-8816-5fa714024af4" providerId="ADAL" clId="{85354EB0-EA71-4659-BBDF-3CE375120C95}" dt="2022-12-26T07:57:33.842" v="1734" actId="20577"/>
          <ac:spMkLst>
            <pc:docMk/>
            <pc:sldMk cId="1361569958" sldId="276"/>
            <ac:spMk id="4" creationId="{9B7641F9-FF16-4D8A-B3F7-0DFFF574A6FC}"/>
          </ac:spMkLst>
        </pc:spChg>
        <pc:picChg chg="add mod">
          <ac:chgData name="Liu, ZhaojieX" userId="11ef0f3a-0862-4d1f-8816-5fa714024af4" providerId="ADAL" clId="{85354EB0-EA71-4659-BBDF-3CE375120C95}" dt="2022-12-26T07:57:08.064" v="1702" actId="1076"/>
          <ac:picMkLst>
            <pc:docMk/>
            <pc:sldMk cId="1361569958" sldId="276"/>
            <ac:picMk id="2050" creationId="{83EB1C92-43FF-41CF-9CAC-2AC9B546C8D6}"/>
          </ac:picMkLst>
        </pc:picChg>
      </pc:sldChg>
      <pc:sldChg chg="addSp delSp modSp new add del mod">
        <pc:chgData name="Liu, ZhaojieX" userId="11ef0f3a-0862-4d1f-8816-5fa714024af4" providerId="ADAL" clId="{85354EB0-EA71-4659-BBDF-3CE375120C95}" dt="2022-12-26T07:11:32.282" v="819" actId="1076"/>
        <pc:sldMkLst>
          <pc:docMk/>
          <pc:sldMk cId="523041733" sldId="277"/>
        </pc:sldMkLst>
        <pc:spChg chg="add mod">
          <ac:chgData name="Liu, ZhaojieX" userId="11ef0f3a-0862-4d1f-8816-5fa714024af4" providerId="ADAL" clId="{85354EB0-EA71-4659-BBDF-3CE375120C95}" dt="2022-12-26T07:11:32.282" v="819" actId="1076"/>
          <ac:spMkLst>
            <pc:docMk/>
            <pc:sldMk cId="523041733" sldId="277"/>
            <ac:spMk id="4" creationId="{7029DA95-D1B4-47BC-AB3B-902285D4B7E2}"/>
          </ac:spMkLst>
        </pc:spChg>
        <pc:picChg chg="add del mod">
          <ac:chgData name="Liu, ZhaojieX" userId="11ef0f3a-0862-4d1f-8816-5fa714024af4" providerId="ADAL" clId="{85354EB0-EA71-4659-BBDF-3CE375120C95}" dt="2022-12-26T07:11:16.819" v="809" actId="478"/>
          <ac:picMkLst>
            <pc:docMk/>
            <pc:sldMk cId="523041733" sldId="277"/>
            <ac:picMk id="3" creationId="{822B2421-77EB-4477-A338-2ABFE8DA2C96}"/>
          </ac:picMkLst>
        </pc:picChg>
      </pc:sldChg>
      <pc:sldChg chg="addSp modSp new del mod">
        <pc:chgData name="Liu, ZhaojieX" userId="11ef0f3a-0862-4d1f-8816-5fa714024af4" providerId="ADAL" clId="{85354EB0-EA71-4659-BBDF-3CE375120C95}" dt="2022-12-26T07:16:03.397" v="820" actId="2696"/>
        <pc:sldMkLst>
          <pc:docMk/>
          <pc:sldMk cId="2434350715" sldId="278"/>
        </pc:sldMkLst>
        <pc:spChg chg="add mod">
          <ac:chgData name="Liu, ZhaojieX" userId="11ef0f3a-0862-4d1f-8816-5fa714024af4" providerId="ADAL" clId="{85354EB0-EA71-4659-BBDF-3CE375120C95}" dt="2022-12-26T02:55:54.485" v="305" actId="255"/>
          <ac:spMkLst>
            <pc:docMk/>
            <pc:sldMk cId="2434350715" sldId="278"/>
            <ac:spMk id="2" creationId="{CD19F9B6-40FA-464D-862C-B07023BF445B}"/>
          </ac:spMkLst>
        </pc:spChg>
        <pc:spChg chg="add mod">
          <ac:chgData name="Liu, ZhaojieX" userId="11ef0f3a-0862-4d1f-8816-5fa714024af4" providerId="ADAL" clId="{85354EB0-EA71-4659-BBDF-3CE375120C95}" dt="2022-12-26T02:55:47.844" v="304" actId="255"/>
          <ac:spMkLst>
            <pc:docMk/>
            <pc:sldMk cId="2434350715" sldId="278"/>
            <ac:spMk id="3" creationId="{AAF46C8C-D385-4173-AD4B-694A86DB1C68}"/>
          </ac:spMkLst>
        </pc:spChg>
        <pc:picChg chg="add mod">
          <ac:chgData name="Liu, ZhaojieX" userId="11ef0f3a-0862-4d1f-8816-5fa714024af4" providerId="ADAL" clId="{85354EB0-EA71-4659-BBDF-3CE375120C95}" dt="2022-12-26T02:54:53.859" v="238" actId="1076"/>
          <ac:picMkLst>
            <pc:docMk/>
            <pc:sldMk cId="2434350715" sldId="278"/>
            <ac:picMk id="3074" creationId="{FA0B4FEB-D382-4F98-9367-61B97C799B98}"/>
          </ac:picMkLst>
        </pc:picChg>
      </pc:sldChg>
      <pc:sldChg chg="addSp delSp modSp new mod ord">
        <pc:chgData name="Liu, ZhaojieX" userId="11ef0f3a-0862-4d1f-8816-5fa714024af4" providerId="ADAL" clId="{85354EB0-EA71-4659-BBDF-3CE375120C95}" dt="2022-12-26T07:35:03.806" v="1186" actId="1076"/>
        <pc:sldMkLst>
          <pc:docMk/>
          <pc:sldMk cId="1338689231" sldId="279"/>
        </pc:sldMkLst>
        <pc:spChg chg="add mod">
          <ac:chgData name="Liu, ZhaojieX" userId="11ef0f3a-0862-4d1f-8816-5fa714024af4" providerId="ADAL" clId="{85354EB0-EA71-4659-BBDF-3CE375120C95}" dt="2022-12-26T07:35:03.806" v="1186" actId="1076"/>
          <ac:spMkLst>
            <pc:docMk/>
            <pc:sldMk cId="1338689231" sldId="279"/>
            <ac:spMk id="2" creationId="{41FC0E18-E74D-4D69-81A2-CF65B9E8D53B}"/>
          </ac:spMkLst>
        </pc:spChg>
        <pc:spChg chg="add del">
          <ac:chgData name="Liu, ZhaojieX" userId="11ef0f3a-0862-4d1f-8816-5fa714024af4" providerId="ADAL" clId="{85354EB0-EA71-4659-BBDF-3CE375120C95}" dt="2022-12-22T08:30:54.044" v="125"/>
          <ac:spMkLst>
            <pc:docMk/>
            <pc:sldMk cId="1338689231" sldId="279"/>
            <ac:spMk id="3" creationId="{B2ED0902-A2B2-4CA9-8AB0-4DA91FC88D06}"/>
          </ac:spMkLst>
        </pc:spChg>
        <pc:spChg chg="add del">
          <ac:chgData name="Liu, ZhaojieX" userId="11ef0f3a-0862-4d1f-8816-5fa714024af4" providerId="ADAL" clId="{85354EB0-EA71-4659-BBDF-3CE375120C95}" dt="2022-12-22T08:30:58.805" v="127"/>
          <ac:spMkLst>
            <pc:docMk/>
            <pc:sldMk cId="1338689231" sldId="279"/>
            <ac:spMk id="4" creationId="{4CBC639E-948C-429F-B4C3-4070B060D4E3}"/>
          </ac:spMkLst>
        </pc:spChg>
        <pc:spChg chg="add del">
          <ac:chgData name="Liu, ZhaojieX" userId="11ef0f3a-0862-4d1f-8816-5fa714024af4" providerId="ADAL" clId="{85354EB0-EA71-4659-BBDF-3CE375120C95}" dt="2022-12-22T08:31:05.043" v="130"/>
          <ac:spMkLst>
            <pc:docMk/>
            <pc:sldMk cId="1338689231" sldId="279"/>
            <ac:spMk id="5" creationId="{6BE35BAD-3C31-46C3-9785-A1225DFAA273}"/>
          </ac:spMkLst>
        </pc:spChg>
        <pc:spChg chg="add del">
          <ac:chgData name="Liu, ZhaojieX" userId="11ef0f3a-0862-4d1f-8816-5fa714024af4" providerId="ADAL" clId="{85354EB0-EA71-4659-BBDF-3CE375120C95}" dt="2022-12-22T08:31:22.042" v="132"/>
          <ac:spMkLst>
            <pc:docMk/>
            <pc:sldMk cId="1338689231" sldId="279"/>
            <ac:spMk id="6" creationId="{6C3A0BA1-0DEA-42AC-9C0A-510751E18C5D}"/>
          </ac:spMkLst>
        </pc:spChg>
      </pc:sldChg>
      <pc:sldChg chg="addSp modSp new mod ord">
        <pc:chgData name="Liu, ZhaojieX" userId="11ef0f3a-0862-4d1f-8816-5fa714024af4" providerId="ADAL" clId="{85354EB0-EA71-4659-BBDF-3CE375120C95}" dt="2022-12-26T02:56:25.980" v="307"/>
        <pc:sldMkLst>
          <pc:docMk/>
          <pc:sldMk cId="4162697733" sldId="280"/>
        </pc:sldMkLst>
        <pc:spChg chg="add mod">
          <ac:chgData name="Liu, ZhaojieX" userId="11ef0f3a-0862-4d1f-8816-5fa714024af4" providerId="ADAL" clId="{85354EB0-EA71-4659-BBDF-3CE375120C95}" dt="2022-12-22T08:32:43.033" v="147" actId="255"/>
          <ac:spMkLst>
            <pc:docMk/>
            <pc:sldMk cId="4162697733" sldId="280"/>
            <ac:spMk id="2" creationId="{18AABE5C-C366-4B98-AF01-764DC3243519}"/>
          </ac:spMkLst>
        </pc:spChg>
      </pc:sldChg>
      <pc:sldChg chg="addSp delSp modSp new mod">
        <pc:chgData name="Liu, ZhaojieX" userId="11ef0f3a-0862-4d1f-8816-5fa714024af4" providerId="ADAL" clId="{85354EB0-EA71-4659-BBDF-3CE375120C95}" dt="2022-12-26T07:35:09.581" v="1187" actId="1076"/>
        <pc:sldMkLst>
          <pc:docMk/>
          <pc:sldMk cId="3995143003" sldId="281"/>
        </pc:sldMkLst>
        <pc:spChg chg="add mod">
          <ac:chgData name="Liu, ZhaojieX" userId="11ef0f3a-0862-4d1f-8816-5fa714024af4" providerId="ADAL" clId="{85354EB0-EA71-4659-BBDF-3CE375120C95}" dt="2022-12-26T07:35:09.581" v="1187" actId="1076"/>
          <ac:spMkLst>
            <pc:docMk/>
            <pc:sldMk cId="3995143003" sldId="281"/>
            <ac:spMk id="2" creationId="{85B95703-B4E0-41E9-A530-4C493553A58B}"/>
          </ac:spMkLst>
        </pc:spChg>
        <pc:spChg chg="add del">
          <ac:chgData name="Liu, ZhaojieX" userId="11ef0f3a-0862-4d1f-8816-5fa714024af4" providerId="ADAL" clId="{85354EB0-EA71-4659-BBDF-3CE375120C95}" dt="2022-12-22T08:33:05.916" v="151"/>
          <ac:spMkLst>
            <pc:docMk/>
            <pc:sldMk cId="3995143003" sldId="281"/>
            <ac:spMk id="3" creationId="{7E34E434-EA8B-42B5-84BC-8CDE1DA6CEF2}"/>
          </ac:spMkLst>
        </pc:spChg>
      </pc:sldChg>
      <pc:sldChg chg="addSp modSp new mod">
        <pc:chgData name="Liu, ZhaojieX" userId="11ef0f3a-0862-4d1f-8816-5fa714024af4" providerId="ADAL" clId="{85354EB0-EA71-4659-BBDF-3CE375120C95}" dt="2022-12-26T08:38:51.821" v="1751" actId="1076"/>
        <pc:sldMkLst>
          <pc:docMk/>
          <pc:sldMk cId="1702575850" sldId="282"/>
        </pc:sldMkLst>
        <pc:picChg chg="add mod">
          <ac:chgData name="Liu, ZhaojieX" userId="11ef0f3a-0862-4d1f-8816-5fa714024af4" providerId="ADAL" clId="{85354EB0-EA71-4659-BBDF-3CE375120C95}" dt="2022-12-26T08:38:51.821" v="1751" actId="1076"/>
          <ac:picMkLst>
            <pc:docMk/>
            <pc:sldMk cId="1702575850" sldId="282"/>
            <ac:picMk id="3" creationId="{96846729-E624-4486-8654-79B5B13A4F3D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56:10.757" v="1701" actId="255"/>
        <pc:sldMkLst>
          <pc:docMk/>
          <pc:sldMk cId="3071766520" sldId="283"/>
        </pc:sldMkLst>
        <pc:spChg chg="add mod">
          <ac:chgData name="Liu, ZhaojieX" userId="11ef0f3a-0862-4d1f-8816-5fa714024af4" providerId="ADAL" clId="{85354EB0-EA71-4659-BBDF-3CE375120C95}" dt="2022-12-26T07:56:10.757" v="1701" actId="255"/>
          <ac:spMkLst>
            <pc:docMk/>
            <pc:sldMk cId="3071766520" sldId="283"/>
            <ac:spMk id="4" creationId="{EBBA44BC-B585-4F14-B80C-D1F12F56CDDE}"/>
          </ac:spMkLst>
        </pc:spChg>
        <pc:picChg chg="add mod">
          <ac:chgData name="Liu, ZhaojieX" userId="11ef0f3a-0862-4d1f-8816-5fa714024af4" providerId="ADAL" clId="{85354EB0-EA71-4659-BBDF-3CE375120C95}" dt="2022-12-26T07:55:33.224" v="1664" actId="1076"/>
          <ac:picMkLst>
            <pc:docMk/>
            <pc:sldMk cId="3071766520" sldId="283"/>
            <ac:picMk id="3" creationId="{508FFCC3-827C-4D83-9EFE-288D0198E03F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54:38.267" v="1631" actId="20577"/>
        <pc:sldMkLst>
          <pc:docMk/>
          <pc:sldMk cId="881554010" sldId="284"/>
        </pc:sldMkLst>
        <pc:spChg chg="add mod">
          <ac:chgData name="Liu, ZhaojieX" userId="11ef0f3a-0862-4d1f-8816-5fa714024af4" providerId="ADAL" clId="{85354EB0-EA71-4659-BBDF-3CE375120C95}" dt="2022-12-26T07:54:38.267" v="1631" actId="20577"/>
          <ac:spMkLst>
            <pc:docMk/>
            <pc:sldMk cId="881554010" sldId="284"/>
            <ac:spMk id="2" creationId="{6742AE75-1DB5-417E-959A-85AEC45EC3F0}"/>
          </ac:spMkLst>
        </pc:spChg>
        <pc:picChg chg="add mod">
          <ac:chgData name="Liu, ZhaojieX" userId="11ef0f3a-0862-4d1f-8816-5fa714024af4" providerId="ADAL" clId="{85354EB0-EA71-4659-BBDF-3CE375120C95}" dt="2022-12-26T07:06:35.251" v="720" actId="1076"/>
          <ac:picMkLst>
            <pc:docMk/>
            <pc:sldMk cId="881554010" sldId="284"/>
            <ac:picMk id="1026" creationId="{3D03A14D-AE85-4F8A-AFFA-5F646AB96FCF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7:18:46.761" v="847" actId="20577"/>
        <pc:sldMkLst>
          <pc:docMk/>
          <pc:sldMk cId="2256121436" sldId="285"/>
        </pc:sldMkLst>
        <pc:spChg chg="add mod">
          <ac:chgData name="Liu, ZhaojieX" userId="11ef0f3a-0862-4d1f-8816-5fa714024af4" providerId="ADAL" clId="{85354EB0-EA71-4659-BBDF-3CE375120C95}" dt="2022-12-26T07:18:46.761" v="847" actId="20577"/>
          <ac:spMkLst>
            <pc:docMk/>
            <pc:sldMk cId="2256121436" sldId="285"/>
            <ac:spMk id="4" creationId="{123AF702-5CAD-4A7B-A198-46EC0B612167}"/>
          </ac:spMkLst>
        </pc:spChg>
        <pc:picChg chg="add mod">
          <ac:chgData name="Liu, ZhaojieX" userId="11ef0f3a-0862-4d1f-8816-5fa714024af4" providerId="ADAL" clId="{85354EB0-EA71-4659-BBDF-3CE375120C95}" dt="2022-12-26T04:05:07.042" v="374" actId="1076"/>
          <ac:picMkLst>
            <pc:docMk/>
            <pc:sldMk cId="2256121436" sldId="285"/>
            <ac:picMk id="3" creationId="{784BCFBB-274A-488D-AB0C-AECEFC8EB709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8:23:05.611" v="1744" actId="14100"/>
        <pc:sldMkLst>
          <pc:docMk/>
          <pc:sldMk cId="2815780920" sldId="286"/>
        </pc:sldMkLst>
        <pc:spChg chg="add mod">
          <ac:chgData name="Liu, ZhaojieX" userId="11ef0f3a-0862-4d1f-8816-5fa714024af4" providerId="ADAL" clId="{85354EB0-EA71-4659-BBDF-3CE375120C95}" dt="2022-12-26T07:58:30.696" v="1741" actId="20577"/>
          <ac:spMkLst>
            <pc:docMk/>
            <pc:sldMk cId="2815780920" sldId="286"/>
            <ac:spMk id="2" creationId="{434072C0-2A6C-41A9-85FE-E0EA43DD8A89}"/>
          </ac:spMkLst>
        </pc:spChg>
        <pc:spChg chg="add mod">
          <ac:chgData name="Liu, ZhaojieX" userId="11ef0f3a-0862-4d1f-8816-5fa714024af4" providerId="ADAL" clId="{85354EB0-EA71-4659-BBDF-3CE375120C95}" dt="2022-12-26T07:37:41.720" v="1314" actId="255"/>
          <ac:spMkLst>
            <pc:docMk/>
            <pc:sldMk cId="2815780920" sldId="286"/>
            <ac:spMk id="5" creationId="{892C6602-9101-4CE5-B5B8-24056E4B1B72}"/>
          </ac:spMkLst>
        </pc:spChg>
        <pc:picChg chg="add mod">
          <ac:chgData name="Liu, ZhaojieX" userId="11ef0f3a-0862-4d1f-8816-5fa714024af4" providerId="ADAL" clId="{85354EB0-EA71-4659-BBDF-3CE375120C95}" dt="2022-12-26T08:23:05.611" v="1744" actId="14100"/>
          <ac:picMkLst>
            <pc:docMk/>
            <pc:sldMk cId="2815780920" sldId="286"/>
            <ac:picMk id="4" creationId="{31092C33-E087-4F92-BF1E-87D198C04BA0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7:58:50.075" v="1742" actId="1076"/>
        <pc:sldMkLst>
          <pc:docMk/>
          <pc:sldMk cId="3616351951" sldId="287"/>
        </pc:sldMkLst>
        <pc:picChg chg="add mod">
          <ac:chgData name="Liu, ZhaojieX" userId="11ef0f3a-0862-4d1f-8816-5fa714024af4" providerId="ADAL" clId="{85354EB0-EA71-4659-BBDF-3CE375120C95}" dt="2022-12-26T07:58:50.075" v="1742" actId="1076"/>
          <ac:picMkLst>
            <pc:docMk/>
            <pc:sldMk cId="3616351951" sldId="287"/>
            <ac:picMk id="3" creationId="{24A6F4FA-2473-47F9-AA80-C646C61CF6B6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7:40:48.666" v="1319" actId="1076"/>
        <pc:sldMkLst>
          <pc:docMk/>
          <pc:sldMk cId="1656688803" sldId="288"/>
        </pc:sldMkLst>
        <pc:picChg chg="add mod">
          <ac:chgData name="Liu, ZhaojieX" userId="11ef0f3a-0862-4d1f-8816-5fa714024af4" providerId="ADAL" clId="{85354EB0-EA71-4659-BBDF-3CE375120C95}" dt="2022-12-26T07:40:48.666" v="1319" actId="1076"/>
          <ac:picMkLst>
            <pc:docMk/>
            <pc:sldMk cId="1656688803" sldId="288"/>
            <ac:picMk id="3" creationId="{512A1179-7001-4B4D-BDD0-37BA0EB2ACCE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8:27:37.539" v="1747" actId="20577"/>
        <pc:sldMkLst>
          <pc:docMk/>
          <pc:sldMk cId="1187405091" sldId="289"/>
        </pc:sldMkLst>
        <pc:spChg chg="add mod">
          <ac:chgData name="Liu, ZhaojieX" userId="11ef0f3a-0862-4d1f-8816-5fa714024af4" providerId="ADAL" clId="{85354EB0-EA71-4659-BBDF-3CE375120C95}" dt="2022-12-26T08:27:37.539" v="1747" actId="20577"/>
          <ac:spMkLst>
            <pc:docMk/>
            <pc:sldMk cId="1187405091" sldId="289"/>
            <ac:spMk id="2" creationId="{7DE9595C-3322-4D5D-9DE9-E2158F37227E}"/>
          </ac:spMkLst>
        </pc:spChg>
      </pc:sldChg>
      <pc:sldChg chg="addSp delSp modSp new mod">
        <pc:chgData name="Liu, ZhaojieX" userId="11ef0f3a-0862-4d1f-8816-5fa714024af4" providerId="ADAL" clId="{85354EB0-EA71-4659-BBDF-3CE375120C95}" dt="2022-12-26T07:28:57.508" v="1050" actId="1076"/>
        <pc:sldMkLst>
          <pc:docMk/>
          <pc:sldMk cId="1247905102" sldId="290"/>
        </pc:sldMkLst>
        <pc:spChg chg="add del mod">
          <ac:chgData name="Liu, ZhaojieX" userId="11ef0f3a-0862-4d1f-8816-5fa714024af4" providerId="ADAL" clId="{85354EB0-EA71-4659-BBDF-3CE375120C95}" dt="2022-12-26T05:04:55.072" v="427" actId="478"/>
          <ac:spMkLst>
            <pc:docMk/>
            <pc:sldMk cId="1247905102" sldId="290"/>
            <ac:spMk id="2" creationId="{D1FF57D9-3E0E-42BD-BEDB-7CC6BFD5D0D0}"/>
          </ac:spMkLst>
        </pc:spChg>
        <pc:picChg chg="add mod">
          <ac:chgData name="Liu, ZhaojieX" userId="11ef0f3a-0862-4d1f-8816-5fa714024af4" providerId="ADAL" clId="{85354EB0-EA71-4659-BBDF-3CE375120C95}" dt="2022-12-26T07:28:57.508" v="1050" actId="1076"/>
          <ac:picMkLst>
            <pc:docMk/>
            <pc:sldMk cId="1247905102" sldId="290"/>
            <ac:picMk id="4" creationId="{F4AC5EF1-DE05-4BDB-A279-6EABDB40E07D}"/>
          </ac:picMkLst>
        </pc:picChg>
      </pc:sldChg>
      <pc:sldChg chg="addSp delSp modSp new mod">
        <pc:chgData name="Liu, ZhaojieX" userId="11ef0f3a-0862-4d1f-8816-5fa714024af4" providerId="ADAL" clId="{85354EB0-EA71-4659-BBDF-3CE375120C95}" dt="2022-12-26T07:52:56.816" v="1583" actId="1076"/>
        <pc:sldMkLst>
          <pc:docMk/>
          <pc:sldMk cId="2579242766" sldId="291"/>
        </pc:sldMkLst>
        <pc:spChg chg="add del mod">
          <ac:chgData name="Liu, ZhaojieX" userId="11ef0f3a-0862-4d1f-8816-5fa714024af4" providerId="ADAL" clId="{85354EB0-EA71-4659-BBDF-3CE375120C95}" dt="2022-12-26T05:43:37.686" v="451" actId="478"/>
          <ac:spMkLst>
            <pc:docMk/>
            <pc:sldMk cId="2579242766" sldId="291"/>
            <ac:spMk id="4" creationId="{9C41BE79-E2E3-43F5-A118-C8544450BBB1}"/>
          </ac:spMkLst>
        </pc:spChg>
        <pc:spChg chg="add mod">
          <ac:chgData name="Liu, ZhaojieX" userId="11ef0f3a-0862-4d1f-8816-5fa714024af4" providerId="ADAL" clId="{85354EB0-EA71-4659-BBDF-3CE375120C95}" dt="2022-12-26T07:52:38.392" v="1567" actId="14100"/>
          <ac:spMkLst>
            <pc:docMk/>
            <pc:sldMk cId="2579242766" sldId="291"/>
            <ac:spMk id="11" creationId="{5549D3A8-1924-4789-8C7A-08EF2A9AC42F}"/>
          </ac:spMkLst>
        </pc:spChg>
        <pc:spChg chg="add mod">
          <ac:chgData name="Liu, ZhaojieX" userId="11ef0f3a-0862-4d1f-8816-5fa714024af4" providerId="ADAL" clId="{85354EB0-EA71-4659-BBDF-3CE375120C95}" dt="2022-12-26T07:52:20.040" v="1555" actId="1076"/>
          <ac:spMkLst>
            <pc:docMk/>
            <pc:sldMk cId="2579242766" sldId="291"/>
            <ac:spMk id="12" creationId="{F8D15501-2887-4B79-83B7-5ABBBFD128FC}"/>
          </ac:spMkLst>
        </pc:spChg>
        <pc:spChg chg="add mod">
          <ac:chgData name="Liu, ZhaojieX" userId="11ef0f3a-0862-4d1f-8816-5fa714024af4" providerId="ADAL" clId="{85354EB0-EA71-4659-BBDF-3CE375120C95}" dt="2022-12-26T07:52:56.816" v="1583" actId="1076"/>
          <ac:spMkLst>
            <pc:docMk/>
            <pc:sldMk cId="2579242766" sldId="291"/>
            <ac:spMk id="13" creationId="{5F36B80C-4A30-4C8B-B810-605BED979C32}"/>
          </ac:spMkLst>
        </pc:spChg>
        <pc:picChg chg="add mod">
          <ac:chgData name="Liu, ZhaojieX" userId="11ef0f3a-0862-4d1f-8816-5fa714024af4" providerId="ADAL" clId="{85354EB0-EA71-4659-BBDF-3CE375120C95}" dt="2022-12-26T07:51:35.064" v="1459" actId="1076"/>
          <ac:picMkLst>
            <pc:docMk/>
            <pc:sldMk cId="2579242766" sldId="291"/>
            <ac:picMk id="3" creationId="{BA5715AB-F93F-4A86-8B2D-DCD16D896820}"/>
          </ac:picMkLst>
        </pc:picChg>
        <pc:picChg chg="add del mod">
          <ac:chgData name="Liu, ZhaojieX" userId="11ef0f3a-0862-4d1f-8816-5fa714024af4" providerId="ADAL" clId="{85354EB0-EA71-4659-BBDF-3CE375120C95}" dt="2022-12-26T05:44:07.607" v="454" actId="478"/>
          <ac:picMkLst>
            <pc:docMk/>
            <pc:sldMk cId="2579242766" sldId="291"/>
            <ac:picMk id="6" creationId="{972E5B6C-9856-44D9-A8F2-39737EC6D423}"/>
          </ac:picMkLst>
        </pc:picChg>
        <pc:picChg chg="add mod">
          <ac:chgData name="Liu, ZhaojieX" userId="11ef0f3a-0862-4d1f-8816-5fa714024af4" providerId="ADAL" clId="{85354EB0-EA71-4659-BBDF-3CE375120C95}" dt="2022-12-26T07:51:36.475" v="1460" actId="1076"/>
          <ac:picMkLst>
            <pc:docMk/>
            <pc:sldMk cId="2579242766" sldId="291"/>
            <ac:picMk id="8" creationId="{A7894337-8572-44FE-9FF6-DA2B2034F23B}"/>
          </ac:picMkLst>
        </pc:picChg>
        <pc:picChg chg="add mod">
          <ac:chgData name="Liu, ZhaojieX" userId="11ef0f3a-0862-4d1f-8816-5fa714024af4" providerId="ADAL" clId="{85354EB0-EA71-4659-BBDF-3CE375120C95}" dt="2022-12-26T07:51:38.557" v="1461" actId="1076"/>
          <ac:picMkLst>
            <pc:docMk/>
            <pc:sldMk cId="2579242766" sldId="291"/>
            <ac:picMk id="10" creationId="{5E1D3A9A-C721-4D80-B63C-C2C67447565B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6:05:35.376" v="520" actId="1076"/>
        <pc:sldMkLst>
          <pc:docMk/>
          <pc:sldMk cId="2491853190" sldId="292"/>
        </pc:sldMkLst>
        <pc:picChg chg="add mod">
          <ac:chgData name="Liu, ZhaojieX" userId="11ef0f3a-0862-4d1f-8816-5fa714024af4" providerId="ADAL" clId="{85354EB0-EA71-4659-BBDF-3CE375120C95}" dt="2022-12-26T06:05:35.376" v="520" actId="1076"/>
          <ac:picMkLst>
            <pc:docMk/>
            <pc:sldMk cId="2491853190" sldId="292"/>
            <ac:picMk id="3" creationId="{8859FFAB-ADA7-4305-8992-073677473CDE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5:54:52.187" v="519" actId="1076"/>
        <pc:sldMkLst>
          <pc:docMk/>
          <pc:sldMk cId="4165741709" sldId="293"/>
        </pc:sldMkLst>
        <pc:picChg chg="add mod">
          <ac:chgData name="Liu, ZhaojieX" userId="11ef0f3a-0862-4d1f-8816-5fa714024af4" providerId="ADAL" clId="{85354EB0-EA71-4659-BBDF-3CE375120C95}" dt="2022-12-26T05:54:52.187" v="519" actId="1076"/>
          <ac:picMkLst>
            <pc:docMk/>
            <pc:sldMk cId="4165741709" sldId="293"/>
            <ac:picMk id="3" creationId="{E8EFA127-9833-4099-A46C-7042145A1C6E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6:07:23.127" v="526" actId="1076"/>
        <pc:sldMkLst>
          <pc:docMk/>
          <pc:sldMk cId="579949225" sldId="294"/>
        </pc:sldMkLst>
        <pc:picChg chg="add mod">
          <ac:chgData name="Liu, ZhaojieX" userId="11ef0f3a-0862-4d1f-8816-5fa714024af4" providerId="ADAL" clId="{85354EB0-EA71-4659-BBDF-3CE375120C95}" dt="2022-12-26T06:07:23.127" v="526" actId="1076"/>
          <ac:picMkLst>
            <pc:docMk/>
            <pc:sldMk cId="579949225" sldId="294"/>
            <ac:picMk id="3" creationId="{AC48DF94-4376-4081-85A7-307EEA72A98F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6:13:45.543" v="530" actId="14100"/>
        <pc:sldMkLst>
          <pc:docMk/>
          <pc:sldMk cId="425541678" sldId="295"/>
        </pc:sldMkLst>
        <pc:picChg chg="add mod">
          <ac:chgData name="Liu, ZhaojieX" userId="11ef0f3a-0862-4d1f-8816-5fa714024af4" providerId="ADAL" clId="{85354EB0-EA71-4659-BBDF-3CE375120C95}" dt="2022-12-26T06:13:45.543" v="530" actId="14100"/>
          <ac:picMkLst>
            <pc:docMk/>
            <pc:sldMk cId="425541678" sldId="295"/>
            <ac:picMk id="3" creationId="{716A7405-904F-4695-BD41-D71566875F04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7:58:20.603" v="1738" actId="1076"/>
        <pc:sldMkLst>
          <pc:docMk/>
          <pc:sldMk cId="1132739958" sldId="296"/>
        </pc:sldMkLst>
        <pc:picChg chg="add mod">
          <ac:chgData name="Liu, ZhaojieX" userId="11ef0f3a-0862-4d1f-8816-5fa714024af4" providerId="ADAL" clId="{85354EB0-EA71-4659-BBDF-3CE375120C95}" dt="2022-12-26T07:58:20.603" v="1738" actId="1076"/>
          <ac:picMkLst>
            <pc:docMk/>
            <pc:sldMk cId="1132739958" sldId="296"/>
            <ac:picMk id="3" creationId="{06F4A294-F8D0-4E6B-BC29-5294A7CC665B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05:37.876" v="714" actId="207"/>
        <pc:sldMkLst>
          <pc:docMk/>
          <pc:sldMk cId="3212269682" sldId="297"/>
        </pc:sldMkLst>
        <pc:spChg chg="add mod">
          <ac:chgData name="Liu, ZhaojieX" userId="11ef0f3a-0862-4d1f-8816-5fa714024af4" providerId="ADAL" clId="{85354EB0-EA71-4659-BBDF-3CE375120C95}" dt="2022-12-26T07:05:37.876" v="714" actId="207"/>
          <ac:spMkLst>
            <pc:docMk/>
            <pc:sldMk cId="3212269682" sldId="297"/>
            <ac:spMk id="4" creationId="{2A1D5828-DDF4-488F-B2E7-68DBA8C5BABE}"/>
          </ac:spMkLst>
        </pc:spChg>
        <pc:picChg chg="add mod">
          <ac:chgData name="Liu, ZhaojieX" userId="11ef0f3a-0862-4d1f-8816-5fa714024af4" providerId="ADAL" clId="{85354EB0-EA71-4659-BBDF-3CE375120C95}" dt="2022-12-26T07:05:15.274" v="694" actId="1076"/>
          <ac:picMkLst>
            <pc:docMk/>
            <pc:sldMk cId="3212269682" sldId="297"/>
            <ac:picMk id="3" creationId="{D300253B-F729-430F-83D4-9DEC27A25092}"/>
          </ac:picMkLst>
        </pc:picChg>
      </pc:sldChg>
      <pc:sldChg chg="new del">
        <pc:chgData name="Liu, ZhaojieX" userId="11ef0f3a-0862-4d1f-8816-5fa714024af4" providerId="ADAL" clId="{85354EB0-EA71-4659-BBDF-3CE375120C95}" dt="2022-12-26T07:16:16.737" v="821" actId="2696"/>
        <pc:sldMkLst>
          <pc:docMk/>
          <pc:sldMk cId="2467955633" sldId="298"/>
        </pc:sldMkLst>
      </pc:sldChg>
      <pc:sldChg chg="addSp modSp new del mod">
        <pc:chgData name="Liu, ZhaojieX" userId="11ef0f3a-0862-4d1f-8816-5fa714024af4" providerId="ADAL" clId="{85354EB0-EA71-4659-BBDF-3CE375120C95}" dt="2022-12-26T07:00:36.378" v="685" actId="2696"/>
        <pc:sldMkLst>
          <pc:docMk/>
          <pc:sldMk cId="3879652149" sldId="299"/>
        </pc:sldMkLst>
        <pc:spChg chg="add mod">
          <ac:chgData name="Liu, ZhaojieX" userId="11ef0f3a-0862-4d1f-8816-5fa714024af4" providerId="ADAL" clId="{85354EB0-EA71-4659-BBDF-3CE375120C95}" dt="2022-12-26T06:50:02.366" v="600" actId="1076"/>
          <ac:spMkLst>
            <pc:docMk/>
            <pc:sldMk cId="3879652149" sldId="299"/>
            <ac:spMk id="2" creationId="{6CFEAA0B-F84C-430E-8EEB-513339A3314F}"/>
          </ac:spMkLst>
        </pc:spChg>
      </pc:sldChg>
      <pc:sldChg chg="addSp modSp new mod">
        <pc:chgData name="Liu, ZhaojieX" userId="11ef0f3a-0862-4d1f-8816-5fa714024af4" providerId="ADAL" clId="{85354EB0-EA71-4659-BBDF-3CE375120C95}" dt="2022-12-26T07:53:56.840" v="1629" actId="1076"/>
        <pc:sldMkLst>
          <pc:docMk/>
          <pc:sldMk cId="2913647839" sldId="300"/>
        </pc:sldMkLst>
        <pc:spChg chg="add mod">
          <ac:chgData name="Liu, ZhaojieX" userId="11ef0f3a-0862-4d1f-8816-5fa714024af4" providerId="ADAL" clId="{85354EB0-EA71-4659-BBDF-3CE375120C95}" dt="2022-12-26T07:53:56.840" v="1629" actId="1076"/>
          <ac:spMkLst>
            <pc:docMk/>
            <pc:sldMk cId="2913647839" sldId="300"/>
            <ac:spMk id="4" creationId="{37025D4A-0565-4EA6-8D3D-F7E9A37C7DCE}"/>
          </ac:spMkLst>
        </pc:spChg>
        <pc:picChg chg="add mod">
          <ac:chgData name="Liu, ZhaojieX" userId="11ef0f3a-0862-4d1f-8816-5fa714024af4" providerId="ADAL" clId="{85354EB0-EA71-4659-BBDF-3CE375120C95}" dt="2022-12-26T07:53:28.416" v="1584" actId="1076"/>
          <ac:picMkLst>
            <pc:docMk/>
            <pc:sldMk cId="2913647839" sldId="300"/>
            <ac:picMk id="3" creationId="{80B5F977-C632-4F43-996A-48D32B00C9D6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6:56:11.836" v="611" actId="1076"/>
        <pc:sldMkLst>
          <pc:docMk/>
          <pc:sldMk cId="3068020397" sldId="301"/>
        </pc:sldMkLst>
        <pc:picChg chg="add mod">
          <ac:chgData name="Liu, ZhaojieX" userId="11ef0f3a-0862-4d1f-8816-5fa714024af4" providerId="ADAL" clId="{85354EB0-EA71-4659-BBDF-3CE375120C95}" dt="2022-12-26T06:56:11.836" v="611" actId="1076"/>
          <ac:picMkLst>
            <pc:docMk/>
            <pc:sldMk cId="3068020397" sldId="301"/>
            <ac:picMk id="3" creationId="{1D894DE2-9DB7-44E4-A7F2-F0C7AA4F0ABA}"/>
          </ac:picMkLst>
        </pc:picChg>
      </pc:sldChg>
      <pc:sldChg chg="addSp modSp new mod ord">
        <pc:chgData name="Liu, ZhaojieX" userId="11ef0f3a-0862-4d1f-8816-5fa714024af4" providerId="ADAL" clId="{85354EB0-EA71-4659-BBDF-3CE375120C95}" dt="2022-12-26T07:00:28.679" v="684"/>
        <pc:sldMkLst>
          <pc:docMk/>
          <pc:sldMk cId="4089907346" sldId="302"/>
        </pc:sldMkLst>
        <pc:spChg chg="add mod">
          <ac:chgData name="Liu, ZhaojieX" userId="11ef0f3a-0862-4d1f-8816-5fa714024af4" providerId="ADAL" clId="{85354EB0-EA71-4659-BBDF-3CE375120C95}" dt="2022-12-26T07:00:24.859" v="681" actId="1076"/>
          <ac:spMkLst>
            <pc:docMk/>
            <pc:sldMk cId="4089907346" sldId="302"/>
            <ac:spMk id="2" creationId="{30B30696-28B8-4CE3-B4CB-B40205067602}"/>
          </ac:spMkLst>
        </pc:spChg>
        <pc:spChg chg="add mod">
          <ac:chgData name="Liu, ZhaojieX" userId="11ef0f3a-0862-4d1f-8816-5fa714024af4" providerId="ADAL" clId="{85354EB0-EA71-4659-BBDF-3CE375120C95}" dt="2022-12-26T07:00:26.394" v="682" actId="1076"/>
          <ac:spMkLst>
            <pc:docMk/>
            <pc:sldMk cId="4089907346" sldId="302"/>
            <ac:spMk id="3" creationId="{ED4B4357-7B4E-4857-A48B-427E3CBC2316}"/>
          </ac:spMkLst>
        </pc:spChg>
        <pc:spChg chg="add mod">
          <ac:chgData name="Liu, ZhaojieX" userId="11ef0f3a-0862-4d1f-8816-5fa714024af4" providerId="ADAL" clId="{85354EB0-EA71-4659-BBDF-3CE375120C95}" dt="2022-12-26T07:00:22.163" v="680" actId="1076"/>
          <ac:spMkLst>
            <pc:docMk/>
            <pc:sldMk cId="4089907346" sldId="302"/>
            <ac:spMk id="4" creationId="{E1FC0FBA-7DCA-4C23-AB7A-6F9DED57FAA8}"/>
          </ac:spMkLst>
        </pc:spChg>
      </pc:sldChg>
      <pc:sldChg chg="addSp modSp new mod">
        <pc:chgData name="Liu, ZhaojieX" userId="11ef0f3a-0862-4d1f-8816-5fa714024af4" providerId="ADAL" clId="{85354EB0-EA71-4659-BBDF-3CE375120C95}" dt="2022-12-26T08:31:02.694" v="1748" actId="1076"/>
        <pc:sldMkLst>
          <pc:docMk/>
          <pc:sldMk cId="4141682368" sldId="303"/>
        </pc:sldMkLst>
        <pc:spChg chg="add mod">
          <ac:chgData name="Liu, ZhaojieX" userId="11ef0f3a-0862-4d1f-8816-5fa714024af4" providerId="ADAL" clId="{85354EB0-EA71-4659-BBDF-3CE375120C95}" dt="2022-12-26T07:31:46.026" v="1176" actId="1076"/>
          <ac:spMkLst>
            <pc:docMk/>
            <pc:sldMk cId="4141682368" sldId="303"/>
            <ac:spMk id="2" creationId="{B9A9A369-9DFC-441B-94DC-59EE41E7D98D}"/>
          </ac:spMkLst>
        </pc:spChg>
        <pc:picChg chg="add mod">
          <ac:chgData name="Liu, ZhaojieX" userId="11ef0f3a-0862-4d1f-8816-5fa714024af4" providerId="ADAL" clId="{85354EB0-EA71-4659-BBDF-3CE375120C95}" dt="2022-12-26T08:31:02.694" v="1748" actId="1076"/>
          <ac:picMkLst>
            <pc:docMk/>
            <pc:sldMk cId="4141682368" sldId="303"/>
            <ac:picMk id="4" creationId="{61673D98-7581-4056-B484-22B852697E64}"/>
          </ac:picMkLst>
        </pc:picChg>
      </pc:sldChg>
      <pc:sldChg chg="delSp modSp new mod">
        <pc:chgData name="Liu, ZhaojieX" userId="11ef0f3a-0862-4d1f-8816-5fa714024af4" providerId="ADAL" clId="{85354EB0-EA71-4659-BBDF-3CE375120C95}" dt="2022-12-26T07:31:04.530" v="1156" actId="20577"/>
        <pc:sldMkLst>
          <pc:docMk/>
          <pc:sldMk cId="2917289300" sldId="304"/>
        </pc:sldMkLst>
        <pc:spChg chg="mod">
          <ac:chgData name="Liu, ZhaojieX" userId="11ef0f3a-0862-4d1f-8816-5fa714024af4" providerId="ADAL" clId="{85354EB0-EA71-4659-BBDF-3CE375120C95}" dt="2022-12-26T07:31:04.530" v="1156" actId="20577"/>
          <ac:spMkLst>
            <pc:docMk/>
            <pc:sldMk cId="2917289300" sldId="304"/>
            <ac:spMk id="2" creationId="{68A64418-1C6C-4597-B409-726FA759F9B2}"/>
          </ac:spMkLst>
        </pc:spChg>
        <pc:spChg chg="del">
          <ac:chgData name="Liu, ZhaojieX" userId="11ef0f3a-0862-4d1f-8816-5fa714024af4" providerId="ADAL" clId="{85354EB0-EA71-4659-BBDF-3CE375120C95}" dt="2022-12-26T07:29:40.905" v="1071" actId="478"/>
          <ac:spMkLst>
            <pc:docMk/>
            <pc:sldMk cId="2917289300" sldId="304"/>
            <ac:spMk id="3" creationId="{4EC96AFD-9A6A-4FBE-9CC2-404BF9DA5508}"/>
          </ac:spMkLst>
        </pc:spChg>
      </pc:sldChg>
      <pc:sldChg chg="addSp modSp new mod">
        <pc:chgData name="Liu, ZhaojieX" userId="11ef0f3a-0862-4d1f-8816-5fa714024af4" providerId="ADAL" clId="{85354EB0-EA71-4659-BBDF-3CE375120C95}" dt="2022-12-26T07:34:51.956" v="1185" actId="1076"/>
        <pc:sldMkLst>
          <pc:docMk/>
          <pc:sldMk cId="4168818679" sldId="305"/>
        </pc:sldMkLst>
        <pc:picChg chg="add mod">
          <ac:chgData name="Liu, ZhaojieX" userId="11ef0f3a-0862-4d1f-8816-5fa714024af4" providerId="ADAL" clId="{85354EB0-EA71-4659-BBDF-3CE375120C95}" dt="2022-12-26T07:34:51.956" v="1185" actId="1076"/>
          <ac:picMkLst>
            <pc:docMk/>
            <pc:sldMk cId="4168818679" sldId="305"/>
            <ac:picMk id="3" creationId="{7CD5F2A1-6908-4307-A805-F2840652190B}"/>
          </ac:picMkLst>
        </pc:picChg>
      </pc:sldChg>
      <pc:sldChg chg="addSp modSp new mod">
        <pc:chgData name="Liu, ZhaojieX" userId="11ef0f3a-0862-4d1f-8816-5fa714024af4" providerId="ADAL" clId="{85354EB0-EA71-4659-BBDF-3CE375120C95}" dt="2022-12-26T07:36:21.701" v="1277" actId="1076"/>
        <pc:sldMkLst>
          <pc:docMk/>
          <pc:sldMk cId="1057450520" sldId="306"/>
        </pc:sldMkLst>
        <pc:spChg chg="add mod">
          <ac:chgData name="Liu, ZhaojieX" userId="11ef0f3a-0862-4d1f-8816-5fa714024af4" providerId="ADAL" clId="{85354EB0-EA71-4659-BBDF-3CE375120C95}" dt="2022-12-26T07:36:21.701" v="1277" actId="1076"/>
          <ac:spMkLst>
            <pc:docMk/>
            <pc:sldMk cId="1057450520" sldId="306"/>
            <ac:spMk id="2" creationId="{CD4B2301-F15E-4C6C-AAD8-CB239A724BA8}"/>
          </ac:spMkLst>
        </pc:spChg>
      </pc:sldChg>
      <pc:sldChg chg="addSp delSp modSp new mod">
        <pc:chgData name="Liu, ZhaojieX" userId="11ef0f3a-0862-4d1f-8816-5fa714024af4" providerId="ADAL" clId="{85354EB0-EA71-4659-BBDF-3CE375120C95}" dt="2022-12-26T07:51:18.390" v="1458" actId="1076"/>
        <pc:sldMkLst>
          <pc:docMk/>
          <pc:sldMk cId="185531343" sldId="307"/>
        </pc:sldMkLst>
        <pc:spChg chg="del">
          <ac:chgData name="Liu, ZhaojieX" userId="11ef0f3a-0862-4d1f-8816-5fa714024af4" providerId="ADAL" clId="{85354EB0-EA71-4659-BBDF-3CE375120C95}" dt="2022-12-26T07:47:13.402" v="1323" actId="478"/>
          <ac:spMkLst>
            <pc:docMk/>
            <pc:sldMk cId="185531343" sldId="307"/>
            <ac:spMk id="2" creationId="{7EC3DC79-B50A-41BD-94CB-E96B8ED09C46}"/>
          </ac:spMkLst>
        </pc:spChg>
        <pc:spChg chg="del">
          <ac:chgData name="Liu, ZhaojieX" userId="11ef0f3a-0862-4d1f-8816-5fa714024af4" providerId="ADAL" clId="{85354EB0-EA71-4659-BBDF-3CE375120C95}" dt="2022-12-26T07:47:15.499" v="1324" actId="478"/>
          <ac:spMkLst>
            <pc:docMk/>
            <pc:sldMk cId="185531343" sldId="307"/>
            <ac:spMk id="3" creationId="{90567631-F4B1-4ECC-899B-0784C9147AB1}"/>
          </ac:spMkLst>
        </pc:spChg>
        <pc:spChg chg="add mod">
          <ac:chgData name="Liu, ZhaojieX" userId="11ef0f3a-0862-4d1f-8816-5fa714024af4" providerId="ADAL" clId="{85354EB0-EA71-4659-BBDF-3CE375120C95}" dt="2022-12-26T07:51:01.791" v="1457" actId="1076"/>
          <ac:spMkLst>
            <pc:docMk/>
            <pc:sldMk cId="185531343" sldId="307"/>
            <ac:spMk id="4" creationId="{D4ABED47-DC3E-4959-90DA-C69A04383779}"/>
          </ac:spMkLst>
        </pc:spChg>
        <pc:spChg chg="add mod">
          <ac:chgData name="Liu, ZhaojieX" userId="11ef0f3a-0862-4d1f-8816-5fa714024af4" providerId="ADAL" clId="{85354EB0-EA71-4659-BBDF-3CE375120C95}" dt="2022-12-26T07:51:01.791" v="1457" actId="1076"/>
          <ac:spMkLst>
            <pc:docMk/>
            <pc:sldMk cId="185531343" sldId="307"/>
            <ac:spMk id="5" creationId="{BE2EF16F-AD7D-47A5-8475-F09245D44A18}"/>
          </ac:spMkLst>
        </pc:spChg>
        <pc:spChg chg="add mod">
          <ac:chgData name="Liu, ZhaojieX" userId="11ef0f3a-0862-4d1f-8816-5fa714024af4" providerId="ADAL" clId="{85354EB0-EA71-4659-BBDF-3CE375120C95}" dt="2022-12-26T07:51:01.791" v="1457" actId="1076"/>
          <ac:spMkLst>
            <pc:docMk/>
            <pc:sldMk cId="185531343" sldId="307"/>
            <ac:spMk id="6" creationId="{284162CB-3153-42DF-AB48-43E8347D2888}"/>
          </ac:spMkLst>
        </pc:spChg>
        <pc:spChg chg="add mod">
          <ac:chgData name="Liu, ZhaojieX" userId="11ef0f3a-0862-4d1f-8816-5fa714024af4" providerId="ADAL" clId="{85354EB0-EA71-4659-BBDF-3CE375120C95}" dt="2022-12-26T07:51:01.791" v="1457" actId="1076"/>
          <ac:spMkLst>
            <pc:docMk/>
            <pc:sldMk cId="185531343" sldId="307"/>
            <ac:spMk id="7" creationId="{5B6EB6CD-9248-429C-8014-EB4458ACB162}"/>
          </ac:spMkLst>
        </pc:spChg>
        <pc:spChg chg="add mod">
          <ac:chgData name="Liu, ZhaojieX" userId="11ef0f3a-0862-4d1f-8816-5fa714024af4" providerId="ADAL" clId="{85354EB0-EA71-4659-BBDF-3CE375120C95}" dt="2022-12-26T07:51:01.791" v="1457" actId="1076"/>
          <ac:spMkLst>
            <pc:docMk/>
            <pc:sldMk cId="185531343" sldId="307"/>
            <ac:spMk id="8" creationId="{B0688B19-4DDF-4002-9C44-31087DBF8AEC}"/>
          </ac:spMkLst>
        </pc:spChg>
        <pc:spChg chg="add mod">
          <ac:chgData name="Liu, ZhaojieX" userId="11ef0f3a-0862-4d1f-8816-5fa714024af4" providerId="ADAL" clId="{85354EB0-EA71-4659-BBDF-3CE375120C95}" dt="2022-12-26T07:51:01.791" v="1457" actId="1076"/>
          <ac:spMkLst>
            <pc:docMk/>
            <pc:sldMk cId="185531343" sldId="307"/>
            <ac:spMk id="9" creationId="{51F2D6F7-1C48-446A-87DE-FB89333C8EE8}"/>
          </ac:spMkLst>
        </pc:spChg>
        <pc:spChg chg="add mod">
          <ac:chgData name="Liu, ZhaojieX" userId="11ef0f3a-0862-4d1f-8816-5fa714024af4" providerId="ADAL" clId="{85354EB0-EA71-4659-BBDF-3CE375120C95}" dt="2022-12-26T07:51:18.390" v="1458" actId="1076"/>
          <ac:spMkLst>
            <pc:docMk/>
            <pc:sldMk cId="185531343" sldId="307"/>
            <ac:spMk id="10" creationId="{C7288D54-3B78-4973-A035-2A7BD4D30D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6F847-2D29-4CBE-9BE2-8708DBD4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FDF01-1544-4E91-9097-520A1A4C4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BA9E4-473E-4180-9769-61F2326D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B1536-C27C-4961-9213-C0E22426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04B6F-B008-41B4-89CF-E62DFFB9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E6EA6-6397-41F8-A2FB-DD91582C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95AB8-C795-42AD-AC61-F829D10B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44C7D-A5B9-4BFC-8852-65E68B9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6E4D1-587B-4819-8F64-0E864F28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BF0CB-D76D-402C-B466-BF1F730C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232150-8FA3-4DB3-BDD2-25420312F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8EF66-4B40-4C05-A951-AE5AA7AC4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37FDB-2D16-4D57-88E6-56D5970A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F31E9-49C5-42C5-887C-28C621B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5575-FD7F-419D-B036-EB08D98D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DE5DD-EB55-4EB7-8023-6998840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A05FE-239C-474C-A18C-1B9115C1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824E0-93BA-4D1F-809C-E3995739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88E8B-C7A9-4D5C-A8EA-C13261E2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A7AC-9844-4570-B1FD-02D87536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B4C13-6DB2-47FE-958E-2B4688DC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F5C82-79AD-4A1D-AC81-8F8DD6D9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7A9D9-4421-4A99-A5A2-D88A54A4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7A418-D973-45AF-AA3C-4EE7229B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D8B359-CAE2-4E9F-9CE2-03EF0829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7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8B33-A965-4870-A1D5-72CE7617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C669D-29B4-4251-91F7-AD7F7F60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262DC-91D9-49AD-BDAB-44B03805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479D0-E35C-4E9A-8408-8B8C8D06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447B4-C5CB-4D1C-9FD1-1F66F96B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43D8D-F1A9-485A-B069-FD36AC2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C6194-6836-4D60-B984-8AE10505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1F25E-987C-4734-AE08-664337B6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3FB6A-FA5C-45B1-A6B6-48C4F562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21728F-0958-4B84-9781-CBB021E48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FC5C9C-2321-4BE1-A159-0038E4C89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2BB602-0F30-4DE9-9F4A-A77EEB29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FE408-0F3C-4EFD-B095-CCCA48AD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774665-726D-4DF6-9118-E953C48A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10FF-97EA-432D-A756-CBAE59F2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F32E14-401B-4328-A01B-F4019AAB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C16FEE-64FD-4D7B-8410-0D54DE2A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47911-BAB9-412B-A2C7-A35C636D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7E339C-F9C2-4A04-A3B2-978BC02E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5B476F-2EAE-4FDC-92B0-4D3BCE58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3C433-370D-4164-BBE8-6C034CF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18825-BBC0-428B-9B5B-4EAC86C1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1F3A3-84A3-4A7C-B5E5-1CEE5B36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EBFB5-2756-42A2-99F9-FFAD5D6B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1954C-0F18-4EAD-B2A8-18E2D08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1E2455-B87E-412E-849D-DE52B30C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ABABB-8C6B-4292-8933-02D91ACF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88796-1EF0-40C4-93B1-F677AD5C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825B99-6AF1-40B0-87D8-AE882330F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73598-AD86-4F25-A903-B3FD8154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41AB0-B4AD-4681-AB46-70DA891F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4DD6E-420F-484A-B95C-C08AE874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3B56B-E35D-4395-8DA4-53130BD7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2E8959-5EDF-48E0-A02F-57552E37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C1296-055D-4E0E-907F-82807D44F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6F30C-7191-49D7-AED0-A9447B993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E2B9-CFC4-447C-94C0-57CFC13F86E4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47D9B-4F07-487F-8AAB-94233AC92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BDDB6-A7F5-4AD1-980B-7048B0DBC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DC4B-31F9-4DB0-937B-A8BF955F1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4418-1C6C-4597-B409-726FA759F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41"/>
            <a:ext cx="8671034" cy="405650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</a:rPr>
              <a:t>关于</a:t>
            </a:r>
            <a:r>
              <a:rPr lang="en-US" altLang="zh-CN" dirty="0">
                <a:latin typeface="+mn-lt"/>
              </a:rPr>
              <a:t>MLIR </a:t>
            </a:r>
            <a:r>
              <a:rPr lang="zh-CN" altLang="en-US" dirty="0">
                <a:latin typeface="+mn-lt"/>
              </a:rPr>
              <a:t>的</a:t>
            </a:r>
            <a:r>
              <a:rPr lang="en-US" altLang="zh-CN" dirty="0">
                <a:latin typeface="+mn-lt"/>
              </a:rPr>
              <a:t>2022</a:t>
            </a:r>
            <a:r>
              <a:rPr lang="zh-CN" altLang="en-US" dirty="0">
                <a:latin typeface="+mn-lt"/>
              </a:rPr>
              <a:t>年末总结</a:t>
            </a:r>
            <a:br>
              <a:rPr lang="en-US" altLang="zh-CN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r>
              <a:rPr lang="en-US" altLang="zh-CN" dirty="0">
                <a:latin typeface="+mn-lt"/>
              </a:rPr>
              <a:t>                                         </a:t>
            </a:r>
            <a:r>
              <a:rPr lang="zh-CN" altLang="en-US" dirty="0">
                <a:latin typeface="+mn-lt"/>
              </a:rPr>
              <a:t>刘钊杰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28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B09135-243B-4F7F-A8F2-4AD7AE5B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99" y="1677353"/>
            <a:ext cx="7487143" cy="456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144157A-B021-426C-A274-ABAA610A6729}"/>
              </a:ext>
            </a:extLst>
          </p:cNvPr>
          <p:cNvSpPr txBox="1"/>
          <p:nvPr/>
        </p:nvSpPr>
        <p:spPr>
          <a:xfrm>
            <a:off x="399393" y="325820"/>
            <a:ext cx="553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有了这些基础的零件后，再介绍一些转换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501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8FFCC3-827C-4D83-9EFE-288D0198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20" y="73953"/>
            <a:ext cx="8113987" cy="63317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A44BC-B585-4F14-B80C-D1F12F56CDDE}"/>
              </a:ext>
            </a:extLst>
          </p:cNvPr>
          <p:cNvSpPr txBox="1"/>
          <p:nvPr/>
        </p:nvSpPr>
        <p:spPr>
          <a:xfrm>
            <a:off x="367862" y="788276"/>
            <a:ext cx="2827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dialect</a:t>
            </a:r>
            <a:r>
              <a:rPr lang="zh-CN" altLang="en-US" sz="4000" dirty="0"/>
              <a:t>之间的转换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7176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EFA127-9833-4099-A46C-7042145A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8" y="728850"/>
            <a:ext cx="9948967" cy="44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4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59FFAB-ADA7-4305-8992-0736774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6" y="661084"/>
            <a:ext cx="9956362" cy="48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5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48DF94-4376-4081-85A7-307EEA72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0" y="462615"/>
            <a:ext cx="10480681" cy="593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4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6A7405-904F-4695-BD41-D7156687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58" y="213795"/>
            <a:ext cx="7691980" cy="64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3EB1C92-43FF-41CF-9CAC-2AC9B546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03" y="2459421"/>
            <a:ext cx="10902232" cy="235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7641F9-FF16-4D8A-B3F7-0DFFF574A6FC}"/>
              </a:ext>
            </a:extLst>
          </p:cNvPr>
          <p:cNvSpPr txBox="1"/>
          <p:nvPr/>
        </p:nvSpPr>
        <p:spPr>
          <a:xfrm>
            <a:off x="2112579" y="693683"/>
            <a:ext cx="660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内部转换，</a:t>
            </a:r>
            <a:r>
              <a:rPr lang="en-US" altLang="zh-CN" sz="3600" dirty="0"/>
              <a:t>transformation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156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4BCFBB-274A-488D-AB0C-AECEFC8E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19" y="3004276"/>
            <a:ext cx="4968081" cy="21142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3AF702-5CAD-4A7B-A198-46EC0B612167}"/>
              </a:ext>
            </a:extLst>
          </p:cNvPr>
          <p:cNvSpPr txBox="1"/>
          <p:nvPr/>
        </p:nvSpPr>
        <p:spPr>
          <a:xfrm>
            <a:off x="1271751" y="1450427"/>
            <a:ext cx="737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Transform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里面的</a:t>
            </a:r>
            <a:r>
              <a:rPr lang="en-US" sz="2400" b="0" i="0" dirty="0">
                <a:solidFill>
                  <a:srgbClr val="121212"/>
                </a:solidFill>
                <a:effectLst/>
                <a:latin typeface="-apple-system"/>
              </a:rPr>
              <a:t>canonicalization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模块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x + 0 = 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121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F4A294-F8D0-4E6B-BC29-5294A7CC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7" y="825309"/>
            <a:ext cx="11588965" cy="476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3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4072C0-2A6C-41A9-85FE-E0EA43DD8A89}"/>
              </a:ext>
            </a:extLst>
          </p:cNvPr>
          <p:cNvSpPr txBox="1"/>
          <p:nvPr/>
        </p:nvSpPr>
        <p:spPr>
          <a:xfrm>
            <a:off x="1334814" y="325820"/>
            <a:ext cx="9249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为了对在哪里做</a:t>
            </a:r>
            <a:r>
              <a:rPr lang="en-US" sz="2000" dirty="0"/>
              <a:t>transformation</a:t>
            </a:r>
            <a:r>
              <a:rPr lang="zh-CN" altLang="en-US" sz="2000" dirty="0"/>
              <a:t>和</a:t>
            </a:r>
            <a:r>
              <a:rPr lang="en-US" sz="2000" dirty="0" err="1"/>
              <a:t>DialectConversion</a:t>
            </a:r>
            <a:r>
              <a:rPr lang="zh-CN" altLang="en-US" sz="2000" dirty="0"/>
              <a:t>进行管理，提供了</a:t>
            </a:r>
            <a:r>
              <a:rPr lang="en-US" sz="2000" dirty="0"/>
              <a:t>Pass</a:t>
            </a:r>
            <a:r>
              <a:rPr lang="zh-CN" altLang="en-US" sz="2000" dirty="0"/>
              <a:t>模块。</a:t>
            </a:r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92C33-E087-4F92-BF1E-87D198C0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324" y="1196860"/>
            <a:ext cx="7886909" cy="48465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2C6602-9101-4CE5-B5B8-24056E4B1B72}"/>
              </a:ext>
            </a:extLst>
          </p:cNvPr>
          <p:cNvSpPr txBox="1"/>
          <p:nvPr/>
        </p:nvSpPr>
        <p:spPr>
          <a:xfrm>
            <a:off x="273269" y="1954924"/>
            <a:ext cx="363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Transform</a:t>
            </a:r>
            <a:r>
              <a:rPr lang="zh-CN" altLang="en-US" sz="3600" dirty="0"/>
              <a:t>的转化工具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578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ABED47-DC3E-4959-90DA-C69A04383779}"/>
              </a:ext>
            </a:extLst>
          </p:cNvPr>
          <p:cNvSpPr/>
          <p:nvPr/>
        </p:nvSpPr>
        <p:spPr>
          <a:xfrm>
            <a:off x="677917" y="2133600"/>
            <a:ext cx="5139559" cy="3951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EF16F-AD7D-47A5-8475-F09245D44A18}"/>
              </a:ext>
            </a:extLst>
          </p:cNvPr>
          <p:cNvSpPr txBox="1"/>
          <p:nvPr/>
        </p:nvSpPr>
        <p:spPr>
          <a:xfrm>
            <a:off x="1403131" y="3563007"/>
            <a:ext cx="4288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一些基本的原件</a:t>
            </a:r>
            <a:endParaRPr lang="en-US" sz="6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162CB-3153-42DF-AB48-43E8347D2888}"/>
              </a:ext>
            </a:extLst>
          </p:cNvPr>
          <p:cNvSpPr/>
          <p:nvPr/>
        </p:nvSpPr>
        <p:spPr>
          <a:xfrm>
            <a:off x="6505903" y="2133600"/>
            <a:ext cx="5139559" cy="39518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6EB6CD-9248-429C-8014-EB4458ACB162}"/>
              </a:ext>
            </a:extLst>
          </p:cNvPr>
          <p:cNvSpPr txBox="1"/>
          <p:nvPr/>
        </p:nvSpPr>
        <p:spPr>
          <a:xfrm>
            <a:off x="7241626" y="3636579"/>
            <a:ext cx="4288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一些基本的转换</a:t>
            </a:r>
            <a:endParaRPr lang="en-US" sz="6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688B19-4DDF-4002-9C44-31087DBF8AEC}"/>
              </a:ext>
            </a:extLst>
          </p:cNvPr>
          <p:cNvSpPr txBox="1"/>
          <p:nvPr/>
        </p:nvSpPr>
        <p:spPr>
          <a:xfrm>
            <a:off x="1676400" y="2406869"/>
            <a:ext cx="309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第一部分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F2D6F7-1C48-446A-87DE-FB89333C8EE8}"/>
              </a:ext>
            </a:extLst>
          </p:cNvPr>
          <p:cNvSpPr txBox="1"/>
          <p:nvPr/>
        </p:nvSpPr>
        <p:spPr>
          <a:xfrm>
            <a:off x="7246883" y="2428459"/>
            <a:ext cx="309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第二部分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288D54-3B78-4973-A035-2A7BD4D30DF0}"/>
              </a:ext>
            </a:extLst>
          </p:cNvPr>
          <p:cNvSpPr txBox="1"/>
          <p:nvPr/>
        </p:nvSpPr>
        <p:spPr>
          <a:xfrm>
            <a:off x="2722178" y="783131"/>
            <a:ext cx="756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mlir</a:t>
            </a:r>
            <a:r>
              <a:rPr lang="zh-CN" altLang="en-US" sz="3600" dirty="0"/>
              <a:t>这个工程可以大致分为两部分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53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A6F4FA-2473-47F9-AA80-C646C61C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71" y="832172"/>
            <a:ext cx="9423264" cy="56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5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2A1179-7001-4B4D-BDD0-37BA0EB2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7" y="464988"/>
            <a:ext cx="11565334" cy="57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8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E9595C-3322-4D5D-9DE9-E2158F37227E}"/>
              </a:ext>
            </a:extLst>
          </p:cNvPr>
          <p:cNvSpPr txBox="1"/>
          <p:nvPr/>
        </p:nvSpPr>
        <p:spPr>
          <a:xfrm>
            <a:off x="1203434" y="1660635"/>
            <a:ext cx="97851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为了统一管理</a:t>
            </a:r>
            <a:r>
              <a:rPr lang="en-US" sz="3200" dirty="0"/>
              <a:t>MLIR</a:t>
            </a:r>
            <a:r>
              <a:rPr lang="zh-CN" altLang="en-US" sz="3200" dirty="0"/>
              <a:t>的</a:t>
            </a:r>
            <a:r>
              <a:rPr lang="en-US" sz="3200" dirty="0"/>
              <a:t>Dialect</a:t>
            </a:r>
            <a:r>
              <a:rPr lang="zh-CN" altLang="en-US" sz="3200" dirty="0"/>
              <a:t>这些模块，让各个</a:t>
            </a:r>
            <a:r>
              <a:rPr lang="en-US" sz="3200" dirty="0"/>
              <a:t>Dialect</a:t>
            </a:r>
            <a:r>
              <a:rPr lang="zh-CN" altLang="en-US" sz="3200" dirty="0"/>
              <a:t>能更好的进行</a:t>
            </a:r>
            <a:r>
              <a:rPr lang="en-US" sz="3200" dirty="0" err="1"/>
              <a:t>Conversion，MLIR</a:t>
            </a:r>
            <a:r>
              <a:rPr lang="zh-CN" altLang="en-US" sz="3200" dirty="0"/>
              <a:t>提供了两个模块，即：</a:t>
            </a:r>
            <a:r>
              <a:rPr lang="en-US" sz="3200" dirty="0"/>
              <a:t>ODS</a:t>
            </a:r>
            <a:r>
              <a:rPr lang="zh-CN" altLang="en-US" sz="3200" dirty="0"/>
              <a:t>和</a:t>
            </a:r>
            <a:r>
              <a:rPr lang="en-US" sz="3200" dirty="0" err="1"/>
              <a:t>DRR。ODS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-apple-system"/>
              </a:rPr>
              <a:t>Operation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 Definition Specification</a:t>
            </a:r>
          </a:p>
          <a:p>
            <a:r>
              <a:rPr lang="en-US" sz="3200" dirty="0"/>
              <a:t>：</a:t>
            </a:r>
            <a:r>
              <a:rPr lang="zh-CN" altLang="en-US" sz="3200" dirty="0"/>
              <a:t>统一</a:t>
            </a:r>
            <a:r>
              <a:rPr lang="en-US" sz="3200" dirty="0" err="1"/>
              <a:t>Dialect，Operation</a:t>
            </a:r>
            <a:r>
              <a:rPr lang="zh-CN" altLang="en-US" sz="3200" dirty="0"/>
              <a:t>等</a:t>
            </a:r>
            <a:r>
              <a:rPr lang="en-US" sz="3200" dirty="0"/>
              <a:t>Dialect</a:t>
            </a:r>
            <a:r>
              <a:rPr lang="zh-CN" altLang="en-US" sz="3200" dirty="0"/>
              <a:t>内部类的创建；</a:t>
            </a:r>
            <a:r>
              <a:rPr lang="en-US" sz="3200" dirty="0" err="1"/>
              <a:t>DRR</a:t>
            </a:r>
            <a:r>
              <a:rPr lang="en-US" sz="3200" b="1" i="0" dirty="0" err="1">
                <a:solidFill>
                  <a:srgbClr val="000000"/>
                </a:solidFill>
                <a:effectLst/>
                <a:latin typeface="-apple-system"/>
              </a:rPr>
              <a:t>Table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-apple-system"/>
              </a:rPr>
              <a:t>-driven Declarative Rewrite Rule</a:t>
            </a:r>
          </a:p>
          <a:p>
            <a:r>
              <a:rPr lang="en-US" sz="3200" dirty="0"/>
              <a:t>：</a:t>
            </a:r>
            <a:r>
              <a:rPr lang="zh-CN" altLang="en-US" sz="3200" dirty="0"/>
              <a:t>统一</a:t>
            </a:r>
            <a:r>
              <a:rPr lang="en-US" sz="3200" dirty="0"/>
              <a:t>Canonicalization, Transformation</a:t>
            </a:r>
            <a:r>
              <a:rPr lang="zh-CN" altLang="en-US" sz="3200" dirty="0"/>
              <a:t>和</a:t>
            </a:r>
            <a:r>
              <a:rPr lang="en-US" sz="3200" dirty="0"/>
              <a:t>Conversion</a:t>
            </a:r>
            <a:r>
              <a:rPr lang="zh-CN" altLang="en-US" sz="3200" dirty="0"/>
              <a:t>的创建，对</a:t>
            </a:r>
            <a:r>
              <a:rPr lang="en-US" sz="3200" dirty="0"/>
              <a:t>Pass</a:t>
            </a:r>
            <a:r>
              <a:rPr lang="zh-CN" altLang="en-US" sz="3200" dirty="0"/>
              <a:t>的管理。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7405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A9A369-9DFC-441B-94DC-59EE41E7D98D}"/>
              </a:ext>
            </a:extLst>
          </p:cNvPr>
          <p:cNvSpPr txBox="1"/>
          <p:nvPr/>
        </p:nvSpPr>
        <p:spPr>
          <a:xfrm>
            <a:off x="1072056" y="413633"/>
            <a:ext cx="7493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上面是代码的基本架构，里面还涉及到一个很重要的概念，那就是</a:t>
            </a:r>
            <a:r>
              <a:rPr lang="en-US" altLang="zh-CN" sz="2800" dirty="0"/>
              <a:t>symbol</a:t>
            </a:r>
            <a:r>
              <a:rPr lang="zh-CN" altLang="en-US" sz="2800" dirty="0"/>
              <a:t>，比如你想将</a:t>
            </a:r>
            <a:r>
              <a:rPr lang="en-US" altLang="zh-CN" sz="2800" dirty="0" err="1"/>
              <a:t>onednn</a:t>
            </a:r>
            <a:r>
              <a:rPr lang="zh-CN" altLang="en-US" sz="2800" dirty="0"/>
              <a:t>接入，这可能是一个思路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673D98-7581-4056-B484-22B85269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04" y="1966793"/>
            <a:ext cx="7778029" cy="37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2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FC1EA4-926B-4379-A32F-E5CBC8366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28" y="262025"/>
            <a:ext cx="7463378" cy="63339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EF3972-777F-4830-9F5C-994EB974BEDE}"/>
              </a:ext>
            </a:extLst>
          </p:cNvPr>
          <p:cNvSpPr txBox="1"/>
          <p:nvPr/>
        </p:nvSpPr>
        <p:spPr>
          <a:xfrm>
            <a:off x="924910" y="662152"/>
            <a:ext cx="2354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编译器工作流程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08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689026-A759-48C6-83C3-47FFE55D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904" y="627783"/>
            <a:ext cx="10139765" cy="560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7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AC5EF1-DE05-4BDB-A279-6EABDB40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" y="1281596"/>
            <a:ext cx="10750699" cy="10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4B2301-F15E-4C6C-AAD8-CB239A724BA8}"/>
              </a:ext>
            </a:extLst>
          </p:cNvPr>
          <p:cNvSpPr txBox="1"/>
          <p:nvPr/>
        </p:nvSpPr>
        <p:spPr>
          <a:xfrm>
            <a:off x="2459421" y="2245763"/>
            <a:ext cx="7041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现存的一些</a:t>
            </a:r>
            <a:r>
              <a:rPr lang="en-US" altLang="zh-CN" sz="5400" dirty="0"/>
              <a:t>dialect</a:t>
            </a:r>
            <a:r>
              <a:rPr lang="zh-CN" altLang="en-US" sz="5400" dirty="0"/>
              <a:t>，它们各自的表现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5745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B95703-B4E0-41E9-A530-4C493553A58B}"/>
              </a:ext>
            </a:extLst>
          </p:cNvPr>
          <p:cNvSpPr txBox="1"/>
          <p:nvPr/>
        </p:nvSpPr>
        <p:spPr>
          <a:xfrm>
            <a:off x="1571296" y="1250731"/>
            <a:ext cx="9049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Affine Dialect</a:t>
            </a:r>
            <a:r>
              <a:rPr lang="zh-CN" altLang="en-US" sz="3200" dirty="0"/>
              <a:t>：对面体编译（</a:t>
            </a:r>
            <a:r>
              <a:rPr lang="en-US" altLang="zh-CN" sz="3200" dirty="0"/>
              <a:t>polyhedral compilation</a:t>
            </a:r>
            <a:r>
              <a:rPr lang="zh-CN" altLang="en-US" sz="3200" dirty="0"/>
              <a:t>）的实现。其主要包含了多维数据结构的控制流操作，比如：多维数据的循环和条件控制，存储映射操作等。其目标是实现多面体变换，比如：自动并行化、用于局部改进的循环融合和平铺，以及 </a:t>
            </a:r>
            <a:r>
              <a:rPr lang="en-US" altLang="zh-CN" sz="3200" dirty="0"/>
              <a:t>MLIR </a:t>
            </a:r>
            <a:r>
              <a:rPr lang="zh-CN" altLang="en-US" sz="3200" dirty="0"/>
              <a:t>中的循环矢量化。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514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AABE5C-C366-4B98-AF01-764DC3243519}"/>
              </a:ext>
            </a:extLst>
          </p:cNvPr>
          <p:cNvSpPr txBox="1"/>
          <p:nvPr/>
        </p:nvSpPr>
        <p:spPr>
          <a:xfrm>
            <a:off x="2123090" y="914400"/>
            <a:ext cx="8103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Vector Dialect</a:t>
            </a:r>
            <a:r>
              <a:rPr lang="zh-CN" altLang="en-US" sz="3600" dirty="0"/>
              <a:t>：对</a:t>
            </a:r>
            <a:r>
              <a:rPr lang="en-US" altLang="zh-CN" sz="3600" dirty="0"/>
              <a:t>SIMD</a:t>
            </a:r>
            <a:r>
              <a:rPr lang="zh-CN" altLang="en-US" sz="3600" dirty="0"/>
              <a:t>或者</a:t>
            </a:r>
            <a:r>
              <a:rPr lang="en-US" altLang="zh-CN" sz="3600" dirty="0"/>
              <a:t>SIMT</a:t>
            </a:r>
            <a:r>
              <a:rPr lang="zh-CN" altLang="en-US" sz="3600" dirty="0"/>
              <a:t>模型的抽象。其作为一种向量的中间表示，可以被转换到不同</a:t>
            </a:r>
            <a:r>
              <a:rPr lang="en-US" altLang="zh-CN" sz="3600" dirty="0"/>
              <a:t>Target</a:t>
            </a:r>
            <a:r>
              <a:rPr lang="zh-CN" altLang="en-US" sz="3600" dirty="0"/>
              <a:t>对应的底层表示，从而实现</a:t>
            </a:r>
            <a:r>
              <a:rPr lang="en-US" altLang="zh-CN" sz="3600" dirty="0"/>
              <a:t>Tensor</a:t>
            </a:r>
            <a:r>
              <a:rPr lang="zh-CN" altLang="en-US" sz="3600" dirty="0"/>
              <a:t>在不同平台的支持。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269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A406DB-0F6F-4EFE-A0EA-526C19524F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0"/>
          <a:stretch/>
        </p:blipFill>
        <p:spPr>
          <a:xfrm>
            <a:off x="1035378" y="1941785"/>
            <a:ext cx="10475716" cy="45641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5E4CB1-EDF8-404F-8818-9070AFAB8AB2}"/>
              </a:ext>
            </a:extLst>
          </p:cNvPr>
          <p:cNvSpPr txBox="1"/>
          <p:nvPr/>
        </p:nvSpPr>
        <p:spPr>
          <a:xfrm>
            <a:off x="1035378" y="704193"/>
            <a:ext cx="6547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组成</a:t>
            </a:r>
            <a:r>
              <a:rPr lang="en-US" altLang="zh-CN" sz="3200" dirty="0"/>
              <a:t>dialect</a:t>
            </a:r>
            <a:r>
              <a:rPr lang="zh-CN" altLang="en-US" sz="3200" dirty="0"/>
              <a:t>的基本要素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9082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FC0E18-E74D-4D69-81A2-CF65B9E8D53B}"/>
              </a:ext>
            </a:extLst>
          </p:cNvPr>
          <p:cNvSpPr txBox="1"/>
          <p:nvPr/>
        </p:nvSpPr>
        <p:spPr>
          <a:xfrm>
            <a:off x="1418896" y="1439917"/>
            <a:ext cx="9564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 err="1">
                <a:solidFill>
                  <a:srgbClr val="121212"/>
                </a:solidFill>
                <a:effectLst/>
                <a:latin typeface="Menlo"/>
              </a:rPr>
              <a:t>Linalg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Menlo"/>
              </a:rPr>
              <a:t> Dialect:   </a:t>
            </a:r>
            <a:r>
              <a:rPr lang="zh-CN" altLang="en-US" sz="3200" dirty="0"/>
              <a:t>对结构化数据进行结构化处理的通用表示。既可以将</a:t>
            </a:r>
            <a:r>
              <a:rPr lang="en-US" altLang="zh-CN" sz="3200" dirty="0"/>
              <a:t>tensor</a:t>
            </a:r>
            <a:r>
              <a:rPr lang="zh-CN" altLang="en-US" sz="3200" dirty="0"/>
              <a:t>作为操作数，也可以将</a:t>
            </a:r>
            <a:r>
              <a:rPr lang="en-US" altLang="zh-CN" sz="3200" dirty="0"/>
              <a:t>buffer</a:t>
            </a:r>
            <a:r>
              <a:rPr lang="zh-CN" altLang="en-US" sz="3200" dirty="0"/>
              <a:t>作为操作数；</a:t>
            </a:r>
            <a:r>
              <a:rPr lang="en-US" altLang="zh-CN" sz="3200" dirty="0"/>
              <a:t>Operation</a:t>
            </a:r>
            <a:r>
              <a:rPr lang="zh-CN" altLang="en-US" sz="3200" dirty="0"/>
              <a:t>中既有表示执行具体运算的</a:t>
            </a:r>
            <a:r>
              <a:rPr lang="en-US" altLang="zh-CN" sz="3200" dirty="0"/>
              <a:t>payload</a:t>
            </a:r>
            <a:r>
              <a:rPr lang="zh-CN" altLang="en-US" sz="3200" dirty="0"/>
              <a:t>类型操作，也有表示如何进行运算的</a:t>
            </a:r>
            <a:r>
              <a:rPr lang="en-US" altLang="zh-CN" sz="3200" dirty="0"/>
              <a:t>struct</a:t>
            </a:r>
            <a:r>
              <a:rPr lang="zh-CN" altLang="en-US" sz="3200" dirty="0"/>
              <a:t>类型操作。实际应用中外部</a:t>
            </a:r>
            <a:r>
              <a:rPr lang="en-US" altLang="zh-CN" sz="3200" dirty="0"/>
              <a:t>Dialect</a:t>
            </a:r>
            <a:r>
              <a:rPr lang="zh-CN" altLang="en-US" sz="3200" dirty="0"/>
              <a:t>很多情况下会先转换到</a:t>
            </a:r>
            <a:r>
              <a:rPr lang="en-US" altLang="zh-CN" sz="3200" dirty="0" err="1"/>
              <a:t>Linalg</a:t>
            </a:r>
            <a:r>
              <a:rPr lang="en-US" altLang="zh-CN" sz="3200" dirty="0"/>
              <a:t> Dialect</a:t>
            </a:r>
            <a:r>
              <a:rPr lang="zh-CN" altLang="en-US" sz="3200" dirty="0"/>
              <a:t>再执行后续优化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868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846729-E624-4486-8654-79B5B13A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53" y="643311"/>
            <a:ext cx="7427093" cy="528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D5F2A1-6908-4307-A805-F2840652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74" y="116938"/>
            <a:ext cx="6808860" cy="66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8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29DA95-D1B4-47BC-AB3B-902285D4B7E2}"/>
              </a:ext>
            </a:extLst>
          </p:cNvPr>
          <p:cNvSpPr txBox="1"/>
          <p:nvPr/>
        </p:nvSpPr>
        <p:spPr>
          <a:xfrm>
            <a:off x="4582511" y="2522483"/>
            <a:ext cx="3541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完结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304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5715AB-F93F-4A86-8B2D-DCD16D89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5" y="772020"/>
            <a:ext cx="3461142" cy="59423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894337-8572-44FE-9FF6-DA2B2034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73" y="1201547"/>
            <a:ext cx="3170340" cy="5274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1D3A9A-C721-4D80-B63C-C2C67447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492" y="458913"/>
            <a:ext cx="2630147" cy="62554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549D3A8-1924-4789-8C7A-08EF2A9AC42F}"/>
              </a:ext>
            </a:extLst>
          </p:cNvPr>
          <p:cNvSpPr txBox="1"/>
          <p:nvPr/>
        </p:nvSpPr>
        <p:spPr>
          <a:xfrm>
            <a:off x="746234" y="197303"/>
            <a:ext cx="197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Attribute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D15501-2887-4B79-83B7-5ABBBFD128FC}"/>
              </a:ext>
            </a:extLst>
          </p:cNvPr>
          <p:cNvSpPr txBox="1"/>
          <p:nvPr/>
        </p:nvSpPr>
        <p:spPr>
          <a:xfrm>
            <a:off x="5134289" y="381744"/>
            <a:ext cx="177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operation</a:t>
            </a:r>
            <a:endParaRPr 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36B80C-4A30-4C8B-B810-605BED979C32}"/>
              </a:ext>
            </a:extLst>
          </p:cNvPr>
          <p:cNvSpPr txBox="1"/>
          <p:nvPr/>
        </p:nvSpPr>
        <p:spPr>
          <a:xfrm>
            <a:off x="8677557" y="120134"/>
            <a:ext cx="177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57924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B30696-28B8-4CE3-B4CB-B40205067602}"/>
              </a:ext>
            </a:extLst>
          </p:cNvPr>
          <p:cNvSpPr txBox="1"/>
          <p:nvPr/>
        </p:nvSpPr>
        <p:spPr>
          <a:xfrm>
            <a:off x="2349061" y="2061212"/>
            <a:ext cx="8576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solidFill>
                  <a:srgbClr val="FF0000"/>
                </a:solidFill>
                <a:effectLst/>
                <a:latin typeface="-apple-system"/>
              </a:rPr>
              <a:t>TableGen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as the language for specifying operation information</a:t>
            </a:r>
            <a:endParaRPr 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B4357-7B4E-4857-A48B-427E3CBC2316}"/>
              </a:ext>
            </a:extLst>
          </p:cNvPr>
          <p:cNvSpPr txBox="1"/>
          <p:nvPr/>
        </p:nvSpPr>
        <p:spPr>
          <a:xfrm>
            <a:off x="2490950" y="3658388"/>
            <a:ext cx="8292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https://github.com/llvm/llvm-project/blob/main/mlir/include/mlir/IR/OpBase.td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C0FBA-7DCA-4C23-AB7A-6F9DED57FAA8}"/>
              </a:ext>
            </a:extLst>
          </p:cNvPr>
          <p:cNvSpPr txBox="1"/>
          <p:nvPr/>
        </p:nvSpPr>
        <p:spPr>
          <a:xfrm>
            <a:off x="1177158" y="464036"/>
            <a:ext cx="748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Operation</a:t>
            </a:r>
            <a:r>
              <a:rPr lang="zh-CN" altLang="en-US" sz="2400" dirty="0"/>
              <a:t>作为核心原件，这里重点介绍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990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894DE2-9DB7-44E4-A7F2-F0C7AA4F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67" y="220269"/>
            <a:ext cx="6615939" cy="641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2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B5F977-C632-4F43-996A-48D32B00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612" y="160182"/>
            <a:ext cx="8325996" cy="65376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025D4A-0565-4EA6-8D3D-F7E9A37C7DCE}"/>
              </a:ext>
            </a:extLst>
          </p:cNvPr>
          <p:cNvSpPr txBox="1"/>
          <p:nvPr/>
        </p:nvSpPr>
        <p:spPr>
          <a:xfrm>
            <a:off x="746235" y="945931"/>
            <a:ext cx="1975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定义一个</a:t>
            </a:r>
            <a:r>
              <a:rPr lang="en-US" altLang="zh-CN" sz="3200" dirty="0"/>
              <a:t>operation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364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42AE75-1DB5-417E-959A-85AEC45EC3F0}"/>
              </a:ext>
            </a:extLst>
          </p:cNvPr>
          <p:cNvSpPr txBox="1"/>
          <p:nvPr/>
        </p:nvSpPr>
        <p:spPr>
          <a:xfrm>
            <a:off x="1944414" y="493987"/>
            <a:ext cx="8586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121212"/>
                </a:solidFill>
                <a:effectLst/>
                <a:latin typeface="-apple-system"/>
              </a:rPr>
              <a:t>MLIR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增加了</a:t>
            </a:r>
            <a:r>
              <a:rPr lang="en-US" sz="2800" b="0" i="0" dirty="0">
                <a:solidFill>
                  <a:srgbClr val="121212"/>
                </a:solidFill>
                <a:effectLst/>
                <a:latin typeface="-apple-system"/>
              </a:rPr>
              <a:t>Constraint, Interface, Trait，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方便对</a:t>
            </a:r>
            <a:r>
              <a:rPr lang="en-US" sz="2800" b="0" i="0" dirty="0">
                <a:solidFill>
                  <a:srgbClr val="121212"/>
                </a:solidFill>
                <a:effectLst/>
                <a:latin typeface="-apple-system"/>
              </a:rPr>
              <a:t>Operation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-apple-system"/>
              </a:rPr>
              <a:t>进行限制和扩展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03A14D-AE85-4F8A-AFFA-5F646AB96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r="4638"/>
          <a:stretch/>
        </p:blipFill>
        <p:spPr bwMode="auto">
          <a:xfrm>
            <a:off x="454390" y="2363256"/>
            <a:ext cx="11283219" cy="292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00253B-F729-430F-83D4-9DEC27A2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49" y="1877975"/>
            <a:ext cx="9526929" cy="41759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1D5828-DDF4-488F-B2E7-68DBA8C5BABE}"/>
              </a:ext>
            </a:extLst>
          </p:cNvPr>
          <p:cNvSpPr txBox="1"/>
          <p:nvPr/>
        </p:nvSpPr>
        <p:spPr>
          <a:xfrm>
            <a:off x="767255" y="420414"/>
            <a:ext cx="50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Trait</a:t>
            </a:r>
            <a:r>
              <a:rPr lang="zh-CN" altLang="en-US" sz="3600" dirty="0"/>
              <a:t>下面的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22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439</Words>
  <Application>Microsoft Office PowerPoint</Application>
  <PresentationFormat>宽屏</PresentationFormat>
  <Paragraphs>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-apple-system</vt:lpstr>
      <vt:lpstr>Menlo</vt:lpstr>
      <vt:lpstr>Arial</vt:lpstr>
      <vt:lpstr>Calibri</vt:lpstr>
      <vt:lpstr>Calibri Light</vt:lpstr>
      <vt:lpstr>Office 主题​​</vt:lpstr>
      <vt:lpstr>关于MLIR 的2022年末总结                                             刘钊杰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ZhaojieX</dc:creator>
  <cp:lastModifiedBy>Liu, ZhaojieX</cp:lastModifiedBy>
  <cp:revision>1</cp:revision>
  <dcterms:created xsi:type="dcterms:W3CDTF">2022-12-12T03:04:58Z</dcterms:created>
  <dcterms:modified xsi:type="dcterms:W3CDTF">2022-12-26T08:38:58Z</dcterms:modified>
</cp:coreProperties>
</file>