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5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9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1451-9BAB-465D-8F0B-0092A6DFE02B}" type="datetimeFigureOut">
              <a:rPr lang="zh-CN" altLang="en-US" smtClean="0"/>
              <a:t>2018/3/21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A0CC-6266-4E40-8E85-CE83D4497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206240" y="585216"/>
            <a:ext cx="2346961" cy="4730877"/>
            <a:chOff x="4206240" y="585216"/>
            <a:chExt cx="2346961" cy="4730877"/>
          </a:xfrm>
        </p:grpSpPr>
        <p:sp>
          <p:nvSpPr>
            <p:cNvPr id="4" name="矩形 3"/>
            <p:cNvSpPr/>
            <p:nvPr/>
          </p:nvSpPr>
          <p:spPr>
            <a:xfrm>
              <a:off x="4206240" y="585216"/>
              <a:ext cx="2255520" cy="2462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6240" y="3658599"/>
              <a:ext cx="2255520" cy="1614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66488" y="1046607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路径规划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66488" y="1759839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轨迹生成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66488" y="2467737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MDLg</a:t>
              </a:r>
              <a:r>
                <a:rPr lang="zh-CN" altLang="en-US" sz="1600" dirty="0">
                  <a:solidFill>
                    <a:schemeClr val="tx1"/>
                  </a:solidFill>
                </a:rPr>
                <a:t>生成器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66488" y="3851911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err="1" smtClean="0">
                  <a:solidFill>
                    <a:schemeClr val="tx1"/>
                  </a:solidFill>
                </a:rPr>
                <a:t>MDLg</a:t>
              </a:r>
              <a:r>
                <a:rPr lang="zh-CN" altLang="en-US" sz="1600" dirty="0">
                  <a:solidFill>
                    <a:schemeClr val="tx1"/>
                  </a:solidFill>
                </a:rPr>
                <a:t>解析器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66488" y="4562665"/>
              <a:ext cx="1335024" cy="360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电机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控制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6240" y="585216"/>
              <a:ext cx="1450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机器人控制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06240" y="4946761"/>
              <a:ext cx="119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关节控制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>
              <a:off x="5334000" y="1407033"/>
              <a:ext cx="0" cy="3528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0"/>
              <a:endCxn id="7" idx="2"/>
            </p:cNvCxnSpPr>
            <p:nvPr/>
          </p:nvCxnSpPr>
          <p:spPr>
            <a:xfrm flipV="1">
              <a:off x="5334000" y="2120265"/>
              <a:ext cx="0" cy="347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9" idx="0"/>
            </p:cNvCxnSpPr>
            <p:nvPr/>
          </p:nvCxnSpPr>
          <p:spPr>
            <a:xfrm>
              <a:off x="5334000" y="2828163"/>
              <a:ext cx="0" cy="10237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0" idx="0"/>
            </p:cNvCxnSpPr>
            <p:nvPr/>
          </p:nvCxnSpPr>
          <p:spPr>
            <a:xfrm>
              <a:off x="5334000" y="4212337"/>
              <a:ext cx="0" cy="3503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385625" y="1440227"/>
              <a:ext cx="542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(P, t)</a:t>
              </a:r>
              <a:endParaRPr lang="zh-CN" altLang="en-US" sz="14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81530" y="2148125"/>
              <a:ext cx="70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(q, v, t)</a:t>
              </a:r>
              <a:endParaRPr lang="zh-CN" altLang="en-US" sz="1400" dirty="0"/>
            </a:p>
          </p:txBody>
        </p:sp>
        <p:sp>
          <p:nvSpPr>
            <p:cNvPr id="35" name="文本框 32"/>
            <p:cNvSpPr txBox="1"/>
            <p:nvPr/>
          </p:nvSpPr>
          <p:spPr>
            <a:xfrm>
              <a:off x="5401057" y="3207185"/>
              <a:ext cx="1152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 smtClean="0"/>
                <a:t>MDLg</a:t>
              </a:r>
              <a:r>
                <a:rPr lang="zh-CN" altLang="en-US" sz="1400" dirty="0" smtClean="0"/>
                <a:t>字符串</a:t>
              </a:r>
              <a:endParaRPr lang="zh-CN" altLang="en-US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1432" y="4234075"/>
              <a:ext cx="70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(q, v, t)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96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刘钊铭</dc:creator>
  <cp:lastModifiedBy>刘钊铭</cp:lastModifiedBy>
  <cp:revision>7</cp:revision>
  <dcterms:created xsi:type="dcterms:W3CDTF">2018-03-07T06:06:56Z</dcterms:created>
  <dcterms:modified xsi:type="dcterms:W3CDTF">2018-03-21T08:48:35Z</dcterms:modified>
</cp:coreProperties>
</file>