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918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0457-6E9F-481F-8D71-0653701FFDBC}" type="datetimeFigureOut">
              <a:rPr lang="zh-CN" altLang="en-US" smtClean="0"/>
              <a:t>2018/3/7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0098-194E-42F3-A882-8A41750FB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10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0457-6E9F-481F-8D71-0653701FFDBC}" type="datetimeFigureOut">
              <a:rPr lang="zh-CN" altLang="en-US" smtClean="0"/>
              <a:t>2018/3/7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0098-194E-42F3-A882-8A41750FB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11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0457-6E9F-481F-8D71-0653701FFDBC}" type="datetimeFigureOut">
              <a:rPr lang="zh-CN" altLang="en-US" smtClean="0"/>
              <a:t>2018/3/7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0098-194E-42F3-A882-8A41750FB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97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0457-6E9F-481F-8D71-0653701FFDBC}" type="datetimeFigureOut">
              <a:rPr lang="zh-CN" altLang="en-US" smtClean="0"/>
              <a:t>2018/3/7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0098-194E-42F3-A882-8A41750FB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0457-6E9F-481F-8D71-0653701FFDBC}" type="datetimeFigureOut">
              <a:rPr lang="zh-CN" altLang="en-US" smtClean="0"/>
              <a:t>2018/3/7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0098-194E-42F3-A882-8A41750FB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74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0457-6E9F-481F-8D71-0653701FFDBC}" type="datetimeFigureOut">
              <a:rPr lang="zh-CN" altLang="en-US" smtClean="0"/>
              <a:t>2018/3/7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0098-194E-42F3-A882-8A41750FB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4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0457-6E9F-481F-8D71-0653701FFDBC}" type="datetimeFigureOut">
              <a:rPr lang="zh-CN" altLang="en-US" smtClean="0"/>
              <a:t>2018/3/7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0098-194E-42F3-A882-8A41750FB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96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0457-6E9F-481F-8D71-0653701FFDBC}" type="datetimeFigureOut">
              <a:rPr lang="zh-CN" altLang="en-US" smtClean="0"/>
              <a:t>2018/3/7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0098-194E-42F3-A882-8A41750FB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27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0457-6E9F-481F-8D71-0653701FFDBC}" type="datetimeFigureOut">
              <a:rPr lang="zh-CN" altLang="en-US" smtClean="0"/>
              <a:t>2018/3/7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0098-194E-42F3-A882-8A41750FB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71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0457-6E9F-481F-8D71-0653701FFDBC}" type="datetimeFigureOut">
              <a:rPr lang="zh-CN" altLang="en-US" smtClean="0"/>
              <a:t>2018/3/7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0098-194E-42F3-A882-8A41750FB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8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0457-6E9F-481F-8D71-0653701FFDBC}" type="datetimeFigureOut">
              <a:rPr lang="zh-CN" altLang="en-US" smtClean="0"/>
              <a:t>2018/3/7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0098-194E-42F3-A882-8A41750FB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83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70457-6E9F-481F-8D71-0653701FFDBC}" type="datetimeFigureOut">
              <a:rPr lang="zh-CN" altLang="en-US" smtClean="0"/>
              <a:t>2018/3/7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50098-194E-42F3-A882-8A41750FB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37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882308" y="1368920"/>
            <a:ext cx="8109069" cy="2391271"/>
            <a:chOff x="1882308" y="1368920"/>
            <a:chExt cx="8109069" cy="2391271"/>
          </a:xfrm>
        </p:grpSpPr>
        <p:sp>
          <p:nvSpPr>
            <p:cNvPr id="4" name="矩形 3"/>
            <p:cNvSpPr/>
            <p:nvPr/>
          </p:nvSpPr>
          <p:spPr>
            <a:xfrm>
              <a:off x="2487168" y="2182368"/>
              <a:ext cx="1365504" cy="902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时域分割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809744" y="2182368"/>
              <a:ext cx="1365504" cy="902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时间延拓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7132320" y="2182368"/>
              <a:ext cx="1365504" cy="902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空间分解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接箭头连接符 7"/>
            <p:cNvCxnSpPr>
              <a:stCxn id="4" idx="3"/>
              <a:endCxn id="5" idx="1"/>
            </p:cNvCxnSpPr>
            <p:nvPr/>
          </p:nvCxnSpPr>
          <p:spPr>
            <a:xfrm>
              <a:off x="3852672" y="2633472"/>
              <a:ext cx="95707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6175248" y="2382012"/>
              <a:ext cx="95707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6175248" y="2892552"/>
              <a:ext cx="95707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5" idx="0"/>
            </p:cNvCxnSpPr>
            <p:nvPr/>
          </p:nvCxnSpPr>
          <p:spPr>
            <a:xfrm rot="16200000" flipV="1">
              <a:off x="3491484" y="181356"/>
              <a:ext cx="536448" cy="3465576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4" idx="1"/>
            </p:cNvCxnSpPr>
            <p:nvPr/>
          </p:nvCxnSpPr>
          <p:spPr>
            <a:xfrm flipH="1">
              <a:off x="2026920" y="2633472"/>
              <a:ext cx="46024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8497824" y="2378964"/>
              <a:ext cx="95707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endCxn id="20" idx="2"/>
            </p:cNvCxnSpPr>
            <p:nvPr/>
          </p:nvCxnSpPr>
          <p:spPr>
            <a:xfrm>
              <a:off x="8497824" y="2892552"/>
              <a:ext cx="44043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流程图: 汇总连接 19"/>
            <p:cNvSpPr/>
            <p:nvPr/>
          </p:nvSpPr>
          <p:spPr>
            <a:xfrm>
              <a:off x="8938260" y="2806065"/>
              <a:ext cx="172974" cy="17297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肘形连接符 23"/>
            <p:cNvCxnSpPr>
              <a:stCxn id="5" idx="2"/>
              <a:endCxn id="20" idx="4"/>
            </p:cNvCxnSpPr>
            <p:nvPr/>
          </p:nvCxnSpPr>
          <p:spPr>
            <a:xfrm rot="5400000" flipH="1" flipV="1">
              <a:off x="7205852" y="1265682"/>
              <a:ext cx="105537" cy="3532251"/>
            </a:xfrm>
            <a:prstGeom prst="bentConnector3">
              <a:avLst>
                <a:gd name="adj1" fmla="val -276774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20" idx="6"/>
            </p:cNvCxnSpPr>
            <p:nvPr/>
          </p:nvCxnSpPr>
          <p:spPr>
            <a:xfrm>
              <a:off x="9111234" y="2892552"/>
              <a:ext cx="3436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2129958" y="1368920"/>
                  <a:ext cx="2541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958" y="1368920"/>
                  <a:ext cx="254172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429" r="-9524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1882308" y="2303704"/>
                  <a:ext cx="57996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2308" y="2303704"/>
                  <a:ext cx="579967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263" t="-2222" r="-14737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4046476" y="2303703"/>
                  <a:ext cx="5499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6476" y="2303703"/>
                  <a:ext cx="54995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556" t="-2222" r="-15556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6489741" y="2043868"/>
                  <a:ext cx="373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𝑜𝑠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9741" y="2043868"/>
                  <a:ext cx="37369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4754" r="-3279" b="-108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6489741" y="2572310"/>
                  <a:ext cx="280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9741" y="2572310"/>
                  <a:ext cx="28071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043" r="-2174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矩形 35"/>
                <p:cNvSpPr/>
                <p:nvPr/>
              </p:nvSpPr>
              <p:spPr>
                <a:xfrm>
                  <a:off x="8842645" y="2043868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6" name="矩形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2645" y="2043868"/>
                  <a:ext cx="36420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矩形 36"/>
                <p:cNvSpPr/>
                <p:nvPr/>
              </p:nvSpPr>
              <p:spPr>
                <a:xfrm>
                  <a:off x="8535941" y="2563630"/>
                  <a:ext cx="3856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7" name="矩形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5941" y="2563630"/>
                  <a:ext cx="385682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矩形 37"/>
                <p:cNvSpPr/>
                <p:nvPr/>
              </p:nvSpPr>
              <p:spPr>
                <a:xfrm>
                  <a:off x="7065779" y="3390859"/>
                  <a:ext cx="3960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8" name="矩形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5779" y="3390859"/>
                  <a:ext cx="396070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矩形 38"/>
                <p:cNvSpPr/>
                <p:nvPr/>
              </p:nvSpPr>
              <p:spPr>
                <a:xfrm>
                  <a:off x="9127871" y="2572310"/>
                  <a:ext cx="8635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𝑀𝐷𝐿𝑔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9" name="矩形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7871" y="2572310"/>
                  <a:ext cx="86350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58004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>SIA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刘钊铭</dc:creator>
  <cp:lastModifiedBy>刘钊铭</cp:lastModifiedBy>
  <cp:revision>3</cp:revision>
  <dcterms:created xsi:type="dcterms:W3CDTF">2018-03-07T06:43:08Z</dcterms:created>
  <dcterms:modified xsi:type="dcterms:W3CDTF">2018-03-07T06:57:54Z</dcterms:modified>
</cp:coreProperties>
</file>