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0457-6E9F-481F-8D71-0653701FFDBC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882308" y="1490527"/>
            <a:ext cx="8176537" cy="2379877"/>
            <a:chOff x="1882308" y="1490527"/>
            <a:chExt cx="8176537" cy="2379877"/>
          </a:xfrm>
        </p:grpSpPr>
        <p:sp>
          <p:nvSpPr>
            <p:cNvPr id="42" name="矩形 41"/>
            <p:cNvSpPr/>
            <p:nvPr/>
          </p:nvSpPr>
          <p:spPr>
            <a:xfrm>
              <a:off x="8350755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信号重构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487168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时域分割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41697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时间扩张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96226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空间分解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59152" y="2504502"/>
              <a:ext cx="83707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559152" y="2921000"/>
              <a:ext cx="837074" cy="12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0"/>
            </p:cNvCxnSpPr>
            <p:nvPr/>
          </p:nvCxnSpPr>
          <p:spPr>
            <a:xfrm rot="16200000" flipV="1">
              <a:off x="3264204" y="567480"/>
              <a:ext cx="498939" cy="2973505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1"/>
            </p:cNvCxnSpPr>
            <p:nvPr/>
          </p:nvCxnSpPr>
          <p:spPr>
            <a:xfrm flipH="1">
              <a:off x="2026920" y="2694139"/>
              <a:ext cx="46024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513681" y="2504502"/>
              <a:ext cx="83707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513681" y="2902691"/>
              <a:ext cx="30139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汇总连接 19"/>
            <p:cNvSpPr/>
            <p:nvPr/>
          </p:nvSpPr>
          <p:spPr>
            <a:xfrm>
              <a:off x="7815072" y="2816204"/>
              <a:ext cx="172974" cy="17297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>
              <a:stCxn id="5" idx="2"/>
            </p:cNvCxnSpPr>
            <p:nvPr/>
          </p:nvCxnSpPr>
          <p:spPr>
            <a:xfrm rot="5400000" flipH="1" flipV="1">
              <a:off x="6406912" y="1589928"/>
              <a:ext cx="88160" cy="2901134"/>
            </a:xfrm>
            <a:prstGeom prst="bentConnector4">
              <a:avLst>
                <a:gd name="adj1" fmla="val -411425"/>
                <a:gd name="adj2" fmla="val 9997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6"/>
            </p:cNvCxnSpPr>
            <p:nvPr/>
          </p:nvCxnSpPr>
          <p:spPr>
            <a:xfrm>
              <a:off x="7988046" y="2902691"/>
              <a:ext cx="36270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129958" y="1490527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958" y="1490527"/>
                  <a:ext cx="25417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429" r="-952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882308" y="2389429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08" y="2389429"/>
                  <a:ext cx="5799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790270" y="2370378"/>
                  <a:ext cx="549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70" y="2370378"/>
                  <a:ext cx="5499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222" r="-1555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790843" y="2197327"/>
                  <a:ext cx="373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843" y="2197327"/>
                  <a:ext cx="3736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54" r="-327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873329" y="2879400"/>
                  <a:ext cx="28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29" y="2879400"/>
                  <a:ext cx="280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766" r="-212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7786497" y="2171669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497" y="2171669"/>
                  <a:ext cx="36420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7452363" y="2895454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63" y="2895454"/>
                  <a:ext cx="3856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6252957" y="3501072"/>
                  <a:ext cx="3840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57" y="3501072"/>
                  <a:ext cx="38401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7826106" y="2931547"/>
                  <a:ext cx="6361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𝑀𝐷𝐿𝑔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06" y="2931547"/>
                  <a:ext cx="63613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/>
            <p:cNvCxnSpPr>
              <a:stCxn id="4" idx="3"/>
              <a:endCxn id="5" idx="1"/>
            </p:cNvCxnSpPr>
            <p:nvPr/>
          </p:nvCxnSpPr>
          <p:spPr>
            <a:xfrm>
              <a:off x="3604623" y="2694139"/>
              <a:ext cx="83707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9468210" y="2711752"/>
              <a:ext cx="46024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9478878" y="2407651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878" y="2407651"/>
                  <a:ext cx="57996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Zhaoming Liu</cp:lastModifiedBy>
  <cp:revision>9</cp:revision>
  <dcterms:created xsi:type="dcterms:W3CDTF">2018-03-07T06:43:08Z</dcterms:created>
  <dcterms:modified xsi:type="dcterms:W3CDTF">2018-03-26T15:30:22Z</dcterms:modified>
</cp:coreProperties>
</file>