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3/21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1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3/21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11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3/21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97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3/21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3/21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74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3/21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3/21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96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3/21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7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3/21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1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3/21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8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3/21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3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70457-6E9F-481F-8D71-0653701FFDBC}" type="datetimeFigureOut">
              <a:rPr lang="zh-CN" altLang="en-US" smtClean="0"/>
              <a:t>3/21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7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82308" y="1368920"/>
            <a:ext cx="8109069" cy="2391271"/>
            <a:chOff x="1882308" y="1368920"/>
            <a:chExt cx="8109069" cy="2391271"/>
          </a:xfrm>
        </p:grpSpPr>
        <p:sp>
          <p:nvSpPr>
            <p:cNvPr id="4" name="矩形 3"/>
            <p:cNvSpPr/>
            <p:nvPr/>
          </p:nvSpPr>
          <p:spPr>
            <a:xfrm>
              <a:off x="2487168" y="2182368"/>
              <a:ext cx="1365504" cy="902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时域分割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809744" y="2182368"/>
              <a:ext cx="1365504" cy="902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时间扩张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132320" y="2182368"/>
              <a:ext cx="1365504" cy="902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空间分解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/>
            <p:cNvCxnSpPr>
              <a:stCxn id="4" idx="3"/>
              <a:endCxn id="5" idx="1"/>
            </p:cNvCxnSpPr>
            <p:nvPr/>
          </p:nvCxnSpPr>
          <p:spPr>
            <a:xfrm>
              <a:off x="3852672" y="2633472"/>
              <a:ext cx="957072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6175248" y="2382012"/>
              <a:ext cx="957072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6175248" y="2892552"/>
              <a:ext cx="957072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5" idx="0"/>
            </p:cNvCxnSpPr>
            <p:nvPr/>
          </p:nvCxnSpPr>
          <p:spPr>
            <a:xfrm rot="16200000" flipV="1">
              <a:off x="3491484" y="181356"/>
              <a:ext cx="536448" cy="3465576"/>
            </a:xfrm>
            <a:prstGeom prst="bentConnector2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1"/>
            </p:cNvCxnSpPr>
            <p:nvPr/>
          </p:nvCxnSpPr>
          <p:spPr>
            <a:xfrm flipH="1">
              <a:off x="2026920" y="2633472"/>
              <a:ext cx="460248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8497824" y="2378964"/>
              <a:ext cx="957072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20" idx="2"/>
            </p:cNvCxnSpPr>
            <p:nvPr/>
          </p:nvCxnSpPr>
          <p:spPr>
            <a:xfrm>
              <a:off x="8497824" y="2892552"/>
              <a:ext cx="44043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流程图: 汇总连接 19"/>
            <p:cNvSpPr/>
            <p:nvPr/>
          </p:nvSpPr>
          <p:spPr>
            <a:xfrm>
              <a:off x="8938260" y="2806065"/>
              <a:ext cx="172974" cy="17297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肘形连接符 23"/>
            <p:cNvCxnSpPr>
              <a:stCxn id="5" idx="2"/>
              <a:endCxn id="20" idx="4"/>
            </p:cNvCxnSpPr>
            <p:nvPr/>
          </p:nvCxnSpPr>
          <p:spPr>
            <a:xfrm rot="5400000" flipH="1" flipV="1">
              <a:off x="7205852" y="1265682"/>
              <a:ext cx="105537" cy="3532251"/>
            </a:xfrm>
            <a:prstGeom prst="bentConnector3">
              <a:avLst>
                <a:gd name="adj1" fmla="val -276774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0" idx="6"/>
            </p:cNvCxnSpPr>
            <p:nvPr/>
          </p:nvCxnSpPr>
          <p:spPr>
            <a:xfrm>
              <a:off x="9111234" y="2892552"/>
              <a:ext cx="343662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2129958" y="1368920"/>
                  <a:ext cx="2541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958" y="1368920"/>
                  <a:ext cx="25417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429" r="-9524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1882308" y="2303704"/>
                  <a:ext cx="5799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308" y="2303704"/>
                  <a:ext cx="57996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263" t="-2222" r="-14737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4046476" y="2303703"/>
                  <a:ext cx="549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6476" y="2303703"/>
                  <a:ext cx="54995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556" t="-2222" r="-15556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6489741" y="2043868"/>
                  <a:ext cx="373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9741" y="2043868"/>
                  <a:ext cx="37369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754" r="-3279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6489741" y="2572310"/>
                  <a:ext cx="280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9741" y="2572310"/>
                  <a:ext cx="28071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043" r="-2174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8842645" y="2043868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2645" y="2043868"/>
                  <a:ext cx="36420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8535941" y="2563630"/>
                  <a:ext cx="3856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5941" y="2563630"/>
                  <a:ext cx="385682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/>
                <p:cNvSpPr/>
                <p:nvPr/>
              </p:nvSpPr>
              <p:spPr>
                <a:xfrm>
                  <a:off x="7065779" y="3390859"/>
                  <a:ext cx="3960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779" y="3390859"/>
                  <a:ext cx="39607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9127871" y="2572310"/>
                  <a:ext cx="8635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𝑀𝐷𝐿𝑔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7871" y="2572310"/>
                  <a:ext cx="86350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800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>SIA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刘钊铭</dc:creator>
  <cp:lastModifiedBy>Zhaoming Liu</cp:lastModifiedBy>
  <cp:revision>6</cp:revision>
  <dcterms:created xsi:type="dcterms:W3CDTF">2018-03-07T06:43:08Z</dcterms:created>
  <dcterms:modified xsi:type="dcterms:W3CDTF">2018-03-21T14:23:20Z</dcterms:modified>
</cp:coreProperties>
</file>