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52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F134B-8245-4FF6-B0D0-8AB4331DF638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FA147-3E3E-4C08-A3A5-0D8D28B0CA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黑色的点表示</a:t>
            </a:r>
            <a:r>
              <a:rPr lang="en-US" altLang="zh-CN" dirty="0" smtClean="0"/>
              <a:t>p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FC</a:t>
            </a:r>
            <a:r>
              <a:rPr lang="zh-CN" altLang="en-US" dirty="0" smtClean="0"/>
              <a:t>不显著</a:t>
            </a:r>
            <a:endParaRPr lang="en-US" altLang="zh-CN" dirty="0" smtClean="0"/>
          </a:p>
          <a:p>
            <a:r>
              <a:rPr lang="zh-CN" altLang="en-US" dirty="0" smtClean="0"/>
              <a:t>枚红色的点表示差异变化的基因（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FC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3/2</a:t>
            </a:r>
            <a:r>
              <a:rPr lang="zh-CN" altLang="en-US" dirty="0" smtClean="0"/>
              <a:t>或小于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值：</a:t>
            </a:r>
            <a:r>
              <a:rPr lang="pt-BR" altLang="zh-CN" dirty="0" smtClean="0"/>
              <a:t>y = log2(R/G)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log2</a:t>
            </a:r>
            <a:r>
              <a:rPr lang="en-US" altLang="zh-CN" dirty="0" smtClean="0"/>
              <a:t>(R)-</a:t>
            </a:r>
            <a:r>
              <a:rPr lang="en-US" altLang="zh-CN" dirty="0" err="1" smtClean="0"/>
              <a:t>log2</a:t>
            </a:r>
            <a:r>
              <a:rPr lang="en-US" altLang="zh-CN" dirty="0" smtClean="0"/>
              <a:t>(G)</a:t>
            </a:r>
            <a:endParaRPr lang="pt-BR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值：</a:t>
            </a:r>
            <a:r>
              <a:rPr lang="pt-BR" altLang="zh-CN" dirty="0" smtClean="0"/>
              <a:t>x = 0.5*(log2(R)+log2(G))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FDR</a:t>
            </a:r>
            <a:r>
              <a:rPr lang="en-US" altLang="zh-CN" baseline="0" dirty="0" smtClean="0"/>
              <a:t> q-value &lt; 0.001</a:t>
            </a:r>
          </a:p>
          <a:p>
            <a:r>
              <a:rPr lang="en-US" altLang="zh-CN" baseline="0" dirty="0" smtClean="0"/>
              <a:t>Gorilla Software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C9037B-0DA2-488A-846F-944925517CA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RNA-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data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20170302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MA-plot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5350" y="1600200"/>
            <a:ext cx="4933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GFOLD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GFOLD</a:t>
            </a:r>
            <a:r>
              <a:rPr lang="en-US" altLang="zh-CN" dirty="0" smtClean="0"/>
              <a:t> &gt; 1 or </a:t>
            </a:r>
            <a:r>
              <a:rPr lang="en-US" altLang="zh-CN" dirty="0" err="1" smtClean="0"/>
              <a:t>GFOLD</a:t>
            </a:r>
            <a:r>
              <a:rPr lang="en-US" altLang="zh-CN" dirty="0" smtClean="0"/>
              <a:t> &lt; -1</a:t>
            </a:r>
          </a:p>
          <a:p>
            <a:r>
              <a:rPr lang="en-US" altLang="zh-CN" dirty="0" err="1" smtClean="0"/>
              <a:t>Log2fdc</a:t>
            </a:r>
            <a:r>
              <a:rPr lang="en-US" altLang="zh-CN" dirty="0" smtClean="0"/>
              <a:t> &gt; 0.6 or </a:t>
            </a:r>
            <a:r>
              <a:rPr lang="en-US" altLang="zh-CN" dirty="0" err="1" smtClean="0"/>
              <a:t>log2fdc</a:t>
            </a:r>
            <a:r>
              <a:rPr lang="en-US" altLang="zh-CN" dirty="0" smtClean="0"/>
              <a:t> &lt; -0.6</a:t>
            </a:r>
          </a:p>
          <a:p>
            <a:r>
              <a:rPr lang="en-US" altLang="zh-CN" dirty="0" smtClean="0">
                <a:sym typeface="Wingdings" pitchFamily="2" charset="2"/>
              </a:rPr>
              <a:t>251 </a:t>
            </a:r>
            <a:r>
              <a:rPr lang="en-US" altLang="zh-CN" dirty="0" err="1" smtClean="0">
                <a:sym typeface="Wingdings" pitchFamily="2" charset="2"/>
              </a:rPr>
              <a:t>DEGs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4005064"/>
            <a:ext cx="8297738" cy="2724150"/>
            <a:chOff x="539552" y="3356992"/>
            <a:chExt cx="8297738" cy="2724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3356992"/>
              <a:ext cx="3905250" cy="272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552" y="3429000"/>
              <a:ext cx="3771900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 analysis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73" y="2060848"/>
            <a:ext cx="915633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3"/>
          <p:cNvSpPr txBox="1">
            <a:spLocks noChangeArrowheads="1"/>
          </p:cNvSpPr>
          <p:nvPr/>
        </p:nvSpPr>
        <p:spPr bwMode="auto">
          <a:xfrm>
            <a:off x="133350" y="2597150"/>
            <a:ext cx="8885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latin typeface="Times New Roman" pitchFamily="18" charset="0"/>
                <a:cs typeface="Times New Roman" pitchFamily="18" charset="0"/>
              </a:rPr>
              <a:t>Thanks for your attention!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97</Words>
  <Application>Microsoft Office PowerPoint</Application>
  <PresentationFormat>全屏显示(4:3)</PresentationFormat>
  <Paragraphs>19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RNA-seq data Analysis</vt:lpstr>
      <vt:lpstr>MA-plot</vt:lpstr>
      <vt:lpstr>GFOLD</vt:lpstr>
      <vt:lpstr>GO analysis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data Analysis</dc:title>
  <dc:creator>Administrator</dc:creator>
  <cp:lastModifiedBy>admin</cp:lastModifiedBy>
  <cp:revision>16</cp:revision>
  <dcterms:created xsi:type="dcterms:W3CDTF">2017-03-02T14:08:24Z</dcterms:created>
  <dcterms:modified xsi:type="dcterms:W3CDTF">2017-03-04T09:05:42Z</dcterms:modified>
</cp:coreProperties>
</file>