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3" r:id="rId6"/>
    <p:sldId id="265" r:id="rId7"/>
    <p:sldId id="262" r:id="rId8"/>
    <p:sldId id="260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52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F134B-8245-4FF6-B0D0-8AB4331DF638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FA147-3E3E-4C08-A3A5-0D8D28B0CA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黑色的点表示</a:t>
            </a:r>
            <a:r>
              <a:rPr lang="en-US" altLang="zh-CN" dirty="0" smtClean="0"/>
              <a:t>p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但是</a:t>
            </a:r>
            <a:r>
              <a:rPr lang="en-US" altLang="zh-CN" dirty="0" smtClean="0"/>
              <a:t>FC</a:t>
            </a:r>
            <a:r>
              <a:rPr lang="zh-CN" altLang="en-US" dirty="0" smtClean="0"/>
              <a:t>不显著</a:t>
            </a:r>
            <a:endParaRPr lang="en-US" altLang="zh-CN" dirty="0" smtClean="0"/>
          </a:p>
          <a:p>
            <a:r>
              <a:rPr lang="zh-CN" altLang="en-US" dirty="0" smtClean="0"/>
              <a:t>枚红色的点表示差异变化的基因（</a:t>
            </a:r>
            <a:r>
              <a:rPr lang="en-US" altLang="zh-CN" dirty="0" smtClean="0"/>
              <a:t>p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FC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3/2</a:t>
            </a:r>
            <a:r>
              <a:rPr lang="zh-CN" altLang="en-US" dirty="0" smtClean="0"/>
              <a:t>或小于</a:t>
            </a:r>
            <a:r>
              <a:rPr lang="en-US" altLang="zh-CN" dirty="0" smtClean="0"/>
              <a:t>2/3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M</a:t>
            </a:r>
            <a:r>
              <a:rPr lang="zh-CN" altLang="en-US" dirty="0" smtClean="0"/>
              <a:t>值：</a:t>
            </a:r>
            <a:r>
              <a:rPr lang="pt-BR" altLang="zh-CN" dirty="0" smtClean="0"/>
              <a:t>y = log2(R/G)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log2</a:t>
            </a:r>
            <a:r>
              <a:rPr lang="en-US" altLang="zh-CN" dirty="0" smtClean="0"/>
              <a:t>(R)-</a:t>
            </a:r>
            <a:r>
              <a:rPr lang="en-US" altLang="zh-CN" dirty="0" err="1" smtClean="0"/>
              <a:t>log2</a:t>
            </a:r>
            <a:r>
              <a:rPr lang="en-US" altLang="zh-CN" dirty="0" smtClean="0"/>
              <a:t>(G)</a:t>
            </a:r>
            <a:endParaRPr lang="pt-BR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值：</a:t>
            </a:r>
            <a:r>
              <a:rPr lang="pt-BR" altLang="zh-CN" dirty="0" smtClean="0"/>
              <a:t>x = 0.5*(log2(R)+log2(G))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FA147-3E3E-4C08-A3A5-0D8D28B0CA6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FA147-3E3E-4C08-A3A5-0D8D28B0CA6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FDR</a:t>
            </a:r>
            <a:r>
              <a:rPr lang="en-US" altLang="zh-CN" baseline="0" dirty="0" smtClean="0"/>
              <a:t> q-value &lt; 0.001</a:t>
            </a:r>
          </a:p>
          <a:p>
            <a:r>
              <a:rPr lang="en-US" altLang="zh-CN" baseline="0" dirty="0" smtClean="0"/>
              <a:t>Gorilla Software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FA147-3E3E-4C08-A3A5-0D8D28B0CA6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bayes</a:t>
            </a:r>
            <a:r>
              <a:rPr lang="en-US" altLang="zh-CN" dirty="0" smtClean="0"/>
              <a:t>-factors&gt;5</a:t>
            </a:r>
            <a:r>
              <a:rPr lang="zh-CN" altLang="en-US" dirty="0" smtClean="0"/>
              <a:t>过滤数据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FA147-3E3E-4C08-A3A5-0D8D28B0CA6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C9037B-0DA2-488A-846F-944925517CA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RNA-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data Analysis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20170320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MA-plot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484784"/>
            <a:ext cx="4933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5257800" y="2590800"/>
            <a:ext cx="3878263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黑色的点表示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小于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0.05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但是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FC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不显著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枚红色的点表示差异变化的基因（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小于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0.05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FC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大于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3/2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或小于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2/3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值：</a:t>
            </a:r>
            <a:r>
              <a:rPr lang="pt-BR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 = log2(R/G)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log2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(R)-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log2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(G)</a:t>
            </a:r>
            <a:endParaRPr lang="pt-BR" altLang="zh-CN" sz="1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值：</a:t>
            </a:r>
            <a:r>
              <a:rPr lang="pt-BR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 = 0.5*(log2(R)+log2(G))</a:t>
            </a:r>
            <a:endParaRPr lang="en-US" altLang="zh-CN" sz="1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GFOLD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GFOLD</a:t>
            </a:r>
            <a:r>
              <a:rPr lang="en-US" altLang="zh-CN" dirty="0" smtClean="0"/>
              <a:t> &gt; 1 or </a:t>
            </a:r>
            <a:r>
              <a:rPr lang="en-US" altLang="zh-CN" dirty="0" err="1" smtClean="0"/>
              <a:t>GFOLD</a:t>
            </a:r>
            <a:r>
              <a:rPr lang="en-US" altLang="zh-CN" dirty="0" smtClean="0"/>
              <a:t> &lt; -1</a:t>
            </a:r>
          </a:p>
          <a:p>
            <a:r>
              <a:rPr lang="en-US" altLang="zh-CN" dirty="0" err="1" smtClean="0"/>
              <a:t>Log2fdc</a:t>
            </a:r>
            <a:r>
              <a:rPr lang="en-US" altLang="zh-CN" dirty="0" smtClean="0"/>
              <a:t> &gt; 0.6 or </a:t>
            </a:r>
            <a:r>
              <a:rPr lang="en-US" altLang="zh-CN" dirty="0" err="1" smtClean="0"/>
              <a:t>log2fdc</a:t>
            </a:r>
            <a:r>
              <a:rPr lang="en-US" altLang="zh-CN" dirty="0" smtClean="0"/>
              <a:t> &lt; -0.6</a:t>
            </a:r>
          </a:p>
          <a:p>
            <a:r>
              <a:rPr lang="en-US" altLang="zh-CN" dirty="0" smtClean="0">
                <a:sym typeface="Wingdings" pitchFamily="2" charset="2"/>
              </a:rPr>
              <a:t>251 </a:t>
            </a:r>
            <a:r>
              <a:rPr lang="en-US" altLang="zh-CN" dirty="0" err="1" smtClean="0">
                <a:sym typeface="Wingdings" pitchFamily="2" charset="2"/>
              </a:rPr>
              <a:t>DEGs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39552" y="4005064"/>
            <a:ext cx="8297738" cy="2724150"/>
            <a:chOff x="539552" y="3356992"/>
            <a:chExt cx="8297738" cy="27241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2040" y="3356992"/>
              <a:ext cx="3905250" cy="272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9552" y="3429000"/>
              <a:ext cx="3771900" cy="2638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 analysis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73" y="1340768"/>
            <a:ext cx="9156339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6372225" y="2438400"/>
            <a:ext cx="20526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FDR q-value &lt; 0.001</a:t>
            </a:r>
          </a:p>
          <a:p>
            <a:r>
              <a:rPr lang="en-US" altLang="zh-CN" dirty="0"/>
              <a:t>Gorilla Software</a:t>
            </a:r>
            <a:endParaRPr lang="zh-CN" altLang="en-US" dirty="0"/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1800225" y="6525344"/>
            <a:ext cx="6448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err="1"/>
              <a:t>http://wego.genomics.org.cn/cgi-bin/wego/index.pl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GOrilla</a:t>
            </a:r>
            <a:r>
              <a:rPr lang="en-US" altLang="zh-CN" dirty="0" smtClean="0"/>
              <a:t>-Analysis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916832"/>
            <a:ext cx="9109878" cy="446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Gene Type Classification</a:t>
            </a:r>
            <a:endParaRPr lang="zh-CN" altLang="en-US" smtClean="0"/>
          </a:p>
        </p:txBody>
      </p:sp>
      <p:sp>
        <p:nvSpPr>
          <p:cNvPr id="37891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C9FD91-0048-4D3C-B4E1-2C5DF39ABEAB}" type="datetime11">
              <a:rPr lang="zh-CN" altLang="en-US" smtClean="0">
                <a:ea typeface="宋体" charset="-122"/>
              </a:rPr>
              <a:pPr/>
              <a:t>12:40:14</a:t>
            </a:fld>
            <a:endParaRPr lang="zh-CN" altLang="en-US" smtClean="0">
              <a:ea typeface="宋体" charset="-122"/>
            </a:endParaRPr>
          </a:p>
        </p:txBody>
      </p:sp>
      <p:sp>
        <p:nvSpPr>
          <p:cNvPr id="37892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07BA6A-3E0E-4F6C-B8FF-11A043E1FE95}" type="slidenum">
              <a:rPr lang="zh-CN" altLang="en-US" smtClean="0">
                <a:ea typeface="宋体" charset="-122"/>
              </a:rPr>
              <a:pPr/>
              <a:t>6</a:t>
            </a:fld>
            <a:endParaRPr lang="zh-CN" altLang="en-US" smtClean="0">
              <a:ea typeface="宋体" charset="-122"/>
            </a:endParaRPr>
          </a:p>
        </p:txBody>
      </p:sp>
      <p:pic>
        <p:nvPicPr>
          <p:cNvPr id="3789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333625"/>
            <a:ext cx="4278313" cy="3792538"/>
          </a:xfrm>
          <a:noFill/>
        </p:spPr>
      </p:pic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5248275" y="2586038"/>
            <a:ext cx="3760788" cy="3540125"/>
            <a:chOff x="5248176" y="2586176"/>
            <a:chExt cx="3760438" cy="3539987"/>
          </a:xfrm>
        </p:grpSpPr>
        <p:pic>
          <p:nvPicPr>
            <p:cNvPr id="3789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48176" y="3863975"/>
              <a:ext cx="2905223" cy="2262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8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65514" y="2586176"/>
              <a:ext cx="1943100" cy="1277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5" name="TextBox 10"/>
          <p:cNvSpPr txBox="1">
            <a:spLocks noChangeArrowheads="1"/>
          </p:cNvSpPr>
          <p:nvPr/>
        </p:nvSpPr>
        <p:spPr bwMode="auto">
          <a:xfrm>
            <a:off x="1123950" y="2333625"/>
            <a:ext cx="1065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All Genes</a:t>
            </a:r>
            <a:endParaRPr lang="zh-CN" altLang="en-US"/>
          </a:p>
        </p:txBody>
      </p:sp>
      <p:sp>
        <p:nvSpPr>
          <p:cNvPr id="37896" name="TextBox 11"/>
          <p:cNvSpPr txBox="1">
            <a:spLocks noChangeArrowheads="1"/>
          </p:cNvSpPr>
          <p:nvPr/>
        </p:nvSpPr>
        <p:spPr bwMode="auto">
          <a:xfrm>
            <a:off x="5373688" y="2401888"/>
            <a:ext cx="13731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Other Genes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Alternative Splice</a:t>
            </a:r>
            <a:endParaRPr lang="zh-CN" alt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51520" y="1556792"/>
          <a:ext cx="4800600" cy="4800600"/>
        </p:xfrm>
        <a:graphic>
          <a:graphicData uri="http://schemas.openxmlformats.org/presentationml/2006/ole">
            <p:oleObj spid="_x0000_s1026" name="PDF" r:id="rId4" imgW="0" imgH="0" progId="FoxitReader.Document">
              <p:embed/>
            </p:oleObj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1988840"/>
            <a:ext cx="3772918" cy="131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16809" y="3789040"/>
            <a:ext cx="4027191" cy="492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300192" y="4581128"/>
            <a:ext cx="2044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CJ3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381</a:t>
            </a:r>
            <a:r>
              <a:rPr lang="zh-CN" altLang="en-US" dirty="0" smtClean="0"/>
              <a:t> </a:t>
            </a:r>
            <a:r>
              <a:rPr lang="en-US" altLang="zh-CN" dirty="0" smtClean="0"/>
              <a:t>AS events</a:t>
            </a:r>
          </a:p>
          <a:p>
            <a:r>
              <a:rPr lang="en-US" altLang="zh-CN" dirty="0" err="1" smtClean="0"/>
              <a:t>CJ5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331 AS events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3"/>
          <p:cNvSpPr txBox="1">
            <a:spLocks noChangeArrowheads="1"/>
          </p:cNvSpPr>
          <p:nvPr/>
        </p:nvSpPr>
        <p:spPr bwMode="auto">
          <a:xfrm>
            <a:off x="133350" y="2597150"/>
            <a:ext cx="88852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6000" b="1">
                <a:latin typeface="Times New Roman" pitchFamily="18" charset="0"/>
                <a:cs typeface="Times New Roman" pitchFamily="18" charset="0"/>
              </a:rPr>
              <a:t>Thanks for your attention!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189</Words>
  <Application>Microsoft Office PowerPoint</Application>
  <PresentationFormat>全屏显示(4:3)</PresentationFormat>
  <Paragraphs>37</Paragraphs>
  <Slides>8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Foxit PDF Document</vt:lpstr>
      <vt:lpstr>RNA-seq data Analysis</vt:lpstr>
      <vt:lpstr>MA-plot</vt:lpstr>
      <vt:lpstr>GFOLD</vt:lpstr>
      <vt:lpstr>GO analysis</vt:lpstr>
      <vt:lpstr>GOrilla-Analysis</vt:lpstr>
      <vt:lpstr>Gene Type Classification</vt:lpstr>
      <vt:lpstr>Alternative Splice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data Analysis</dc:title>
  <dc:creator>Administrator</dc:creator>
  <cp:lastModifiedBy>admin</cp:lastModifiedBy>
  <cp:revision>24</cp:revision>
  <dcterms:created xsi:type="dcterms:W3CDTF">2017-03-02T14:08:24Z</dcterms:created>
  <dcterms:modified xsi:type="dcterms:W3CDTF">2017-03-20T04:43:33Z</dcterms:modified>
</cp:coreProperties>
</file>