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5" r:id="rId6"/>
    <p:sldId id="262" r:id="rId7"/>
    <p:sldId id="266" r:id="rId8"/>
    <p:sldId id="269" r:id="rId9"/>
    <p:sldId id="277" r:id="rId10"/>
    <p:sldId id="279" r:id="rId11"/>
    <p:sldId id="281" r:id="rId12"/>
    <p:sldId id="278" r:id="rId13"/>
    <p:sldId id="283" r:id="rId14"/>
    <p:sldId id="282" r:id="rId15"/>
    <p:sldId id="270" r:id="rId16"/>
    <p:sldId id="271" r:id="rId17"/>
    <p:sldId id="272" r:id="rId18"/>
    <p:sldId id="275" r:id="rId19"/>
    <p:sldId id="274" r:id="rId20"/>
    <p:sldId id="273" r:id="rId21"/>
    <p:sldId id="276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5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4)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6)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rmdup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rmdup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rmdup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4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5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5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6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_spleen%20(6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avg_bcell-PTBP3.rmdu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(4)'!$B$1</c:f>
              <c:strCache>
                <c:ptCount val="1"/>
                <c:pt idx="0">
                  <c:v># of events: 188</c:v>
                </c:pt>
              </c:strCache>
            </c:strRef>
          </c:tx>
          <c:val>
            <c:numRef>
              <c:f>'avg_bcell-PTBP3_spleen (4)'!$B$2:$B$201</c:f>
              <c:numCache>
                <c:formatCode>General</c:formatCode>
                <c:ptCount val="200"/>
                <c:pt idx="0">
                  <c:v>1.2716116894347899E-2</c:v>
                </c:pt>
                <c:pt idx="1">
                  <c:v>1.120553404265081E-2</c:v>
                </c:pt>
                <c:pt idx="2">
                  <c:v>7.6800043557599404E-3</c:v>
                </c:pt>
                <c:pt idx="3">
                  <c:v>6.8799625683494724E-3</c:v>
                </c:pt>
                <c:pt idx="4">
                  <c:v>6.2516742900841048E-3</c:v>
                </c:pt>
                <c:pt idx="5">
                  <c:v>3.6352512258339699E-3</c:v>
                </c:pt>
                <c:pt idx="6">
                  <c:v>3.8398579365907198E-3</c:v>
                </c:pt>
                <c:pt idx="7">
                  <c:v>3.0908704499016202E-3</c:v>
                </c:pt>
                <c:pt idx="8">
                  <c:v>2.6847667534585528E-3</c:v>
                </c:pt>
                <c:pt idx="9">
                  <c:v>2.708630911894082E-3</c:v>
                </c:pt>
                <c:pt idx="10">
                  <c:v>2.6390982648269315E-3</c:v>
                </c:pt>
                <c:pt idx="11">
                  <c:v>1.8492883594997107E-3</c:v>
                </c:pt>
                <c:pt idx="12">
                  <c:v>2.0442282669029233E-3</c:v>
                </c:pt>
                <c:pt idx="13">
                  <c:v>1.5213564963672101E-3</c:v>
                </c:pt>
                <c:pt idx="14">
                  <c:v>2.2548940880165627E-3</c:v>
                </c:pt>
                <c:pt idx="15">
                  <c:v>1.7281717450179899E-3</c:v>
                </c:pt>
                <c:pt idx="16">
                  <c:v>1.8849194002343607E-3</c:v>
                </c:pt>
                <c:pt idx="17">
                  <c:v>1.0220610766099099E-3</c:v>
                </c:pt>
                <c:pt idx="18">
                  <c:v>1.8948609692211616E-3</c:v>
                </c:pt>
                <c:pt idx="19">
                  <c:v>9.3529617536897538E-4</c:v>
                </c:pt>
                <c:pt idx="20">
                  <c:v>1.516362994496861E-3</c:v>
                </c:pt>
                <c:pt idx="21">
                  <c:v>1.1971937515375107E-3</c:v>
                </c:pt>
                <c:pt idx="22">
                  <c:v>1.01751426012785E-3</c:v>
                </c:pt>
                <c:pt idx="23">
                  <c:v>1.3295365231727507E-3</c:v>
                </c:pt>
                <c:pt idx="24">
                  <c:v>9.4701847650275857E-4</c:v>
                </c:pt>
                <c:pt idx="25">
                  <c:v>1.65789124872685E-3</c:v>
                </c:pt>
                <c:pt idx="26">
                  <c:v>1.04730021959993E-3</c:v>
                </c:pt>
                <c:pt idx="27">
                  <c:v>1.10658463740995E-3</c:v>
                </c:pt>
                <c:pt idx="28">
                  <c:v>8.4739934332774848E-4</c:v>
                </c:pt>
                <c:pt idx="29">
                  <c:v>1.0765949103744498E-3</c:v>
                </c:pt>
                <c:pt idx="30">
                  <c:v>9.0209893198157194E-4</c:v>
                </c:pt>
                <c:pt idx="31">
                  <c:v>7.4557632663934032E-4</c:v>
                </c:pt>
                <c:pt idx="32">
                  <c:v>5.7261879090081402E-4</c:v>
                </c:pt>
                <c:pt idx="33">
                  <c:v>8.8532401506303865E-4</c:v>
                </c:pt>
                <c:pt idx="34">
                  <c:v>9.8276804350190886E-4</c:v>
                </c:pt>
                <c:pt idx="35">
                  <c:v>4.5964870587705223E-4</c:v>
                </c:pt>
                <c:pt idx="36">
                  <c:v>3.9869044883315629E-4</c:v>
                </c:pt>
                <c:pt idx="37">
                  <c:v>3.6689885602285627E-4</c:v>
                </c:pt>
                <c:pt idx="38">
                  <c:v>3.5069916823161635E-4</c:v>
                </c:pt>
                <c:pt idx="39">
                  <c:v>4.5696678569864401E-4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3.2203580441492717E-4</c:v>
                </c:pt>
                <c:pt idx="51">
                  <c:v>3.9518229456428117E-4</c:v>
                </c:pt>
                <c:pt idx="52">
                  <c:v>4.0907334897315943E-4</c:v>
                </c:pt>
                <c:pt idx="53">
                  <c:v>6.9855099003951666E-4</c:v>
                </c:pt>
                <c:pt idx="54">
                  <c:v>3.7773599432865926E-4</c:v>
                </c:pt>
                <c:pt idx="55">
                  <c:v>8.015819945657956E-4</c:v>
                </c:pt>
                <c:pt idx="56">
                  <c:v>4.1549872065907553E-4</c:v>
                </c:pt>
                <c:pt idx="57">
                  <c:v>4.9347822721535427E-4</c:v>
                </c:pt>
                <c:pt idx="58">
                  <c:v>3.925326840570203E-4</c:v>
                </c:pt>
                <c:pt idx="59">
                  <c:v>6.7107817551088347E-4</c:v>
                </c:pt>
                <c:pt idx="60">
                  <c:v>8.3668493030796009E-4</c:v>
                </c:pt>
                <c:pt idx="61">
                  <c:v>1.0722115613695513E-3</c:v>
                </c:pt>
                <c:pt idx="62">
                  <c:v>6.4070274836591074E-4</c:v>
                </c:pt>
                <c:pt idx="63">
                  <c:v>5.4143556744806732E-4</c:v>
                </c:pt>
                <c:pt idx="64">
                  <c:v>6.0095081958313503E-4</c:v>
                </c:pt>
                <c:pt idx="65">
                  <c:v>8.7397716626330343E-4</c:v>
                </c:pt>
                <c:pt idx="66">
                  <c:v>7.2317995381893378E-4</c:v>
                </c:pt>
                <c:pt idx="67">
                  <c:v>9.856679855198159E-4</c:v>
                </c:pt>
                <c:pt idx="68">
                  <c:v>9.4604248079520803E-4</c:v>
                </c:pt>
                <c:pt idx="69">
                  <c:v>1.090709947284E-3</c:v>
                </c:pt>
                <c:pt idx="70">
                  <c:v>8.3362540375444888E-4</c:v>
                </c:pt>
                <c:pt idx="71">
                  <c:v>1.37035445529264E-3</c:v>
                </c:pt>
                <c:pt idx="72">
                  <c:v>9.1047689430940497E-4</c:v>
                </c:pt>
                <c:pt idx="73">
                  <c:v>1.2046604784880601E-3</c:v>
                </c:pt>
                <c:pt idx="74">
                  <c:v>1.0048796112170299E-3</c:v>
                </c:pt>
                <c:pt idx="75">
                  <c:v>1.6449610748347707E-3</c:v>
                </c:pt>
                <c:pt idx="76">
                  <c:v>1.6161731589732513E-3</c:v>
                </c:pt>
                <c:pt idx="77">
                  <c:v>1.5336137326164606E-3</c:v>
                </c:pt>
                <c:pt idx="78">
                  <c:v>1.8278970266007119E-3</c:v>
                </c:pt>
                <c:pt idx="79">
                  <c:v>1.1607359071315109E-3</c:v>
                </c:pt>
                <c:pt idx="80">
                  <c:v>1.7655808703798707E-3</c:v>
                </c:pt>
                <c:pt idx="81">
                  <c:v>2.4826842638050414E-3</c:v>
                </c:pt>
                <c:pt idx="82">
                  <c:v>2.1917236730504314E-3</c:v>
                </c:pt>
                <c:pt idx="83">
                  <c:v>8.7432485363496859E-4</c:v>
                </c:pt>
                <c:pt idx="84">
                  <c:v>3.6656730317082514E-3</c:v>
                </c:pt>
                <c:pt idx="85">
                  <c:v>4.8589692746985897E-3</c:v>
                </c:pt>
                <c:pt idx="86">
                  <c:v>3.9861140363322027E-3</c:v>
                </c:pt>
                <c:pt idx="87">
                  <c:v>5.6582355297513974E-3</c:v>
                </c:pt>
                <c:pt idx="88">
                  <c:v>5.5779965554017099E-3</c:v>
                </c:pt>
                <c:pt idx="89">
                  <c:v>1.2252707686939901E-2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1.2795220070669099E-2</c:v>
                </c:pt>
                <c:pt idx="101">
                  <c:v>7.6836210438097153E-3</c:v>
                </c:pt>
                <c:pt idx="102">
                  <c:v>6.3277529114966228E-3</c:v>
                </c:pt>
                <c:pt idx="103">
                  <c:v>4.8122205010937124E-3</c:v>
                </c:pt>
                <c:pt idx="104">
                  <c:v>4.1385742334793E-3</c:v>
                </c:pt>
                <c:pt idx="105">
                  <c:v>3.098168201435542E-3</c:v>
                </c:pt>
                <c:pt idx="106">
                  <c:v>4.2532967182625243E-3</c:v>
                </c:pt>
                <c:pt idx="107">
                  <c:v>3.3166142383542702E-3</c:v>
                </c:pt>
                <c:pt idx="108">
                  <c:v>3.5323236347545102E-3</c:v>
                </c:pt>
                <c:pt idx="109">
                  <c:v>4.8963797515324927E-3</c:v>
                </c:pt>
                <c:pt idx="110">
                  <c:v>3.9489802382483823E-3</c:v>
                </c:pt>
                <c:pt idx="111">
                  <c:v>3.546034644129102E-3</c:v>
                </c:pt>
                <c:pt idx="112">
                  <c:v>1.7040346577129892E-3</c:v>
                </c:pt>
                <c:pt idx="113">
                  <c:v>2.5682508668811812E-3</c:v>
                </c:pt>
                <c:pt idx="114">
                  <c:v>1.6538859011031113E-3</c:v>
                </c:pt>
                <c:pt idx="115">
                  <c:v>1.72964124203626E-3</c:v>
                </c:pt>
                <c:pt idx="116">
                  <c:v>1.7855292714070699E-3</c:v>
                </c:pt>
                <c:pt idx="117">
                  <c:v>1.3417764685764507E-3</c:v>
                </c:pt>
                <c:pt idx="118">
                  <c:v>2.0980941652899714E-3</c:v>
                </c:pt>
                <c:pt idx="119">
                  <c:v>1.40209826584908E-3</c:v>
                </c:pt>
                <c:pt idx="120">
                  <c:v>1.4674325752729899E-3</c:v>
                </c:pt>
                <c:pt idx="121">
                  <c:v>1.2664494329483907E-3</c:v>
                </c:pt>
                <c:pt idx="122">
                  <c:v>1.75553020585878E-3</c:v>
                </c:pt>
                <c:pt idx="123">
                  <c:v>8.8457107110655859E-4</c:v>
                </c:pt>
                <c:pt idx="124">
                  <c:v>1.0048962942955798E-3</c:v>
                </c:pt>
                <c:pt idx="125">
                  <c:v>8.67704136048102E-4</c:v>
                </c:pt>
                <c:pt idx="126">
                  <c:v>6.6991118448259199E-4</c:v>
                </c:pt>
                <c:pt idx="127">
                  <c:v>6.9329528744350511E-4</c:v>
                </c:pt>
                <c:pt idx="128">
                  <c:v>8.7616653223312395E-4</c:v>
                </c:pt>
                <c:pt idx="129">
                  <c:v>7.713776354309307E-4</c:v>
                </c:pt>
                <c:pt idx="130">
                  <c:v>5.2109154336363003E-4</c:v>
                </c:pt>
                <c:pt idx="131">
                  <c:v>3.6063713452928146E-4</c:v>
                </c:pt>
                <c:pt idx="132">
                  <c:v>4.4562825272552198E-4</c:v>
                </c:pt>
                <c:pt idx="133">
                  <c:v>3.3549649361620012E-4</c:v>
                </c:pt>
                <c:pt idx="134">
                  <c:v>3.7490568413705146E-4</c:v>
                </c:pt>
                <c:pt idx="135">
                  <c:v>7.0780155073579397E-4</c:v>
                </c:pt>
                <c:pt idx="136">
                  <c:v>6.4871359022732739E-4</c:v>
                </c:pt>
                <c:pt idx="137">
                  <c:v>5.4528105477616505E-4</c:v>
                </c:pt>
                <c:pt idx="138">
                  <c:v>3.846452046367422E-4</c:v>
                </c:pt>
                <c:pt idx="139">
                  <c:v>6.1779736351398433E-4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2.7831375963569249E-4</c:v>
                </c:pt>
                <c:pt idx="151">
                  <c:v>4.9673667139401949E-4</c:v>
                </c:pt>
                <c:pt idx="152">
                  <c:v>4.3527250324121243E-4</c:v>
                </c:pt>
                <c:pt idx="153">
                  <c:v>4.3598299796057612E-4</c:v>
                </c:pt>
                <c:pt idx="154">
                  <c:v>5.7675545680877459E-4</c:v>
                </c:pt>
                <c:pt idx="155">
                  <c:v>6.9469934679240177E-4</c:v>
                </c:pt>
                <c:pt idx="156">
                  <c:v>5.0239206559469401E-4</c:v>
                </c:pt>
                <c:pt idx="157">
                  <c:v>6.6501421721879234E-4</c:v>
                </c:pt>
                <c:pt idx="158">
                  <c:v>4.1878209558991324E-4</c:v>
                </c:pt>
                <c:pt idx="159">
                  <c:v>3.7596681725111415E-4</c:v>
                </c:pt>
                <c:pt idx="160">
                  <c:v>4.4435224503131269E-4</c:v>
                </c:pt>
                <c:pt idx="161">
                  <c:v>6.982818519043353E-4</c:v>
                </c:pt>
                <c:pt idx="162">
                  <c:v>5.7941464514505423E-4</c:v>
                </c:pt>
                <c:pt idx="163">
                  <c:v>7.0510434636870164E-4</c:v>
                </c:pt>
                <c:pt idx="164">
                  <c:v>5.640696716196523E-4</c:v>
                </c:pt>
                <c:pt idx="165">
                  <c:v>6.6675992844189623E-4</c:v>
                </c:pt>
                <c:pt idx="166">
                  <c:v>7.5586907173057747E-4</c:v>
                </c:pt>
                <c:pt idx="167">
                  <c:v>1.0353767750534799E-3</c:v>
                </c:pt>
                <c:pt idx="168">
                  <c:v>6.841447610955075E-4</c:v>
                </c:pt>
                <c:pt idx="169">
                  <c:v>1.5592945200503501E-3</c:v>
                </c:pt>
                <c:pt idx="170">
                  <c:v>1.0947438618534513E-3</c:v>
                </c:pt>
                <c:pt idx="171">
                  <c:v>1.3506615234765219E-3</c:v>
                </c:pt>
                <c:pt idx="172">
                  <c:v>9.2781725707222467E-4</c:v>
                </c:pt>
                <c:pt idx="173">
                  <c:v>1.71248725618716E-3</c:v>
                </c:pt>
                <c:pt idx="174">
                  <c:v>1.7042503446111116E-3</c:v>
                </c:pt>
                <c:pt idx="175">
                  <c:v>1.0484708510367508E-3</c:v>
                </c:pt>
                <c:pt idx="176">
                  <c:v>3.2290954959369915E-3</c:v>
                </c:pt>
                <c:pt idx="177">
                  <c:v>2.75242947937313E-3</c:v>
                </c:pt>
                <c:pt idx="178">
                  <c:v>2.8050462506645714E-3</c:v>
                </c:pt>
                <c:pt idx="179">
                  <c:v>2.3441486157511101E-3</c:v>
                </c:pt>
                <c:pt idx="180">
                  <c:v>2.2252405608244215E-3</c:v>
                </c:pt>
                <c:pt idx="181">
                  <c:v>1.3738885991013907E-3</c:v>
                </c:pt>
                <c:pt idx="182">
                  <c:v>1.7106268602383001E-3</c:v>
                </c:pt>
                <c:pt idx="183">
                  <c:v>2.4554144645798888E-3</c:v>
                </c:pt>
                <c:pt idx="184">
                  <c:v>3.0821949458119534E-3</c:v>
                </c:pt>
                <c:pt idx="185">
                  <c:v>3.6331822961638517E-3</c:v>
                </c:pt>
                <c:pt idx="186">
                  <c:v>4.9008727980581366E-3</c:v>
                </c:pt>
                <c:pt idx="187">
                  <c:v>4.2042764747009503E-3</c:v>
                </c:pt>
                <c:pt idx="188">
                  <c:v>7.4108537681018731E-3</c:v>
                </c:pt>
                <c:pt idx="189">
                  <c:v>4.3907113286612001E-3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66860544"/>
        <c:axId val="79982592"/>
      </c:areaChart>
      <c:catAx>
        <c:axId val="66860544"/>
        <c:scaling>
          <c:orientation val="minMax"/>
        </c:scaling>
        <c:axPos val="b"/>
        <c:tickLblPos val="nextTo"/>
        <c:crossAx val="79982592"/>
        <c:crosses val="autoZero"/>
        <c:auto val="1"/>
        <c:lblAlgn val="ctr"/>
        <c:lblOffset val="100"/>
      </c:catAx>
      <c:valAx>
        <c:axId val="79982592"/>
        <c:scaling>
          <c:orientation val="minMax"/>
        </c:scaling>
        <c:axPos val="l"/>
        <c:numFmt formatCode="General" sourceLinked="1"/>
        <c:tickLblPos val="nextTo"/>
        <c:crossAx val="668605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areaChart>
        <c:grouping val="standard"/>
        <c:axId val="83244160"/>
        <c:axId val="83245696"/>
      </c:areaChart>
      <c:catAx>
        <c:axId val="83244160"/>
        <c:scaling>
          <c:orientation val="minMax"/>
        </c:scaling>
        <c:axPos val="b"/>
        <c:tickLblPos val="nextTo"/>
        <c:crossAx val="83245696"/>
        <c:crosses val="autoZero"/>
        <c:auto val="1"/>
        <c:lblAlgn val="ctr"/>
        <c:lblOffset val="100"/>
      </c:catAx>
      <c:valAx>
        <c:axId val="83245696"/>
        <c:scaling>
          <c:orientation val="minMax"/>
        </c:scaling>
        <c:axPos val="l"/>
        <c:majorGridlines/>
        <c:numFmt formatCode="General" sourceLinked="1"/>
        <c:tickLblPos val="nextTo"/>
        <c:crossAx val="832441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'avg_bcell-PTBP3.rmdup'!$D$1</c:f>
              <c:strCache>
                <c:ptCount val="1"/>
                <c:pt idx="0">
                  <c:v># of events: 172</c:v>
                </c:pt>
              </c:strCache>
            </c:strRef>
          </c:tx>
          <c:val>
            <c:numRef>
              <c:f>'avg_bcell-PTBP3.rmdup'!$D$2:$D$201</c:f>
              <c:numCache>
                <c:formatCode>General</c:formatCode>
                <c:ptCount val="200"/>
                <c:pt idx="0">
                  <c:v>9.2774569265240039E-4</c:v>
                </c:pt>
                <c:pt idx="1">
                  <c:v>5.4816672139380482E-4</c:v>
                </c:pt>
                <c:pt idx="2">
                  <c:v>2.3036271312366513E-3</c:v>
                </c:pt>
                <c:pt idx="3">
                  <c:v>1.5089248472058699E-3</c:v>
                </c:pt>
                <c:pt idx="4">
                  <c:v>4.4074667587315128E-4</c:v>
                </c:pt>
                <c:pt idx="5">
                  <c:v>7.2577969980331292E-4</c:v>
                </c:pt>
                <c:pt idx="6" formatCode="0.00E+00">
                  <c:v>8.6191220870203544E-5</c:v>
                </c:pt>
                <c:pt idx="7">
                  <c:v>1.8175639478605109E-4</c:v>
                </c:pt>
                <c:pt idx="8">
                  <c:v>1.18260401749591E-4</c:v>
                </c:pt>
                <c:pt idx="9">
                  <c:v>2.9248287685644731E-4</c:v>
                </c:pt>
                <c:pt idx="10">
                  <c:v>2.404631925735291E-4</c:v>
                </c:pt>
                <c:pt idx="11">
                  <c:v>8.5143097169931197E-4</c:v>
                </c:pt>
                <c:pt idx="12" formatCode="0.00E+00">
                  <c:v>9.8401538369088536E-5</c:v>
                </c:pt>
                <c:pt idx="13">
                  <c:v>1.324718638131291E-4</c:v>
                </c:pt>
                <c:pt idx="14">
                  <c:v>3.8749584059126409E-4</c:v>
                </c:pt>
                <c:pt idx="15" formatCode="0.00E+00">
                  <c:v>7.903197048492438E-5</c:v>
                </c:pt>
                <c:pt idx="16" formatCode="0.00E+00">
                  <c:v>1.0563142239048107E-6</c:v>
                </c:pt>
                <c:pt idx="17" formatCode="0.00E+00">
                  <c:v>2.7923085283393825E-5</c:v>
                </c:pt>
                <c:pt idx="18" formatCode="0.00E+00">
                  <c:v>5.8733935007922868E-5</c:v>
                </c:pt>
                <c:pt idx="19" formatCode="0.00E+00">
                  <c:v>9.7982061205425193E-5</c:v>
                </c:pt>
                <c:pt idx="20" formatCode="0.00E+00">
                  <c:v>4.5824157719634628E-6</c:v>
                </c:pt>
                <c:pt idx="21" formatCode="0.00E+00">
                  <c:v>5.0945681229476279E-6</c:v>
                </c:pt>
                <c:pt idx="22" formatCode="0.00E+00">
                  <c:v>7.2282073321486574E-5</c:v>
                </c:pt>
                <c:pt idx="23">
                  <c:v>1.36197908547961E-4</c:v>
                </c:pt>
                <c:pt idx="24" formatCode="0.00E+00">
                  <c:v>4.9328197567110525E-5</c:v>
                </c:pt>
                <c:pt idx="25" formatCode="0.00E+00">
                  <c:v>3.7557839072171152E-6</c:v>
                </c:pt>
                <c:pt idx="26" formatCode="0.00E+00">
                  <c:v>2.1032389880415826E-5</c:v>
                </c:pt>
                <c:pt idx="27" formatCode="0.00E+00">
                  <c:v>4.2050472012613747E-5</c:v>
                </c:pt>
                <c:pt idx="28">
                  <c:v>2.719449278458932E-4</c:v>
                </c:pt>
                <c:pt idx="29" formatCode="0.00E+00">
                  <c:v>3.6377449844188606E-5</c:v>
                </c:pt>
                <c:pt idx="30">
                  <c:v>1.80171177275795E-4</c:v>
                </c:pt>
                <c:pt idx="31" formatCode="0.00E+00">
                  <c:v>3.3802055164954025E-5</c:v>
                </c:pt>
                <c:pt idx="32" formatCode="0.00E+00">
                  <c:v>6.0177901240637955E-5</c:v>
                </c:pt>
                <c:pt idx="33" formatCode="0.00E+00">
                  <c:v>8.8055773959123996E-6</c:v>
                </c:pt>
                <c:pt idx="34" formatCode="0.00E+00">
                  <c:v>4.7483839398387826E-5</c:v>
                </c:pt>
                <c:pt idx="35" formatCode="0.00E+00">
                  <c:v>6.7604110329908141E-6</c:v>
                </c:pt>
                <c:pt idx="36" formatCode="0.00E+00">
                  <c:v>5.0703082747431071E-5</c:v>
                </c:pt>
                <c:pt idx="37">
                  <c:v>2.5333250218323227E-4</c:v>
                </c:pt>
                <c:pt idx="38">
                  <c:v>2.9261516511915021E-4</c:v>
                </c:pt>
                <c:pt idx="39">
                  <c:v>3.494410998200392E-4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6.5540868001657605E-4</c:v>
                </c:pt>
                <c:pt idx="51">
                  <c:v>2.9887747911003742E-4</c:v>
                </c:pt>
                <c:pt idx="52" formatCode="0.00E+00">
                  <c:v>6.5326861483567823E-5</c:v>
                </c:pt>
                <c:pt idx="53" formatCode="0.00E+00">
                  <c:v>2.4158943837214413E-5</c:v>
                </c:pt>
                <c:pt idx="54">
                  <c:v>1.2406763089879E-4</c:v>
                </c:pt>
                <c:pt idx="55">
                  <c:v>1.8582635506057016E-4</c:v>
                </c:pt>
                <c:pt idx="56" formatCode="0.00E+00">
                  <c:v>3.8361402140692004E-5</c:v>
                </c:pt>
                <c:pt idx="57" formatCode="0.00E+00">
                  <c:v>4.3459785212083713E-5</c:v>
                </c:pt>
                <c:pt idx="58">
                  <c:v>1.1800538901336612E-4</c:v>
                </c:pt>
                <c:pt idx="59" formatCode="0.00E+00">
                  <c:v>2.4931640067318624E-5</c:v>
                </c:pt>
                <c:pt idx="60" formatCode="0.00E+00">
                  <c:v>1.1267351721651308E-5</c:v>
                </c:pt>
                <c:pt idx="61" formatCode="0.00E+00">
                  <c:v>4.6825357804265313E-6</c:v>
                </c:pt>
                <c:pt idx="62">
                  <c:v>1.369032010595021E-4</c:v>
                </c:pt>
                <c:pt idx="63" formatCode="0.00E+00">
                  <c:v>2.4144325117824331E-6</c:v>
                </c:pt>
                <c:pt idx="64" formatCode="0.00E+00">
                  <c:v>6.3428562338943141E-5</c:v>
                </c:pt>
                <c:pt idx="65">
                  <c:v>1.6675680548044008E-4</c:v>
                </c:pt>
                <c:pt idx="66" formatCode="0.00E+00">
                  <c:v>8.5470910917098024E-5</c:v>
                </c:pt>
                <c:pt idx="67">
                  <c:v>0</c:v>
                </c:pt>
                <c:pt idx="68" formatCode="0.00E+00">
                  <c:v>2.4652626699252199E-5</c:v>
                </c:pt>
                <c:pt idx="69" formatCode="0.00E+00">
                  <c:v>4.1825013198897704E-5</c:v>
                </c:pt>
                <c:pt idx="70">
                  <c:v>1.1818647145175003E-4</c:v>
                </c:pt>
                <c:pt idx="71" formatCode="0.00E+00">
                  <c:v>6.2795822856159551E-5</c:v>
                </c:pt>
                <c:pt idx="72" formatCode="0.00E+00">
                  <c:v>5.7252230935640992E-5</c:v>
                </c:pt>
                <c:pt idx="73">
                  <c:v>5.0063707315543165E-4</c:v>
                </c:pt>
                <c:pt idx="74">
                  <c:v>8.2539971352336159E-4</c:v>
                </c:pt>
                <c:pt idx="75">
                  <c:v>1.2822872223223808E-4</c:v>
                </c:pt>
                <c:pt idx="76" formatCode="0.00E+00">
                  <c:v>9.7274803196923391E-5</c:v>
                </c:pt>
                <c:pt idx="77">
                  <c:v>2.5730534113443802E-4</c:v>
                </c:pt>
                <c:pt idx="78">
                  <c:v>1.8563271504050315E-4</c:v>
                </c:pt>
                <c:pt idx="79">
                  <c:v>2.4788470296888788E-4</c:v>
                </c:pt>
                <c:pt idx="80">
                  <c:v>5.4319366109522932E-4</c:v>
                </c:pt>
                <c:pt idx="81" formatCode="0.00E+00">
                  <c:v>9.5470685570063697E-5</c:v>
                </c:pt>
                <c:pt idx="82">
                  <c:v>5.4651887120451235E-4</c:v>
                </c:pt>
                <c:pt idx="83">
                  <c:v>5.231938941371064E-4</c:v>
                </c:pt>
                <c:pt idx="84">
                  <c:v>7.0140735771618331E-4</c:v>
                </c:pt>
                <c:pt idx="85">
                  <c:v>3.7188139299739001E-4</c:v>
                </c:pt>
                <c:pt idx="86">
                  <c:v>2.3178552113111301E-4</c:v>
                </c:pt>
                <c:pt idx="87" formatCode="0.00E+00">
                  <c:v>9.6269821459112967E-5</c:v>
                </c:pt>
                <c:pt idx="88">
                  <c:v>8.2789325919058253E-4</c:v>
                </c:pt>
                <c:pt idx="89">
                  <c:v>1.0403765305063307E-3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 formatCode="0.00E+00">
                  <c:v>4.1313622979388368E-5</c:v>
                </c:pt>
                <c:pt idx="101">
                  <c:v>5.9666251896427084E-4</c:v>
                </c:pt>
                <c:pt idx="102">
                  <c:v>6.1033835857220143E-4</c:v>
                </c:pt>
                <c:pt idx="103">
                  <c:v>2.6994696833123005E-4</c:v>
                </c:pt>
                <c:pt idx="104">
                  <c:v>6.9697282009481879E-4</c:v>
                </c:pt>
                <c:pt idx="105">
                  <c:v>6.961895144696669E-4</c:v>
                </c:pt>
                <c:pt idx="106">
                  <c:v>4.308436462740862E-4</c:v>
                </c:pt>
                <c:pt idx="107">
                  <c:v>1.3233272004689204E-4</c:v>
                </c:pt>
                <c:pt idx="108">
                  <c:v>4.9247044092403628E-4</c:v>
                </c:pt>
                <c:pt idx="109">
                  <c:v>4.3182557724573628E-4</c:v>
                </c:pt>
                <c:pt idx="110">
                  <c:v>5.5096833462722837E-4</c:v>
                </c:pt>
                <c:pt idx="111">
                  <c:v>4.1928994830801945E-4</c:v>
                </c:pt>
                <c:pt idx="112">
                  <c:v>1.5865881905377907E-3</c:v>
                </c:pt>
                <c:pt idx="113" formatCode="0.00E+00">
                  <c:v>7.6874498262848146E-5</c:v>
                </c:pt>
                <c:pt idx="114" formatCode="0.00E+00">
                  <c:v>4.4048303136830744E-5</c:v>
                </c:pt>
                <c:pt idx="115">
                  <c:v>9.6345673473512844E-4</c:v>
                </c:pt>
                <c:pt idx="116">
                  <c:v>1.0382059800664508E-4</c:v>
                </c:pt>
                <c:pt idx="117" formatCode="0.00E+00">
                  <c:v>4.7565611622494536E-5</c:v>
                </c:pt>
                <c:pt idx="118">
                  <c:v>3.8457520035400006E-4</c:v>
                </c:pt>
                <c:pt idx="119">
                  <c:v>1.3833033166643101E-4</c:v>
                </c:pt>
                <c:pt idx="120" formatCode="0.00E+00">
                  <c:v>3.6337209302325642E-5</c:v>
                </c:pt>
                <c:pt idx="121" formatCode="0.00E+00">
                  <c:v>5.2815711195240791E-7</c:v>
                </c:pt>
                <c:pt idx="122">
                  <c:v>1.4647557238146709E-4</c:v>
                </c:pt>
                <c:pt idx="123">
                  <c:v>8.5239588771903526E-4</c:v>
                </c:pt>
                <c:pt idx="124">
                  <c:v>1.6136457287079211E-4</c:v>
                </c:pt>
                <c:pt idx="125" formatCode="0.00E+00">
                  <c:v>3.3216738192400722E-5</c:v>
                </c:pt>
                <c:pt idx="126">
                  <c:v>1.3263001195667516E-4</c:v>
                </c:pt>
                <c:pt idx="127">
                  <c:v>1.3710219945009007E-4</c:v>
                </c:pt>
                <c:pt idx="128" formatCode="0.00E+00">
                  <c:v>1.1346144391033514E-5</c:v>
                </c:pt>
                <c:pt idx="129" formatCode="0.00E+00">
                  <c:v>4.7645331046654013E-5</c:v>
                </c:pt>
                <c:pt idx="130" formatCode="0.00E+00">
                  <c:v>9.624196262243856E-6</c:v>
                </c:pt>
                <c:pt idx="131">
                  <c:v>2.1840999649950414E-4</c:v>
                </c:pt>
                <c:pt idx="132" formatCode="0.00E+00">
                  <c:v>5.0110449312720838E-5</c:v>
                </c:pt>
                <c:pt idx="133" formatCode="0.00E+00">
                  <c:v>7.2432975353472977E-6</c:v>
                </c:pt>
                <c:pt idx="134" formatCode="0.00E+00">
                  <c:v>2.1290904876626927E-5</c:v>
                </c:pt>
                <c:pt idx="135" formatCode="0.00E+00">
                  <c:v>2.2534703443302724E-5</c:v>
                </c:pt>
                <c:pt idx="136" formatCode="0.00E+00">
                  <c:v>2.3178552113111313E-5</c:v>
                </c:pt>
                <c:pt idx="137">
                  <c:v>0</c:v>
                </c:pt>
                <c:pt idx="138" formatCode="0.00E+00">
                  <c:v>1.5181658975601606E-5</c:v>
                </c:pt>
                <c:pt idx="139" formatCode="0.00E+00">
                  <c:v>5.2999160724322237E-5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2.2662741531048714E-5</c:v>
                </c:pt>
                <c:pt idx="151" formatCode="0.00E+00">
                  <c:v>6.7604110329908145E-5</c:v>
                </c:pt>
                <c:pt idx="152" formatCode="0.00E+00">
                  <c:v>3.4826359866922321E-5</c:v>
                </c:pt>
                <c:pt idx="153" formatCode="0.00E+00">
                  <c:v>1.3413513954346801E-5</c:v>
                </c:pt>
                <c:pt idx="154" formatCode="0.00E+00">
                  <c:v>7.6091206431931174E-5</c:v>
                </c:pt>
                <c:pt idx="155">
                  <c:v>3.2418727361144619E-4</c:v>
                </c:pt>
                <c:pt idx="156" formatCode="0.00E+00">
                  <c:v>5.9556001957299981E-5</c:v>
                </c:pt>
                <c:pt idx="157" formatCode="0.00E+00">
                  <c:v>3.3802055164954033E-6</c:v>
                </c:pt>
                <c:pt idx="158">
                  <c:v>5.5362937495171164E-4</c:v>
                </c:pt>
                <c:pt idx="159" formatCode="0.00E+00">
                  <c:v>9.5504219354949595E-5</c:v>
                </c:pt>
                <c:pt idx="160" formatCode="0.00E+00">
                  <c:v>1.7169297861564001E-5</c:v>
                </c:pt>
                <c:pt idx="161">
                  <c:v>1.5088191171547003E-4</c:v>
                </c:pt>
                <c:pt idx="162" formatCode="0.00E+00">
                  <c:v>3.8786395009353431E-5</c:v>
                </c:pt>
                <c:pt idx="163" formatCode="0.00E+00">
                  <c:v>4.7639771498107121E-5</c:v>
                </c:pt>
                <c:pt idx="164" formatCode="0.00E+00">
                  <c:v>9.4691025071467341E-5</c:v>
                </c:pt>
                <c:pt idx="165">
                  <c:v>2.4670736500387118E-4</c:v>
                </c:pt>
                <c:pt idx="166" formatCode="0.00E+00">
                  <c:v>8.4505137912385164E-6</c:v>
                </c:pt>
                <c:pt idx="167" formatCode="0.00E+00">
                  <c:v>5.853169725533172E-6</c:v>
                </c:pt>
                <c:pt idx="168" formatCode="0.00E+00">
                  <c:v>2.9778000978650024E-5</c:v>
                </c:pt>
                <c:pt idx="169">
                  <c:v>1.7162880783518316E-4</c:v>
                </c:pt>
                <c:pt idx="170">
                  <c:v>1.9152971578682916E-4</c:v>
                </c:pt>
                <c:pt idx="171">
                  <c:v>1.7887674023343505E-4</c:v>
                </c:pt>
                <c:pt idx="172" formatCode="0.00E+00">
                  <c:v>2.7985467750205428E-5</c:v>
                </c:pt>
                <c:pt idx="173">
                  <c:v>5.8837257714007638E-4</c:v>
                </c:pt>
                <c:pt idx="174">
                  <c:v>1.4013946808725099E-4</c:v>
                </c:pt>
                <c:pt idx="175">
                  <c:v>2.6881334928499737E-4</c:v>
                </c:pt>
                <c:pt idx="176">
                  <c:v>1.2274127994281101E-4</c:v>
                </c:pt>
                <c:pt idx="177">
                  <c:v>1.9932734027957916E-4</c:v>
                </c:pt>
                <c:pt idx="178">
                  <c:v>2.6091646970513138E-4</c:v>
                </c:pt>
                <c:pt idx="179">
                  <c:v>1.3964098755971308E-4</c:v>
                </c:pt>
                <c:pt idx="180">
                  <c:v>1.0721798130385607E-4</c:v>
                </c:pt>
                <c:pt idx="181">
                  <c:v>3.8386582442224217E-4</c:v>
                </c:pt>
                <c:pt idx="182" formatCode="0.00E+00">
                  <c:v>5.7776723189284645E-5</c:v>
                </c:pt>
                <c:pt idx="183">
                  <c:v>3.3327115854250719E-4</c:v>
                </c:pt>
                <c:pt idx="184">
                  <c:v>1.5010453761129801E-3</c:v>
                </c:pt>
                <c:pt idx="185">
                  <c:v>3.1560735886205916E-3</c:v>
                </c:pt>
                <c:pt idx="186">
                  <c:v>1.1802189795361814E-3</c:v>
                </c:pt>
                <c:pt idx="187">
                  <c:v>2.5017308167182519E-4</c:v>
                </c:pt>
                <c:pt idx="188">
                  <c:v>1.2333768439487006E-3</c:v>
                </c:pt>
                <c:pt idx="189">
                  <c:v>2.4538795383989113E-3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277696"/>
        <c:axId val="83279232"/>
      </c:areaChart>
      <c:catAx>
        <c:axId val="83277696"/>
        <c:scaling>
          <c:orientation val="minMax"/>
        </c:scaling>
        <c:axPos val="b"/>
        <c:tickLblPos val="nextTo"/>
        <c:crossAx val="83279232"/>
        <c:crosses val="autoZero"/>
        <c:auto val="1"/>
        <c:lblAlgn val="ctr"/>
        <c:lblOffset val="100"/>
      </c:catAx>
      <c:valAx>
        <c:axId val="83279232"/>
        <c:scaling>
          <c:orientation val="minMax"/>
        </c:scaling>
        <c:axPos val="l"/>
        <c:numFmt formatCode="General" sourceLinked="1"/>
        <c:tickLblPos val="nextTo"/>
        <c:crossAx val="832776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'avg_bcell-PTBP3'!$B$1</c:f>
              <c:strCache>
                <c:ptCount val="1"/>
                <c:pt idx="0">
                  <c:v># of events: 102</c:v>
                </c:pt>
              </c:strCache>
            </c:strRef>
          </c:tx>
          <c:val>
            <c:numRef>
              <c:f>'avg_bcell-PTBP3'!$B$2:$B$201</c:f>
              <c:numCache>
                <c:formatCode>General</c:formatCode>
                <c:ptCount val="200"/>
                <c:pt idx="0">
                  <c:v>1.6562021348173819E-3</c:v>
                </c:pt>
                <c:pt idx="1">
                  <c:v>2.3941227431854115E-3</c:v>
                </c:pt>
                <c:pt idx="2" formatCode="0.00E+00">
                  <c:v>2.9421691711848802E-5</c:v>
                </c:pt>
                <c:pt idx="3">
                  <c:v>3.0989364323031314E-4</c:v>
                </c:pt>
                <c:pt idx="4">
                  <c:v>3.8197235625760031E-4</c:v>
                </c:pt>
                <c:pt idx="5">
                  <c:v>3.5024063145425415E-4</c:v>
                </c:pt>
                <c:pt idx="6">
                  <c:v>5.6055150455911504E-4</c:v>
                </c:pt>
                <c:pt idx="7">
                  <c:v>1.8735247814757107E-4</c:v>
                </c:pt>
                <c:pt idx="8">
                  <c:v>1.9713946895242408E-4</c:v>
                </c:pt>
                <c:pt idx="9">
                  <c:v>1.7766880821387307E-3</c:v>
                </c:pt>
                <c:pt idx="10">
                  <c:v>4.441379002404488E-4</c:v>
                </c:pt>
                <c:pt idx="11">
                  <c:v>2.02028801638856E-4</c:v>
                </c:pt>
                <c:pt idx="12" formatCode="0.00E+00">
                  <c:v>3.603897253991575E-5</c:v>
                </c:pt>
                <c:pt idx="13">
                  <c:v>5.7740264296629129E-4</c:v>
                </c:pt>
                <c:pt idx="14">
                  <c:v>2.0174997152615221E-4</c:v>
                </c:pt>
                <c:pt idx="15" formatCode="0.00E+00">
                  <c:v>3.6100063330138297E-5</c:v>
                </c:pt>
                <c:pt idx="16">
                  <c:v>1.72032625189805E-4</c:v>
                </c:pt>
                <c:pt idx="17">
                  <c:v>9.1185676643303396E-4</c:v>
                </c:pt>
                <c:pt idx="18">
                  <c:v>1.7397137811252808E-4</c:v>
                </c:pt>
                <c:pt idx="19" formatCode="0.00E+00">
                  <c:v>1.5629633576661701E-5</c:v>
                </c:pt>
                <c:pt idx="20" formatCode="0.00E+00">
                  <c:v>8.2893737984043701E-5</c:v>
                </c:pt>
                <c:pt idx="21" formatCode="0.00E+00">
                  <c:v>5.7212427454642104E-6</c:v>
                </c:pt>
                <c:pt idx="22" formatCode="0.00E+00">
                  <c:v>5.5068646886973447E-5</c:v>
                </c:pt>
                <c:pt idx="23" formatCode="0.00E+00">
                  <c:v>4.8483051776502414E-5</c:v>
                </c:pt>
                <c:pt idx="24" formatCode="0.00E+00">
                  <c:v>3.8446751249519428E-6</c:v>
                </c:pt>
                <c:pt idx="25">
                  <c:v>1.2244835675387013E-3</c:v>
                </c:pt>
                <c:pt idx="26">
                  <c:v>1.8414134749321812E-4</c:v>
                </c:pt>
                <c:pt idx="27">
                  <c:v>4.80400380145601E-4</c:v>
                </c:pt>
                <c:pt idx="28">
                  <c:v>3.3683104997139914E-4</c:v>
                </c:pt>
                <c:pt idx="29" formatCode="0.00E+00">
                  <c:v>2.752437873545142E-5</c:v>
                </c:pt>
                <c:pt idx="30" formatCode="0.00E+00">
                  <c:v>7.5750572622972746E-5</c:v>
                </c:pt>
                <c:pt idx="31">
                  <c:v>4.9449094191554804E-4</c:v>
                </c:pt>
                <c:pt idx="32" formatCode="0.00E+00">
                  <c:v>7.0766123852239628E-5</c:v>
                </c:pt>
                <c:pt idx="33">
                  <c:v>4.439053005363248E-4</c:v>
                </c:pt>
                <c:pt idx="34">
                  <c:v>3.8627085520480121E-4</c:v>
                </c:pt>
                <c:pt idx="35">
                  <c:v>0</c:v>
                </c:pt>
                <c:pt idx="36" formatCode="0.00E+00">
                  <c:v>1.5435415177705011E-5</c:v>
                </c:pt>
                <c:pt idx="37">
                  <c:v>0</c:v>
                </c:pt>
                <c:pt idx="38">
                  <c:v>3.1580409615891117E-4</c:v>
                </c:pt>
                <c:pt idx="39" formatCode="0.00E+00">
                  <c:v>8.6956307395662881E-6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1.4973255558213205E-4</c:v>
                </c:pt>
                <c:pt idx="51" formatCode="0.00E+00">
                  <c:v>8.1664439853895273E-5</c:v>
                </c:pt>
                <c:pt idx="52" formatCode="0.00E+00">
                  <c:v>3.9718400667995812E-5</c:v>
                </c:pt>
                <c:pt idx="53" formatCode="0.00E+00">
                  <c:v>2.4928292573446213E-5</c:v>
                </c:pt>
                <c:pt idx="54" formatCode="0.00E+00">
                  <c:v>9.9712181774543222E-5</c:v>
                </c:pt>
                <c:pt idx="55">
                  <c:v>1.1237555451527812E-4</c:v>
                </c:pt>
                <c:pt idx="56" formatCode="0.00E+00">
                  <c:v>8.5318915796189193E-5</c:v>
                </c:pt>
                <c:pt idx="57">
                  <c:v>1.482806039321331E-4</c:v>
                </c:pt>
                <c:pt idx="58">
                  <c:v>0</c:v>
                </c:pt>
                <c:pt idx="59">
                  <c:v>2.0189384259686598E-4</c:v>
                </c:pt>
                <c:pt idx="60" formatCode="0.00E+00">
                  <c:v>3.6780396483928239E-5</c:v>
                </c:pt>
                <c:pt idx="61" formatCode="0.00E+00">
                  <c:v>7.9369401573400379E-5</c:v>
                </c:pt>
                <c:pt idx="62" formatCode="0.00E+00">
                  <c:v>9.7805749751886541E-5</c:v>
                </c:pt>
                <c:pt idx="63" formatCode="0.00E+00">
                  <c:v>8.938674741832378E-5</c:v>
                </c:pt>
                <c:pt idx="64">
                  <c:v>1.942156364106503E-4</c:v>
                </c:pt>
                <c:pt idx="65" formatCode="0.00E+00">
                  <c:v>1.1511003368119614E-6</c:v>
                </c:pt>
                <c:pt idx="66" formatCode="0.00E+00">
                  <c:v>8.8319708802759927E-5</c:v>
                </c:pt>
                <c:pt idx="67" formatCode="0.00E+00">
                  <c:v>1.1468491139771408E-5</c:v>
                </c:pt>
                <c:pt idx="68" formatCode="0.00E+00">
                  <c:v>2.2813690482324552E-5</c:v>
                </c:pt>
                <c:pt idx="69">
                  <c:v>3.3589681381793906E-4</c:v>
                </c:pt>
                <c:pt idx="70" formatCode="0.00E+00">
                  <c:v>3.8601155873011555E-7</c:v>
                </c:pt>
                <c:pt idx="71">
                  <c:v>3.2717237079355941E-4</c:v>
                </c:pt>
                <c:pt idx="72">
                  <c:v>4.9613298607596842E-4</c:v>
                </c:pt>
                <c:pt idx="73">
                  <c:v>1.4018963036892398E-4</c:v>
                </c:pt>
                <c:pt idx="74">
                  <c:v>0</c:v>
                </c:pt>
                <c:pt idx="75" formatCode="0.00E+00">
                  <c:v>4.6486472106166655E-5</c:v>
                </c:pt>
                <c:pt idx="76">
                  <c:v>1.6306242694173205E-4</c:v>
                </c:pt>
                <c:pt idx="77">
                  <c:v>4.9605015893748139E-4</c:v>
                </c:pt>
                <c:pt idx="78" formatCode="0.00E+00">
                  <c:v>6.4717099983605102E-6</c:v>
                </c:pt>
                <c:pt idx="79">
                  <c:v>1.6431720498440215E-4</c:v>
                </c:pt>
                <c:pt idx="80" formatCode="0.00E+00">
                  <c:v>7.4732492453811523E-5</c:v>
                </c:pt>
                <c:pt idx="81">
                  <c:v>1.9465999790579112E-4</c:v>
                </c:pt>
                <c:pt idx="82">
                  <c:v>2.6250661023713521E-4</c:v>
                </c:pt>
                <c:pt idx="83" formatCode="0.00E+00">
                  <c:v>7.0806542600969011E-5</c:v>
                </c:pt>
                <c:pt idx="84" formatCode="0.00E+00">
                  <c:v>7.4162704007622095E-5</c:v>
                </c:pt>
                <c:pt idx="85">
                  <c:v>1.2859232332133899E-4</c:v>
                </c:pt>
                <c:pt idx="86">
                  <c:v>3.4488284402081312E-4</c:v>
                </c:pt>
                <c:pt idx="87">
                  <c:v>1.3683020784173707E-3</c:v>
                </c:pt>
                <c:pt idx="88">
                  <c:v>1.29782172993526E-3</c:v>
                </c:pt>
                <c:pt idx="89">
                  <c:v>8.86886162087658E-4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2.0923926984383313E-3</c:v>
                </c:pt>
                <c:pt idx="101">
                  <c:v>1.1522765233735316E-3</c:v>
                </c:pt>
                <c:pt idx="102">
                  <c:v>6.4528536679288328E-4</c:v>
                </c:pt>
                <c:pt idx="103">
                  <c:v>6.3393174765876748E-4</c:v>
                </c:pt>
                <c:pt idx="104" formatCode="0.00E+00">
                  <c:v>8.0947432235053382E-5</c:v>
                </c:pt>
                <c:pt idx="105">
                  <c:v>2.9123822833879517E-4</c:v>
                </c:pt>
                <c:pt idx="106">
                  <c:v>1.4386919878668406E-3</c:v>
                </c:pt>
                <c:pt idx="107">
                  <c:v>5.5086027299577033E-4</c:v>
                </c:pt>
                <c:pt idx="108">
                  <c:v>1.32816049771067E-4</c:v>
                </c:pt>
                <c:pt idx="109">
                  <c:v>8.8836732705535723E-4</c:v>
                </c:pt>
                <c:pt idx="110">
                  <c:v>1.8097599303535613E-3</c:v>
                </c:pt>
                <c:pt idx="111">
                  <c:v>1.37571108057968E-3</c:v>
                </c:pt>
                <c:pt idx="112" formatCode="0.00E+00">
                  <c:v>2.8796921818836501E-5</c:v>
                </c:pt>
                <c:pt idx="113">
                  <c:v>1.38756675984452E-3</c:v>
                </c:pt>
                <c:pt idx="114">
                  <c:v>5.482925609295872E-4</c:v>
                </c:pt>
                <c:pt idx="115" formatCode="0.00E+00">
                  <c:v>1.9640962061552221E-5</c:v>
                </c:pt>
                <c:pt idx="116">
                  <c:v>4.5909620467611127E-4</c:v>
                </c:pt>
                <c:pt idx="117">
                  <c:v>1.8536790762589808E-4</c:v>
                </c:pt>
                <c:pt idx="118">
                  <c:v>2.54545295648869E-4</c:v>
                </c:pt>
                <c:pt idx="119" formatCode="0.00E+00">
                  <c:v>7.6202281801126415E-6</c:v>
                </c:pt>
                <c:pt idx="120" formatCode="0.00E+00">
                  <c:v>9.3398989855052989E-5</c:v>
                </c:pt>
                <c:pt idx="121" formatCode="0.00E+00">
                  <c:v>5.5730240214884437E-6</c:v>
                </c:pt>
                <c:pt idx="122" formatCode="0.00E+00">
                  <c:v>7.5440777080820748E-5</c:v>
                </c:pt>
                <c:pt idx="123" formatCode="0.00E+00">
                  <c:v>8.0463139981870983E-6</c:v>
                </c:pt>
                <c:pt idx="124">
                  <c:v>2.2136212859339826E-4</c:v>
                </c:pt>
                <c:pt idx="125" formatCode="0.00E+00">
                  <c:v>2.4870425085305621E-6</c:v>
                </c:pt>
                <c:pt idx="126" formatCode="0.00E+00">
                  <c:v>7.9897654300747017E-5</c:v>
                </c:pt>
                <c:pt idx="127">
                  <c:v>4.6102919968463824E-4</c:v>
                </c:pt>
                <c:pt idx="128" formatCode="0.00E+00">
                  <c:v>3.0675599401212342E-6</c:v>
                </c:pt>
                <c:pt idx="129">
                  <c:v>0</c:v>
                </c:pt>
                <c:pt idx="130" formatCode="0.00E+00">
                  <c:v>3.685474779760434E-5</c:v>
                </c:pt>
                <c:pt idx="131" formatCode="0.00E+00">
                  <c:v>3.8313586768747716E-5</c:v>
                </c:pt>
                <c:pt idx="132" formatCode="0.00E+00">
                  <c:v>3.5947169030861817E-5</c:v>
                </c:pt>
                <c:pt idx="133" formatCode="0.00E+00">
                  <c:v>1.3499561534241403E-5</c:v>
                </c:pt>
                <c:pt idx="134">
                  <c:v>0</c:v>
                </c:pt>
                <c:pt idx="135" formatCode="0.00E+00">
                  <c:v>6.7972712976737551E-5</c:v>
                </c:pt>
                <c:pt idx="136">
                  <c:v>9.7034746959419208E-4</c:v>
                </c:pt>
                <c:pt idx="137">
                  <c:v>2.0427755715358113E-4</c:v>
                </c:pt>
                <c:pt idx="138" formatCode="0.00E+00">
                  <c:v>4.3329906019637249E-5</c:v>
                </c:pt>
                <c:pt idx="139">
                  <c:v>3.0623946167804739E-4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7.2570173041261663E-5</c:v>
                </c:pt>
                <c:pt idx="151">
                  <c:v>0</c:v>
                </c:pt>
                <c:pt idx="152">
                  <c:v>1.0459816617839703E-4</c:v>
                </c:pt>
                <c:pt idx="153" formatCode="0.00E+00">
                  <c:v>5.7126421412244789E-5</c:v>
                </c:pt>
                <c:pt idx="154">
                  <c:v>4.1202656542910329E-4</c:v>
                </c:pt>
                <c:pt idx="155">
                  <c:v>2.1341275666535226E-4</c:v>
                </c:pt>
                <c:pt idx="156" formatCode="0.00E+00">
                  <c:v>8.0881130319439183E-6</c:v>
                </c:pt>
                <c:pt idx="157" formatCode="0.00E+00">
                  <c:v>5.2666782533588266E-6</c:v>
                </c:pt>
                <c:pt idx="158" formatCode="0.00E+00">
                  <c:v>2.6613662607977544E-5</c:v>
                </c:pt>
                <c:pt idx="159" formatCode="0.00E+00">
                  <c:v>2.4515336206303527E-6</c:v>
                </c:pt>
                <c:pt idx="160" formatCode="0.00E+00">
                  <c:v>4.3359552733844598E-5</c:v>
                </c:pt>
                <c:pt idx="161">
                  <c:v>1.832704759463701E-4</c:v>
                </c:pt>
                <c:pt idx="162" formatCode="0.00E+00">
                  <c:v>1.8307976785485415E-5</c:v>
                </c:pt>
                <c:pt idx="163" formatCode="0.00E+00">
                  <c:v>6.6007117550252132E-5</c:v>
                </c:pt>
                <c:pt idx="164" formatCode="0.00E+00">
                  <c:v>3.7161175450162447E-5</c:v>
                </c:pt>
                <c:pt idx="165">
                  <c:v>6.1355368604860299E-4</c:v>
                </c:pt>
                <c:pt idx="166" formatCode="0.00E+00">
                  <c:v>1.7334148233066017E-5</c:v>
                </c:pt>
                <c:pt idx="167">
                  <c:v>0</c:v>
                </c:pt>
                <c:pt idx="168">
                  <c:v>1.2975778546712815E-4</c:v>
                </c:pt>
                <c:pt idx="169">
                  <c:v>1.2320436195868708E-4</c:v>
                </c:pt>
                <c:pt idx="170" formatCode="0.00E+00">
                  <c:v>2.1359306249733015E-5</c:v>
                </c:pt>
                <c:pt idx="171" formatCode="0.00E+00">
                  <c:v>2.3407458903817011E-6</c:v>
                </c:pt>
                <c:pt idx="172" formatCode="0.00E+00">
                  <c:v>7.1836684222059166E-6</c:v>
                </c:pt>
                <c:pt idx="173" formatCode="0.00E+00">
                  <c:v>3.0563271748054518E-5</c:v>
                </c:pt>
                <c:pt idx="174">
                  <c:v>1.8223453259101413E-3</c:v>
                </c:pt>
                <c:pt idx="175">
                  <c:v>2.083931594808382E-3</c:v>
                </c:pt>
                <c:pt idx="176">
                  <c:v>4.8539135430563702E-4</c:v>
                </c:pt>
                <c:pt idx="177" formatCode="0.00E+00">
                  <c:v>3.5431653787771642E-5</c:v>
                </c:pt>
                <c:pt idx="178">
                  <c:v>1.0103675483698107E-4</c:v>
                </c:pt>
                <c:pt idx="179" formatCode="0.00E+00">
                  <c:v>3.023614686216083E-5</c:v>
                </c:pt>
                <c:pt idx="180">
                  <c:v>3.0520530516256499E-4</c:v>
                </c:pt>
                <c:pt idx="181">
                  <c:v>3.1488561338327E-4</c:v>
                </c:pt>
                <c:pt idx="182" formatCode="0.00E+00">
                  <c:v>1.7597684748036319E-5</c:v>
                </c:pt>
                <c:pt idx="183" formatCode="0.00E+00">
                  <c:v>5.9976652960529934E-5</c:v>
                </c:pt>
                <c:pt idx="184" formatCode="0.00E+00">
                  <c:v>3.6172961974316237E-5</c:v>
                </c:pt>
                <c:pt idx="185">
                  <c:v>1.1273529754120912E-3</c:v>
                </c:pt>
                <c:pt idx="186">
                  <c:v>1.7849065238371307E-3</c:v>
                </c:pt>
                <c:pt idx="187">
                  <c:v>9.4997206467250682E-4</c:v>
                </c:pt>
                <c:pt idx="188">
                  <c:v>5.210492587159693E-3</c:v>
                </c:pt>
                <c:pt idx="189">
                  <c:v>2.1064057274826414E-3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299712"/>
        <c:axId val="83330176"/>
      </c:areaChart>
      <c:catAx>
        <c:axId val="83299712"/>
        <c:scaling>
          <c:orientation val="minMax"/>
        </c:scaling>
        <c:axPos val="b"/>
        <c:tickLblPos val="nextTo"/>
        <c:crossAx val="83330176"/>
        <c:crosses val="autoZero"/>
        <c:auto val="1"/>
        <c:lblAlgn val="ctr"/>
        <c:lblOffset val="100"/>
      </c:catAx>
      <c:valAx>
        <c:axId val="83330176"/>
        <c:scaling>
          <c:orientation val="minMax"/>
        </c:scaling>
        <c:axPos val="l"/>
        <c:numFmt formatCode="General" sourceLinked="1"/>
        <c:tickLblPos val="nextTo"/>
        <c:crossAx val="832997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'avg_bcell-PTBP3'!$D$1</c:f>
              <c:strCache>
                <c:ptCount val="1"/>
                <c:pt idx="0">
                  <c:v># of events: 120</c:v>
                </c:pt>
              </c:strCache>
            </c:strRef>
          </c:tx>
          <c:val>
            <c:numRef>
              <c:f>'avg_bcell-PTBP3'!$D$2:$D$201</c:f>
              <c:numCache>
                <c:formatCode>General</c:formatCode>
                <c:ptCount val="200"/>
                <c:pt idx="0">
                  <c:v>1.07116172097712E-3</c:v>
                </c:pt>
                <c:pt idx="1">
                  <c:v>2.8561247080016429E-4</c:v>
                </c:pt>
                <c:pt idx="2">
                  <c:v>1.9215429217669425E-3</c:v>
                </c:pt>
                <c:pt idx="3">
                  <c:v>2.0251410350271412E-3</c:v>
                </c:pt>
                <c:pt idx="4">
                  <c:v>3.1928052681586602E-4</c:v>
                </c:pt>
                <c:pt idx="5">
                  <c:v>1.4779942452976792E-4</c:v>
                </c:pt>
                <c:pt idx="6">
                  <c:v>2.2811068596721628E-4</c:v>
                </c:pt>
                <c:pt idx="7">
                  <c:v>1.1556308530377006E-4</c:v>
                </c:pt>
                <c:pt idx="8">
                  <c:v>1.1576646378106898E-4</c:v>
                </c:pt>
                <c:pt idx="9">
                  <c:v>1.4979915553746498E-4</c:v>
                </c:pt>
                <c:pt idx="10">
                  <c:v>3.6309801462203629E-4</c:v>
                </c:pt>
                <c:pt idx="11">
                  <c:v>1.3176048696224901E-3</c:v>
                </c:pt>
                <c:pt idx="12">
                  <c:v>3.3073698698698724E-4</c:v>
                </c:pt>
                <c:pt idx="13">
                  <c:v>1.5215563759360908E-4</c:v>
                </c:pt>
                <c:pt idx="14">
                  <c:v>4.5571245395651972E-4</c:v>
                </c:pt>
                <c:pt idx="15" formatCode="0.00E+00">
                  <c:v>3.6044617402810648E-5</c:v>
                </c:pt>
                <c:pt idx="16" formatCode="0.00E+00">
                  <c:v>4.1118421052631705E-6</c:v>
                </c:pt>
                <c:pt idx="17" formatCode="0.00E+00">
                  <c:v>2.7405535048770544E-5</c:v>
                </c:pt>
                <c:pt idx="18">
                  <c:v>1.4712806026365407E-4</c:v>
                </c:pt>
                <c:pt idx="19">
                  <c:v>1.5594656846518808E-4</c:v>
                </c:pt>
                <c:pt idx="20" formatCode="0.00E+00">
                  <c:v>5.1824212271973521E-7</c:v>
                </c:pt>
                <c:pt idx="21" formatCode="0.00E+00">
                  <c:v>3.3056045935198601E-5</c:v>
                </c:pt>
                <c:pt idx="22">
                  <c:v>1.3288694752280707E-4</c:v>
                </c:pt>
                <c:pt idx="23">
                  <c:v>1.3297121010959212E-4</c:v>
                </c:pt>
                <c:pt idx="24">
                  <c:v>1.7626238933795207E-4</c:v>
                </c:pt>
                <c:pt idx="25" formatCode="0.00E+00">
                  <c:v>5.3418803418803453E-6</c:v>
                </c:pt>
                <c:pt idx="26" formatCode="0.00E+00">
                  <c:v>1.3840326340326317E-5</c:v>
                </c:pt>
                <c:pt idx="27" formatCode="0.00E+00">
                  <c:v>1.0949000331162913E-5</c:v>
                </c:pt>
                <c:pt idx="28">
                  <c:v>3.7278667153278137E-4</c:v>
                </c:pt>
                <c:pt idx="29" formatCode="0.00E+00">
                  <c:v>7.3450854700854726E-6</c:v>
                </c:pt>
                <c:pt idx="30">
                  <c:v>4.7016392139788454E-4</c:v>
                </c:pt>
                <c:pt idx="31">
                  <c:v>1.4741715399610122E-4</c:v>
                </c:pt>
                <c:pt idx="32" formatCode="0.00E+00">
                  <c:v>5.1439713546349231E-5</c:v>
                </c:pt>
                <c:pt idx="33" formatCode="0.00E+00">
                  <c:v>2.5462962962963022E-5</c:v>
                </c:pt>
                <c:pt idx="34" formatCode="0.00E+00">
                  <c:v>7.9642332881662143E-5</c:v>
                </c:pt>
                <c:pt idx="35">
                  <c:v>0</c:v>
                </c:pt>
                <c:pt idx="36" formatCode="0.00E+00">
                  <c:v>3.1377765752765743E-5</c:v>
                </c:pt>
                <c:pt idx="37">
                  <c:v>1.0798054919908506E-4</c:v>
                </c:pt>
                <c:pt idx="38" formatCode="0.00E+00">
                  <c:v>5.1134344511210198E-5</c:v>
                </c:pt>
                <c:pt idx="39">
                  <c:v>9.3469345261505481E-4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5.4590798545545779E-4</c:v>
                </c:pt>
                <c:pt idx="51">
                  <c:v>1.3759244227994199E-4</c:v>
                </c:pt>
                <c:pt idx="52" formatCode="0.00E+00">
                  <c:v>3.1552266788162533E-6</c:v>
                </c:pt>
                <c:pt idx="53" formatCode="0.00E+00">
                  <c:v>3.1223822549265742E-6</c:v>
                </c:pt>
                <c:pt idx="54" formatCode="0.00E+00">
                  <c:v>8.933299249164588E-5</c:v>
                </c:pt>
                <c:pt idx="55" formatCode="0.00E+00">
                  <c:v>8.3244660950256133E-5</c:v>
                </c:pt>
                <c:pt idx="56" formatCode="0.00E+00">
                  <c:v>2.7269261732263334E-5</c:v>
                </c:pt>
                <c:pt idx="57">
                  <c:v>1.0361022079772101E-4</c:v>
                </c:pt>
                <c:pt idx="58" formatCode="0.00E+00">
                  <c:v>7.7538746617124274E-5</c:v>
                </c:pt>
                <c:pt idx="59" formatCode="0.00E+00">
                  <c:v>4.7649110149110228E-5</c:v>
                </c:pt>
                <c:pt idx="60">
                  <c:v>0</c:v>
                </c:pt>
                <c:pt idx="61" formatCode="0.00E+00">
                  <c:v>6.8353092546640979E-6</c:v>
                </c:pt>
                <c:pt idx="62">
                  <c:v>1.7463488033604512E-4</c:v>
                </c:pt>
                <c:pt idx="63" formatCode="0.00E+00">
                  <c:v>3.8394764957265012E-6</c:v>
                </c:pt>
                <c:pt idx="64" formatCode="0.00E+00">
                  <c:v>8.6537545263960531E-5</c:v>
                </c:pt>
                <c:pt idx="65">
                  <c:v>1.7779356060606101E-4</c:v>
                </c:pt>
                <c:pt idx="66" formatCode="0.00E+00">
                  <c:v>9.6960167714884779E-5</c:v>
                </c:pt>
                <c:pt idx="67">
                  <c:v>0</c:v>
                </c:pt>
                <c:pt idx="68" formatCode="0.00E+00">
                  <c:v>4.1749472744970797E-5</c:v>
                </c:pt>
                <c:pt idx="69">
                  <c:v>1.0041566528232603E-4</c:v>
                </c:pt>
                <c:pt idx="70">
                  <c:v>1.1177679446489014E-4</c:v>
                </c:pt>
                <c:pt idx="71" formatCode="0.00E+00">
                  <c:v>4.9589005712896636E-5</c:v>
                </c:pt>
                <c:pt idx="72">
                  <c:v>1.33680364627247E-4</c:v>
                </c:pt>
                <c:pt idx="73">
                  <c:v>6.2488007674856634E-4</c:v>
                </c:pt>
                <c:pt idx="74">
                  <c:v>7.2556181732780548E-4</c:v>
                </c:pt>
                <c:pt idx="75" formatCode="0.00E+00">
                  <c:v>5.6950491435140671E-5</c:v>
                </c:pt>
                <c:pt idx="76" formatCode="0.00E+00">
                  <c:v>8.3616903929404019E-5</c:v>
                </c:pt>
                <c:pt idx="77">
                  <c:v>4.9453862420129828E-4</c:v>
                </c:pt>
                <c:pt idx="78">
                  <c:v>2.6402878513624142E-4</c:v>
                </c:pt>
                <c:pt idx="79" formatCode="0.00E+00">
                  <c:v>8.6764971615730185E-5</c:v>
                </c:pt>
                <c:pt idx="80">
                  <c:v>2.176402447651391E-4</c:v>
                </c:pt>
                <c:pt idx="81" formatCode="0.00E+00">
                  <c:v>5.8349678888924027E-5</c:v>
                </c:pt>
                <c:pt idx="82">
                  <c:v>4.3781689586122922E-4</c:v>
                </c:pt>
                <c:pt idx="83">
                  <c:v>8.7218386129673056E-4</c:v>
                </c:pt>
                <c:pt idx="84">
                  <c:v>9.2608986734988826E-4</c:v>
                </c:pt>
                <c:pt idx="85">
                  <c:v>2.4810289612921211E-4</c:v>
                </c:pt>
                <c:pt idx="86">
                  <c:v>2.7293669871794921E-4</c:v>
                </c:pt>
                <c:pt idx="87">
                  <c:v>1.3498626610764007E-4</c:v>
                </c:pt>
                <c:pt idx="88">
                  <c:v>4.3161939294305326E-4</c:v>
                </c:pt>
                <c:pt idx="89">
                  <c:v>5.7726042821287132E-4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1.2669927992508601E-4</c:v>
                </c:pt>
                <c:pt idx="101">
                  <c:v>6.5906939417717265E-4</c:v>
                </c:pt>
                <c:pt idx="102">
                  <c:v>7.9540217085203463E-4</c:v>
                </c:pt>
                <c:pt idx="103">
                  <c:v>2.5608595627878416E-4</c:v>
                </c:pt>
                <c:pt idx="104">
                  <c:v>2.5214238128212535E-4</c:v>
                </c:pt>
                <c:pt idx="105">
                  <c:v>9.8996007974595573E-4</c:v>
                </c:pt>
                <c:pt idx="106">
                  <c:v>7.1575008653746428E-4</c:v>
                </c:pt>
                <c:pt idx="107" formatCode="0.00E+00">
                  <c:v>8.807119523439769E-5</c:v>
                </c:pt>
                <c:pt idx="108">
                  <c:v>5.1935437241868929E-4</c:v>
                </c:pt>
                <c:pt idx="109">
                  <c:v>2.0223519880798002E-4</c:v>
                </c:pt>
                <c:pt idx="110">
                  <c:v>1.5283251680054408E-4</c:v>
                </c:pt>
                <c:pt idx="111">
                  <c:v>1.0936419522519899E-3</c:v>
                </c:pt>
                <c:pt idx="112">
                  <c:v>1.338019296859E-3</c:v>
                </c:pt>
                <c:pt idx="113">
                  <c:v>1.0532921654155707E-4</c:v>
                </c:pt>
                <c:pt idx="114">
                  <c:v>1.5235656983104398E-4</c:v>
                </c:pt>
                <c:pt idx="115">
                  <c:v>1.0854684510154299E-3</c:v>
                </c:pt>
                <c:pt idx="116" formatCode="0.00E+00">
                  <c:v>5.5251172438672401E-5</c:v>
                </c:pt>
                <c:pt idx="117" formatCode="0.00E+00">
                  <c:v>7.0861678004535191E-7</c:v>
                </c:pt>
                <c:pt idx="118">
                  <c:v>2.4846342045590223E-4</c:v>
                </c:pt>
                <c:pt idx="119" formatCode="0.00E+00">
                  <c:v>2.86846641013308E-5</c:v>
                </c:pt>
                <c:pt idx="120">
                  <c:v>1.6361278080028117E-4</c:v>
                </c:pt>
                <c:pt idx="121" formatCode="0.00E+00">
                  <c:v>1.6037977931742412E-7</c:v>
                </c:pt>
                <c:pt idx="122">
                  <c:v>6.07442348008387E-4</c:v>
                </c:pt>
                <c:pt idx="123">
                  <c:v>1.7044926547496301E-3</c:v>
                </c:pt>
                <c:pt idx="124">
                  <c:v>4.2252728942454229E-4</c:v>
                </c:pt>
                <c:pt idx="125" formatCode="0.00E+00">
                  <c:v>9.5104894695783798E-5</c:v>
                </c:pt>
                <c:pt idx="126">
                  <c:v>1.3776849263991809E-4</c:v>
                </c:pt>
                <c:pt idx="127" formatCode="0.00E+00">
                  <c:v>8.9485753472518686E-5</c:v>
                </c:pt>
                <c:pt idx="128" formatCode="0.00E+00">
                  <c:v>4.1965860418241425E-5</c:v>
                </c:pt>
                <c:pt idx="129" formatCode="0.00E+00">
                  <c:v>2.7534741062277723E-5</c:v>
                </c:pt>
                <c:pt idx="130" formatCode="0.00E+00">
                  <c:v>1.0964912280701801E-5</c:v>
                </c:pt>
                <c:pt idx="131">
                  <c:v>1.9046680101468611E-4</c:v>
                </c:pt>
                <c:pt idx="132" formatCode="0.00E+00">
                  <c:v>1.7775446571669999E-5</c:v>
                </c:pt>
                <c:pt idx="133" formatCode="0.00E+00">
                  <c:v>6.7750677506775178E-6</c:v>
                </c:pt>
                <c:pt idx="134" formatCode="0.00E+00">
                  <c:v>1.8977103036336517E-5</c:v>
                </c:pt>
                <c:pt idx="135" formatCode="0.00E+00">
                  <c:v>9.9606524911403116E-5</c:v>
                </c:pt>
                <c:pt idx="136" formatCode="0.00E+00">
                  <c:v>2.2712883823994912E-5</c:v>
                </c:pt>
                <c:pt idx="137">
                  <c:v>0</c:v>
                </c:pt>
                <c:pt idx="138" formatCode="0.00E+00">
                  <c:v>6.7958720840310174E-5</c:v>
                </c:pt>
                <c:pt idx="139">
                  <c:v>1.3738861211625813E-4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4.5687134502924028E-5</c:v>
                </c:pt>
                <c:pt idx="151" formatCode="0.00E+00">
                  <c:v>4.960317460317463E-5</c:v>
                </c:pt>
                <c:pt idx="152" formatCode="0.00E+00">
                  <c:v>5.9523809523809503E-5</c:v>
                </c:pt>
                <c:pt idx="153" formatCode="0.00E+00">
                  <c:v>1.2019230769230801E-5</c:v>
                </c:pt>
                <c:pt idx="154" formatCode="0.00E+00">
                  <c:v>5.3022044573643443E-5</c:v>
                </c:pt>
                <c:pt idx="155">
                  <c:v>2.0990447461035716E-4</c:v>
                </c:pt>
                <c:pt idx="156">
                  <c:v>1.0185185185185213E-4</c:v>
                </c:pt>
                <c:pt idx="157">
                  <c:v>0</c:v>
                </c:pt>
                <c:pt idx="158">
                  <c:v>5.5304387965678342E-4</c:v>
                </c:pt>
                <c:pt idx="159" formatCode="0.00E+00">
                  <c:v>5.5557369436826139E-5</c:v>
                </c:pt>
                <c:pt idx="160" formatCode="0.00E+00">
                  <c:v>2.2401433691756327E-6</c:v>
                </c:pt>
                <c:pt idx="161">
                  <c:v>1.3922667802086501E-4</c:v>
                </c:pt>
                <c:pt idx="162" formatCode="0.00E+00">
                  <c:v>2.9863533173084525E-5</c:v>
                </c:pt>
                <c:pt idx="163" formatCode="0.00E+00">
                  <c:v>4.5069489528161244E-5</c:v>
                </c:pt>
                <c:pt idx="164">
                  <c:v>2.0148470963226114E-4</c:v>
                </c:pt>
                <c:pt idx="165">
                  <c:v>1.8379882104240203E-4</c:v>
                </c:pt>
                <c:pt idx="166" formatCode="0.00E+00">
                  <c:v>1.8768768768768826E-6</c:v>
                </c:pt>
                <c:pt idx="167" formatCode="0.00E+00">
                  <c:v>8.1699346405228783E-6</c:v>
                </c:pt>
                <c:pt idx="168" formatCode="0.00E+00">
                  <c:v>4.0849673202614425E-6</c:v>
                </c:pt>
                <c:pt idx="169">
                  <c:v>1.02159314800953E-4</c:v>
                </c:pt>
                <c:pt idx="170">
                  <c:v>1.2227701644462418E-4</c:v>
                </c:pt>
                <c:pt idx="171">
                  <c:v>2.2751234902563221E-4</c:v>
                </c:pt>
                <c:pt idx="172" formatCode="0.00E+00">
                  <c:v>2.9548200820291215E-5</c:v>
                </c:pt>
                <c:pt idx="173">
                  <c:v>8.1274573747010183E-4</c:v>
                </c:pt>
                <c:pt idx="174">
                  <c:v>2.0155975766839328E-4</c:v>
                </c:pt>
                <c:pt idx="175">
                  <c:v>2.6163276107771916E-4</c:v>
                </c:pt>
                <c:pt idx="176" formatCode="0.00E+00">
                  <c:v>3.6409755891764237E-5</c:v>
                </c:pt>
                <c:pt idx="177" formatCode="0.00E+00">
                  <c:v>5.6932512963392923E-5</c:v>
                </c:pt>
                <c:pt idx="178">
                  <c:v>1.5393939486229005E-4</c:v>
                </c:pt>
                <c:pt idx="179" formatCode="0.00E+00">
                  <c:v>8.1429609158161043E-5</c:v>
                </c:pt>
                <c:pt idx="180" formatCode="0.00E+00">
                  <c:v>8.9699074074074236E-5</c:v>
                </c:pt>
                <c:pt idx="181">
                  <c:v>9.4998582626209757E-4</c:v>
                </c:pt>
                <c:pt idx="182" formatCode="0.00E+00">
                  <c:v>8.5761164390196803E-5</c:v>
                </c:pt>
                <c:pt idx="183" formatCode="0.00E+00">
                  <c:v>5.342842842842844E-5</c:v>
                </c:pt>
                <c:pt idx="184">
                  <c:v>2.6312100172949213E-3</c:v>
                </c:pt>
                <c:pt idx="185">
                  <c:v>2.6982164965620313E-3</c:v>
                </c:pt>
                <c:pt idx="186">
                  <c:v>9.5026313553025208E-4</c:v>
                </c:pt>
                <c:pt idx="187">
                  <c:v>2.1004188712522013E-4</c:v>
                </c:pt>
                <c:pt idx="188">
                  <c:v>3.0427560067520119E-3</c:v>
                </c:pt>
                <c:pt idx="189">
                  <c:v>1.7357733585607301E-3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350272"/>
        <c:axId val="83351808"/>
      </c:areaChart>
      <c:catAx>
        <c:axId val="83350272"/>
        <c:scaling>
          <c:orientation val="minMax"/>
        </c:scaling>
        <c:axPos val="b"/>
        <c:tickLblPos val="nextTo"/>
        <c:crossAx val="83351808"/>
        <c:crosses val="autoZero"/>
        <c:auto val="1"/>
        <c:lblAlgn val="ctr"/>
        <c:lblOffset val="100"/>
      </c:catAx>
      <c:valAx>
        <c:axId val="83351808"/>
        <c:scaling>
          <c:orientation val="minMax"/>
        </c:scaling>
        <c:axPos val="l"/>
        <c:numFmt formatCode="General" sourceLinked="1"/>
        <c:tickLblPos val="nextTo"/>
        <c:crossAx val="833502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'avg_bcell-PTBP3.rmdup'!$D$1</c:f>
              <c:strCache>
                <c:ptCount val="1"/>
                <c:pt idx="0">
                  <c:v># of events: 120</c:v>
                </c:pt>
              </c:strCache>
            </c:strRef>
          </c:tx>
          <c:val>
            <c:numRef>
              <c:f>'avg_bcell-PTBP3.rmdup'!$D$2:$D$201</c:f>
              <c:numCache>
                <c:formatCode>General</c:formatCode>
                <c:ptCount val="200"/>
                <c:pt idx="0">
                  <c:v>1.1907793209876506E-3</c:v>
                </c:pt>
                <c:pt idx="1">
                  <c:v>5.7884837962963033E-4</c:v>
                </c:pt>
                <c:pt idx="2">
                  <c:v>2.3817239858906513E-3</c:v>
                </c:pt>
                <c:pt idx="3">
                  <c:v>2.123739436852182E-3</c:v>
                </c:pt>
                <c:pt idx="4">
                  <c:v>3.8639780167472928E-4</c:v>
                </c:pt>
                <c:pt idx="5">
                  <c:v>1.9593400833811816E-4</c:v>
                </c:pt>
                <c:pt idx="6" formatCode="0.00E+00">
                  <c:v>6.0757006841672561E-5</c:v>
                </c:pt>
                <c:pt idx="7">
                  <c:v>1.5869560543515715E-4</c:v>
                </c:pt>
                <c:pt idx="8" formatCode="0.00E+00">
                  <c:v>8.9228036175710682E-5</c:v>
                </c:pt>
                <c:pt idx="9">
                  <c:v>3.0781022323250024E-4</c:v>
                </c:pt>
                <c:pt idx="10">
                  <c:v>2.7022894927951699E-4</c:v>
                </c:pt>
                <c:pt idx="11">
                  <c:v>1.5151775755490901E-3</c:v>
                </c:pt>
                <c:pt idx="12">
                  <c:v>2.0216049382716013E-4</c:v>
                </c:pt>
                <c:pt idx="13">
                  <c:v>1.6245039682539716E-4</c:v>
                </c:pt>
                <c:pt idx="14">
                  <c:v>4.8029119318181802E-4</c:v>
                </c:pt>
                <c:pt idx="15">
                  <c:v>1.1005216431572999E-4</c:v>
                </c:pt>
                <c:pt idx="16" formatCode="0.00E+00">
                  <c:v>2.1701388888888927E-6</c:v>
                </c:pt>
                <c:pt idx="17" formatCode="0.00E+00">
                  <c:v>1.0466507177033508E-5</c:v>
                </c:pt>
                <c:pt idx="18" formatCode="0.00E+00">
                  <c:v>4.2067307692307731E-5</c:v>
                </c:pt>
                <c:pt idx="19">
                  <c:v>2.0129870129870128E-4</c:v>
                </c:pt>
                <c:pt idx="20" formatCode="0.00E+00">
                  <c:v>3.6549707602339251E-6</c:v>
                </c:pt>
                <c:pt idx="21" formatCode="0.00E+00">
                  <c:v>1.0466507177033508E-5</c:v>
                </c:pt>
                <c:pt idx="22">
                  <c:v>1.4849950396825408E-4</c:v>
                </c:pt>
                <c:pt idx="23">
                  <c:v>1.9298463171818408E-4</c:v>
                </c:pt>
                <c:pt idx="24" formatCode="0.00E+00">
                  <c:v>5.2858382936507944E-5</c:v>
                </c:pt>
                <c:pt idx="25" formatCode="0.00E+00">
                  <c:v>7.7160493827160597E-6</c:v>
                </c:pt>
                <c:pt idx="26" formatCode="0.00E+00">
                  <c:v>4.3209876543209895E-5</c:v>
                </c:pt>
                <c:pt idx="27" formatCode="0.00E+00">
                  <c:v>4.1644620811287512E-5</c:v>
                </c:pt>
                <c:pt idx="28">
                  <c:v>4.2699954159295344E-4</c:v>
                </c:pt>
                <c:pt idx="29" formatCode="0.00E+00">
                  <c:v>3.3068783068783125E-6</c:v>
                </c:pt>
                <c:pt idx="30">
                  <c:v>3.701516742032736E-4</c:v>
                </c:pt>
                <c:pt idx="31" formatCode="0.00E+00">
                  <c:v>6.9444444444444471E-5</c:v>
                </c:pt>
                <c:pt idx="32" formatCode="0.00E+00">
                  <c:v>4.4417388167388245E-5</c:v>
                </c:pt>
                <c:pt idx="33" formatCode="0.00E+00">
                  <c:v>1.8090569561157821E-5</c:v>
                </c:pt>
                <c:pt idx="34" formatCode="0.00E+00">
                  <c:v>5.511463844797186E-5</c:v>
                </c:pt>
                <c:pt idx="35">
                  <c:v>0</c:v>
                </c:pt>
                <c:pt idx="36">
                  <c:v>1.0416666666666701E-4</c:v>
                </c:pt>
                <c:pt idx="37">
                  <c:v>2.2569444444444411E-4</c:v>
                </c:pt>
                <c:pt idx="38">
                  <c:v>1.3477704678362611E-4</c:v>
                </c:pt>
                <c:pt idx="39">
                  <c:v>5.8558723196881128E-4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5.3310886644220034E-4</c:v>
                </c:pt>
                <c:pt idx="51">
                  <c:v>1.7361111111111114E-4</c:v>
                </c:pt>
                <c:pt idx="52" formatCode="0.00E+00">
                  <c:v>2.2011408730158717E-5</c:v>
                </c:pt>
                <c:pt idx="53" formatCode="0.00E+00">
                  <c:v>8.9249286005711859E-6</c:v>
                </c:pt>
                <c:pt idx="54" formatCode="0.00E+00">
                  <c:v>3.3198995771670222E-5</c:v>
                </c:pt>
                <c:pt idx="55">
                  <c:v>1.8475990155677701E-4</c:v>
                </c:pt>
                <c:pt idx="56" formatCode="0.00E+00">
                  <c:v>7.8811369509043942E-5</c:v>
                </c:pt>
                <c:pt idx="57" formatCode="0.00E+00">
                  <c:v>8.9285714285714299E-5</c:v>
                </c:pt>
                <c:pt idx="58" formatCode="0.00E+00">
                  <c:v>2.3096478174603212E-5</c:v>
                </c:pt>
                <c:pt idx="59" formatCode="0.00E+00">
                  <c:v>5.1220669427191239E-5</c:v>
                </c:pt>
                <c:pt idx="60">
                  <c:v>0</c:v>
                </c:pt>
                <c:pt idx="61" formatCode="0.00E+00">
                  <c:v>9.6200096200096307E-6</c:v>
                </c:pt>
                <c:pt idx="62">
                  <c:v>1.8532547699214415E-4</c:v>
                </c:pt>
                <c:pt idx="63" formatCode="0.00E+00">
                  <c:v>4.9603174603174629E-6</c:v>
                </c:pt>
                <c:pt idx="64" formatCode="0.00E+00">
                  <c:v>7.8703703703703783E-5</c:v>
                </c:pt>
                <c:pt idx="65">
                  <c:v>1.8750000000000011E-4</c:v>
                </c:pt>
                <c:pt idx="66" formatCode="0.00E+00">
                  <c:v>8.9285714285714299E-5</c:v>
                </c:pt>
                <c:pt idx="67">
                  <c:v>0</c:v>
                </c:pt>
                <c:pt idx="68" formatCode="0.00E+00">
                  <c:v>5.0647451963241441E-5</c:v>
                </c:pt>
                <c:pt idx="69" formatCode="0.00E+00">
                  <c:v>8.5927166005291103E-5</c:v>
                </c:pt>
                <c:pt idx="70">
                  <c:v>2.4280753968254013E-4</c:v>
                </c:pt>
                <c:pt idx="71" formatCode="0.00E+00">
                  <c:v>2.8705018939393928E-5</c:v>
                </c:pt>
                <c:pt idx="72" formatCode="0.00E+00">
                  <c:v>5.0636574074074113E-5</c:v>
                </c:pt>
                <c:pt idx="73">
                  <c:v>5.8208410216094232E-4</c:v>
                </c:pt>
                <c:pt idx="74">
                  <c:v>8.6660301504051557E-4</c:v>
                </c:pt>
                <c:pt idx="75">
                  <c:v>1.7443094135802508E-4</c:v>
                </c:pt>
                <c:pt idx="76">
                  <c:v>1.9984567901234611E-4</c:v>
                </c:pt>
                <c:pt idx="77">
                  <c:v>5.2861952861952904E-4</c:v>
                </c:pt>
                <c:pt idx="78">
                  <c:v>3.8137210012210033E-4</c:v>
                </c:pt>
                <c:pt idx="79">
                  <c:v>2.5215382205513829E-4</c:v>
                </c:pt>
                <c:pt idx="80">
                  <c:v>1.5740740740740708E-4</c:v>
                </c:pt>
                <c:pt idx="81" formatCode="0.00E+00">
                  <c:v>4.185267857142864E-5</c:v>
                </c:pt>
                <c:pt idx="82">
                  <c:v>4.2725694444444462E-4</c:v>
                </c:pt>
                <c:pt idx="83">
                  <c:v>6.9575681720037265E-4</c:v>
                </c:pt>
                <c:pt idx="84">
                  <c:v>1.009011109808771E-3</c:v>
                </c:pt>
                <c:pt idx="85">
                  <c:v>1.6211755233494412E-4</c:v>
                </c:pt>
                <c:pt idx="86">
                  <c:v>2.5297619047619024E-4</c:v>
                </c:pt>
                <c:pt idx="87" formatCode="0.00E+00">
                  <c:v>9.5373055442499993E-5</c:v>
                </c:pt>
                <c:pt idx="88">
                  <c:v>5.4432594797178149E-4</c:v>
                </c:pt>
                <c:pt idx="89">
                  <c:v>3.7563131313131316E-4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 formatCode="0.00E+00">
                  <c:v>8.4876543209876716E-5</c:v>
                </c:pt>
                <c:pt idx="101">
                  <c:v>5.8903206168831241E-4</c:v>
                </c:pt>
                <c:pt idx="102">
                  <c:v>7.1600115740740728E-4</c:v>
                </c:pt>
                <c:pt idx="103">
                  <c:v>1.9359016754850108E-4</c:v>
                </c:pt>
                <c:pt idx="104">
                  <c:v>2.9594737200435702E-4</c:v>
                </c:pt>
                <c:pt idx="105">
                  <c:v>9.8850223850223884E-4</c:v>
                </c:pt>
                <c:pt idx="106">
                  <c:v>4.9335706504824103E-4</c:v>
                </c:pt>
                <c:pt idx="107">
                  <c:v>2.718702215185592E-4</c:v>
                </c:pt>
                <c:pt idx="108">
                  <c:v>3.3653914464336528E-4</c:v>
                </c:pt>
                <c:pt idx="109">
                  <c:v>2.8125592024249316E-4</c:v>
                </c:pt>
                <c:pt idx="110">
                  <c:v>2.5239262371615337E-4</c:v>
                </c:pt>
                <c:pt idx="111">
                  <c:v>8.6140790491280725E-4</c:v>
                </c:pt>
                <c:pt idx="112">
                  <c:v>1.8482421891707122E-3</c:v>
                </c:pt>
                <c:pt idx="113">
                  <c:v>1.5793438587556209E-4</c:v>
                </c:pt>
                <c:pt idx="114" formatCode="0.00E+00">
                  <c:v>9.0494791666666756E-5</c:v>
                </c:pt>
                <c:pt idx="115">
                  <c:v>1.24811921296296E-3</c:v>
                </c:pt>
                <c:pt idx="116" formatCode="0.00E+00">
                  <c:v>9.0525793650793703E-5</c:v>
                </c:pt>
                <c:pt idx="117" formatCode="0.00E+00">
                  <c:v>6.3131313131313131E-6</c:v>
                </c:pt>
                <c:pt idx="118">
                  <c:v>3.3143939393939401E-4</c:v>
                </c:pt>
                <c:pt idx="119" formatCode="0.00E+00">
                  <c:v>6.3244047619047614E-5</c:v>
                </c:pt>
                <c:pt idx="120" formatCode="0.00E+00">
                  <c:v>7.4652777777777841E-5</c:v>
                </c:pt>
                <c:pt idx="121" formatCode="0.00E+00">
                  <c:v>1.0850694444444406E-6</c:v>
                </c:pt>
                <c:pt idx="122">
                  <c:v>3.00925925925926E-4</c:v>
                </c:pt>
                <c:pt idx="123">
                  <c:v>1.5407347282347301E-3</c:v>
                </c:pt>
                <c:pt idx="124">
                  <c:v>3.3151455026455011E-4</c:v>
                </c:pt>
                <c:pt idx="125" formatCode="0.00E+00">
                  <c:v>6.8241943241943237E-5</c:v>
                </c:pt>
                <c:pt idx="126">
                  <c:v>2.7248099123099135E-4</c:v>
                </c:pt>
                <c:pt idx="127">
                  <c:v>1.6527959887334908E-4</c:v>
                </c:pt>
                <c:pt idx="128" formatCode="0.00E+00">
                  <c:v>2.3310023310023313E-5</c:v>
                </c:pt>
                <c:pt idx="129" formatCode="0.00E+00">
                  <c:v>1.8960160818713426E-5</c:v>
                </c:pt>
                <c:pt idx="130" formatCode="0.00E+00">
                  <c:v>2.1701388888888927E-6</c:v>
                </c:pt>
                <c:pt idx="131">
                  <c:v>3.0127627002627012E-4</c:v>
                </c:pt>
                <c:pt idx="132">
                  <c:v>1.02949134199134E-4</c:v>
                </c:pt>
                <c:pt idx="133" formatCode="0.00E+00">
                  <c:v>1.4880952380952408E-5</c:v>
                </c:pt>
                <c:pt idx="134" formatCode="0.00E+00">
                  <c:v>2.2546897546897523E-5</c:v>
                </c:pt>
                <c:pt idx="135" formatCode="0.00E+00">
                  <c:v>1.7636684303351009E-5</c:v>
                </c:pt>
                <c:pt idx="136" formatCode="0.00E+00">
                  <c:v>4.7619047619047634E-5</c:v>
                </c:pt>
                <c:pt idx="137">
                  <c:v>0</c:v>
                </c:pt>
                <c:pt idx="138" formatCode="0.00E+00">
                  <c:v>3.1189874939874934E-5</c:v>
                </c:pt>
                <c:pt idx="139" formatCode="0.00E+00">
                  <c:v>7.0767195767195839E-5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1.841329966329971E-5</c:v>
                </c:pt>
                <c:pt idx="151" formatCode="0.00E+00">
                  <c:v>3.4722222222222222E-5</c:v>
                </c:pt>
                <c:pt idx="152" formatCode="0.00E+00">
                  <c:v>3.4722222222222222E-5</c:v>
                </c:pt>
                <c:pt idx="153" formatCode="0.00E+00">
                  <c:v>3.8580246913580222E-6</c:v>
                </c:pt>
                <c:pt idx="154">
                  <c:v>1.1408730158730207E-4</c:v>
                </c:pt>
                <c:pt idx="155">
                  <c:v>2.9586834733893601E-4</c:v>
                </c:pt>
                <c:pt idx="156" formatCode="0.00E+00">
                  <c:v>6.6137566137566142E-5</c:v>
                </c:pt>
                <c:pt idx="157">
                  <c:v>0</c:v>
                </c:pt>
                <c:pt idx="158">
                  <c:v>6.0061177248677238E-4</c:v>
                </c:pt>
                <c:pt idx="159">
                  <c:v>1.2400793650793601E-4</c:v>
                </c:pt>
                <c:pt idx="160" formatCode="0.00E+00">
                  <c:v>9.9206349206349308E-6</c:v>
                </c:pt>
                <c:pt idx="161" formatCode="0.00E+00">
                  <c:v>8.3195546737213546E-5</c:v>
                </c:pt>
                <c:pt idx="162" formatCode="0.00E+00">
                  <c:v>5.6606804653679726E-5</c:v>
                </c:pt>
                <c:pt idx="163" formatCode="0.00E+00">
                  <c:v>9.7873263888888961E-5</c:v>
                </c:pt>
                <c:pt idx="164">
                  <c:v>1.9453745039682522E-4</c:v>
                </c:pt>
                <c:pt idx="165">
                  <c:v>1.7454724945533808E-4</c:v>
                </c:pt>
                <c:pt idx="166" formatCode="0.00E+00">
                  <c:v>1.7361111111111118E-5</c:v>
                </c:pt>
                <c:pt idx="167" formatCode="0.00E+00">
                  <c:v>4.9603174603174629E-6</c:v>
                </c:pt>
                <c:pt idx="168" formatCode="0.00E+00">
                  <c:v>7.4404761904761998E-6</c:v>
                </c:pt>
                <c:pt idx="169">
                  <c:v>1.8505799755799709E-4</c:v>
                </c:pt>
                <c:pt idx="170">
                  <c:v>1.7022732865756105E-4</c:v>
                </c:pt>
                <c:pt idx="171">
                  <c:v>1.150289661319071E-4</c:v>
                </c:pt>
                <c:pt idx="172" formatCode="0.00E+00">
                  <c:v>2.1494708994709016E-5</c:v>
                </c:pt>
                <c:pt idx="173">
                  <c:v>7.1610701152852348E-4</c:v>
                </c:pt>
                <c:pt idx="174">
                  <c:v>2.1116991320479714E-4</c:v>
                </c:pt>
                <c:pt idx="175">
                  <c:v>1.8777904721817211E-4</c:v>
                </c:pt>
                <c:pt idx="176" formatCode="0.00E+00">
                  <c:v>6.6229216045392519E-5</c:v>
                </c:pt>
                <c:pt idx="177" formatCode="0.00E+00">
                  <c:v>7.5231481481481541E-5</c:v>
                </c:pt>
                <c:pt idx="178">
                  <c:v>1.6445397603485811E-4</c:v>
                </c:pt>
                <c:pt idx="179" formatCode="0.00E+00">
                  <c:v>7.5231481481481541E-5</c:v>
                </c:pt>
                <c:pt idx="180" formatCode="0.00E+00">
                  <c:v>8.3462732919254673E-5</c:v>
                </c:pt>
                <c:pt idx="181">
                  <c:v>7.8863101039636176E-4</c:v>
                </c:pt>
                <c:pt idx="182" formatCode="0.00E+00">
                  <c:v>3.6940967647489441E-5</c:v>
                </c:pt>
                <c:pt idx="183" formatCode="0.00E+00">
                  <c:v>5.2083333333333391E-5</c:v>
                </c:pt>
                <c:pt idx="184">
                  <c:v>1.8171296296296301E-3</c:v>
                </c:pt>
                <c:pt idx="185">
                  <c:v>2.9232317927170948E-3</c:v>
                </c:pt>
                <c:pt idx="186">
                  <c:v>2.127107075023742E-3</c:v>
                </c:pt>
                <c:pt idx="187">
                  <c:v>1.3988095238095215E-4</c:v>
                </c:pt>
                <c:pt idx="188">
                  <c:v>2.5339042049568414E-3</c:v>
                </c:pt>
                <c:pt idx="189">
                  <c:v>1.8383860291755017E-3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432576"/>
        <c:axId val="83434112"/>
      </c:areaChart>
      <c:catAx>
        <c:axId val="83432576"/>
        <c:scaling>
          <c:orientation val="minMax"/>
        </c:scaling>
        <c:axPos val="b"/>
        <c:tickLblPos val="nextTo"/>
        <c:crossAx val="83434112"/>
        <c:crosses val="autoZero"/>
        <c:auto val="1"/>
        <c:lblAlgn val="ctr"/>
        <c:lblOffset val="100"/>
      </c:catAx>
      <c:valAx>
        <c:axId val="83434112"/>
        <c:scaling>
          <c:orientation val="minMax"/>
        </c:scaling>
        <c:axPos val="l"/>
        <c:numFmt formatCode="General" sourceLinked="1"/>
        <c:tickLblPos val="nextTo"/>
        <c:crossAx val="8343257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'avg_bcell-PTBP3.rmdup'!$B$1</c:f>
              <c:strCache>
                <c:ptCount val="1"/>
                <c:pt idx="0">
                  <c:v># of events: 102</c:v>
                </c:pt>
              </c:strCache>
            </c:strRef>
          </c:tx>
          <c:val>
            <c:numRef>
              <c:f>'avg_bcell-PTBP3.rmdup'!$B$2:$B$201</c:f>
              <c:numCache>
                <c:formatCode>General</c:formatCode>
                <c:ptCount val="200"/>
                <c:pt idx="0">
                  <c:v>1.9285840598185719E-3</c:v>
                </c:pt>
                <c:pt idx="1">
                  <c:v>1.4803805939300407E-3</c:v>
                </c:pt>
                <c:pt idx="2" formatCode="0.00E+00">
                  <c:v>8.6445862843007577E-5</c:v>
                </c:pt>
                <c:pt idx="3">
                  <c:v>3.1427370790068621E-4</c:v>
                </c:pt>
                <c:pt idx="4">
                  <c:v>3.1302841583300526E-4</c:v>
                </c:pt>
                <c:pt idx="5">
                  <c:v>4.2993456513708929E-4</c:v>
                </c:pt>
                <c:pt idx="6">
                  <c:v>7.0347503348385334E-4</c:v>
                </c:pt>
                <c:pt idx="7">
                  <c:v>3.7178240414552241E-4</c:v>
                </c:pt>
                <c:pt idx="8">
                  <c:v>5.0704110497521348E-4</c:v>
                </c:pt>
                <c:pt idx="9">
                  <c:v>1.3809955911817913E-3</c:v>
                </c:pt>
                <c:pt idx="10">
                  <c:v>2.9113272888291528E-4</c:v>
                </c:pt>
                <c:pt idx="11">
                  <c:v>2.6492210612820432E-4</c:v>
                </c:pt>
                <c:pt idx="12" formatCode="0.00E+00">
                  <c:v>4.6085520637812502E-5</c:v>
                </c:pt>
                <c:pt idx="13">
                  <c:v>2.1785925951466517E-4</c:v>
                </c:pt>
                <c:pt idx="14">
                  <c:v>2.521326650310314E-4</c:v>
                </c:pt>
                <c:pt idx="15" formatCode="0.00E+00">
                  <c:v>6.3386624905412606E-5</c:v>
                </c:pt>
                <c:pt idx="16">
                  <c:v>1.0901588057210614E-4</c:v>
                </c:pt>
                <c:pt idx="17">
                  <c:v>5.5260474047366052E-4</c:v>
                </c:pt>
                <c:pt idx="18">
                  <c:v>1.7739591885282508E-4</c:v>
                </c:pt>
                <c:pt idx="19" formatCode="0.00E+00">
                  <c:v>1.70052938219028E-5</c:v>
                </c:pt>
                <c:pt idx="20">
                  <c:v>1.5548318520026199E-4</c:v>
                </c:pt>
                <c:pt idx="21" formatCode="0.00E+00">
                  <c:v>2.4029219530949615E-5</c:v>
                </c:pt>
                <c:pt idx="22" formatCode="0.00E+00">
                  <c:v>5.3592441135693781E-5</c:v>
                </c:pt>
                <c:pt idx="23" formatCode="0.00E+00">
                  <c:v>6.7847208087387236E-5</c:v>
                </c:pt>
                <c:pt idx="24" formatCode="0.00E+00">
                  <c:v>2.4029219530949615E-5</c:v>
                </c:pt>
                <c:pt idx="25">
                  <c:v>1.0040516960932201E-3</c:v>
                </c:pt>
                <c:pt idx="26">
                  <c:v>4.6011114350214726E-4</c:v>
                </c:pt>
                <c:pt idx="27">
                  <c:v>7.5505147592806233E-4</c:v>
                </c:pt>
                <c:pt idx="28">
                  <c:v>3.8927335640138414E-4</c:v>
                </c:pt>
                <c:pt idx="29">
                  <c:v>1.0893246187363799E-4</c:v>
                </c:pt>
                <c:pt idx="30" formatCode="0.00E+00">
                  <c:v>6.7443355658295645E-5</c:v>
                </c:pt>
                <c:pt idx="31">
                  <c:v>3.0885556837113924E-4</c:v>
                </c:pt>
                <c:pt idx="32">
                  <c:v>1.04126617967448E-4</c:v>
                </c:pt>
                <c:pt idx="33">
                  <c:v>6.7463403307083374E-4</c:v>
                </c:pt>
                <c:pt idx="34">
                  <c:v>5.4868174245336981E-4</c:v>
                </c:pt>
                <c:pt idx="35">
                  <c:v>0</c:v>
                </c:pt>
                <c:pt idx="36" formatCode="0.00E+00">
                  <c:v>3.3462913124581718E-5</c:v>
                </c:pt>
                <c:pt idx="37">
                  <c:v>0</c:v>
                </c:pt>
                <c:pt idx="38">
                  <c:v>2.4441149008623146E-4</c:v>
                </c:pt>
                <c:pt idx="39" formatCode="0.00E+00">
                  <c:v>7.0239257090468193E-5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1.318877330931522E-4</c:v>
                </c:pt>
                <c:pt idx="51">
                  <c:v>1.030586526549621E-4</c:v>
                </c:pt>
                <c:pt idx="52" formatCode="0.00E+00">
                  <c:v>7.1197687499110067E-5</c:v>
                </c:pt>
                <c:pt idx="53" formatCode="0.00E+00">
                  <c:v>7.375813909500054E-5</c:v>
                </c:pt>
                <c:pt idx="54" formatCode="0.00E+00">
                  <c:v>4.8786597229503878E-5</c:v>
                </c:pt>
                <c:pt idx="55" formatCode="0.00E+00">
                  <c:v>8.700449876920482E-5</c:v>
                </c:pt>
                <c:pt idx="56">
                  <c:v>1.9219948998088607E-4</c:v>
                </c:pt>
                <c:pt idx="57" formatCode="0.00E+00">
                  <c:v>7.4417764729183477E-5</c:v>
                </c:pt>
                <c:pt idx="58">
                  <c:v>0</c:v>
                </c:pt>
                <c:pt idx="59" formatCode="0.00E+00">
                  <c:v>7.640059543173735E-5</c:v>
                </c:pt>
                <c:pt idx="60" formatCode="0.00E+00">
                  <c:v>6.8424968261063702E-5</c:v>
                </c:pt>
                <c:pt idx="61">
                  <c:v>1.1540307523752806E-4</c:v>
                </c:pt>
                <c:pt idx="62" formatCode="0.00E+00">
                  <c:v>7.9366573022859183E-5</c:v>
                </c:pt>
                <c:pt idx="63">
                  <c:v>1.6077732340708109E-4</c:v>
                </c:pt>
                <c:pt idx="64">
                  <c:v>1.6100137207403616E-4</c:v>
                </c:pt>
                <c:pt idx="65" formatCode="0.00E+00">
                  <c:v>7.3936060095229682E-6</c:v>
                </c:pt>
                <c:pt idx="66" formatCode="0.00E+00">
                  <c:v>9.9922410628700161E-5</c:v>
                </c:pt>
                <c:pt idx="67" formatCode="0.00E+00">
                  <c:v>9.6116878123798579E-6</c:v>
                </c:pt>
                <c:pt idx="68" formatCode="0.00E+00">
                  <c:v>2.1262218494052421E-5</c:v>
                </c:pt>
                <c:pt idx="69">
                  <c:v>3.5242855312059529E-4</c:v>
                </c:pt>
                <c:pt idx="70" formatCode="0.00E+00">
                  <c:v>1.8846446690940919E-6</c:v>
                </c:pt>
                <c:pt idx="71">
                  <c:v>2.6183996602613933E-4</c:v>
                </c:pt>
                <c:pt idx="72">
                  <c:v>3.5950208960589615E-4</c:v>
                </c:pt>
                <c:pt idx="73">
                  <c:v>1.4614999334157307E-4</c:v>
                </c:pt>
                <c:pt idx="74">
                  <c:v>0</c:v>
                </c:pt>
                <c:pt idx="75" formatCode="0.00E+00">
                  <c:v>1.8640849090676121E-5</c:v>
                </c:pt>
                <c:pt idx="76" formatCode="0.00E+00">
                  <c:v>9.3713956170703692E-5</c:v>
                </c:pt>
                <c:pt idx="77">
                  <c:v>4.9282275425054502E-4</c:v>
                </c:pt>
                <c:pt idx="78" formatCode="0.00E+00">
                  <c:v>2.9126326704181399E-6</c:v>
                </c:pt>
                <c:pt idx="79">
                  <c:v>1.0799945921053198E-4</c:v>
                </c:pt>
                <c:pt idx="80">
                  <c:v>1.7684859139280816E-4</c:v>
                </c:pt>
                <c:pt idx="81">
                  <c:v>1.5434152544879201E-4</c:v>
                </c:pt>
                <c:pt idx="82">
                  <c:v>2.6025493153520815E-4</c:v>
                </c:pt>
                <c:pt idx="83" formatCode="0.00E+00">
                  <c:v>5.9148848076183698E-5</c:v>
                </c:pt>
                <c:pt idx="84" formatCode="0.00E+00">
                  <c:v>4.9581602704298333E-5</c:v>
                </c:pt>
                <c:pt idx="85">
                  <c:v>1.2203074232384213E-4</c:v>
                </c:pt>
                <c:pt idx="86">
                  <c:v>1.9579030583625307E-4</c:v>
                </c:pt>
                <c:pt idx="87">
                  <c:v>1.1932907563547406E-3</c:v>
                </c:pt>
                <c:pt idx="88">
                  <c:v>1.52596986507021E-3</c:v>
                </c:pt>
                <c:pt idx="89">
                  <c:v>1.0981163371339407E-3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1.7923509272990213E-3</c:v>
                </c:pt>
                <c:pt idx="101">
                  <c:v>1.24896221631591E-3</c:v>
                </c:pt>
                <c:pt idx="102">
                  <c:v>9.4506498849970127E-4</c:v>
                </c:pt>
                <c:pt idx="103">
                  <c:v>6.141331212792025E-4</c:v>
                </c:pt>
                <c:pt idx="104" formatCode="0.00E+00">
                  <c:v>7.8390404699327584E-5</c:v>
                </c:pt>
                <c:pt idx="105">
                  <c:v>1.4271707313311208E-4</c:v>
                </c:pt>
                <c:pt idx="106">
                  <c:v>1.2616777021052406E-3</c:v>
                </c:pt>
                <c:pt idx="107">
                  <c:v>5.2497226878703675E-4</c:v>
                </c:pt>
                <c:pt idx="108">
                  <c:v>1.5218505702934803E-4</c:v>
                </c:pt>
                <c:pt idx="109">
                  <c:v>4.6143066490591703E-4</c:v>
                </c:pt>
                <c:pt idx="110">
                  <c:v>2.4092109017639315E-3</c:v>
                </c:pt>
                <c:pt idx="111">
                  <c:v>1.2122377322566207E-3</c:v>
                </c:pt>
                <c:pt idx="112" formatCode="0.00E+00">
                  <c:v>3.7584163881741732E-5</c:v>
                </c:pt>
                <c:pt idx="113">
                  <c:v>7.7730884391784033E-4</c:v>
                </c:pt>
                <c:pt idx="114">
                  <c:v>7.4188999248187069E-4</c:v>
                </c:pt>
                <c:pt idx="115" formatCode="0.00E+00">
                  <c:v>3.8769833192792701E-5</c:v>
                </c:pt>
                <c:pt idx="116">
                  <c:v>4.9792415709370779E-4</c:v>
                </c:pt>
                <c:pt idx="117" formatCode="0.00E+00">
                  <c:v>9.245528276670146E-5</c:v>
                </c:pt>
                <c:pt idx="118">
                  <c:v>4.0282658809945933E-4</c:v>
                </c:pt>
                <c:pt idx="119" formatCode="0.00E+00">
                  <c:v>3.7579531296522734E-5</c:v>
                </c:pt>
                <c:pt idx="120">
                  <c:v>1.897692209110891E-4</c:v>
                </c:pt>
                <c:pt idx="121" formatCode="0.00E+00">
                  <c:v>4.21565254928941E-5</c:v>
                </c:pt>
                <c:pt idx="122">
                  <c:v>1.130442533811982E-4</c:v>
                </c:pt>
                <c:pt idx="123" formatCode="0.00E+00">
                  <c:v>3.1513730532393033E-6</c:v>
                </c:pt>
                <c:pt idx="124">
                  <c:v>2.6271946687171649E-4</c:v>
                </c:pt>
                <c:pt idx="125" formatCode="0.00E+00">
                  <c:v>1.5756865266196519E-6</c:v>
                </c:pt>
                <c:pt idx="126" formatCode="0.00E+00">
                  <c:v>6.9903184090035396E-5</c:v>
                </c:pt>
                <c:pt idx="127">
                  <c:v>3.0181238200778217E-4</c:v>
                </c:pt>
                <c:pt idx="128" formatCode="0.00E+00">
                  <c:v>9.6116878123798579E-6</c:v>
                </c:pt>
                <c:pt idx="129">
                  <c:v>0</c:v>
                </c:pt>
                <c:pt idx="130" formatCode="0.00E+00">
                  <c:v>9.574239678045927E-5</c:v>
                </c:pt>
                <c:pt idx="131" formatCode="0.00E+00">
                  <c:v>1.6882355642353429E-5</c:v>
                </c:pt>
                <c:pt idx="132" formatCode="0.00E+00">
                  <c:v>3.0613338231467424E-5</c:v>
                </c:pt>
                <c:pt idx="133" formatCode="0.00E+00">
                  <c:v>5.6539340072822725E-6</c:v>
                </c:pt>
                <c:pt idx="134">
                  <c:v>0</c:v>
                </c:pt>
                <c:pt idx="135" formatCode="0.00E+00">
                  <c:v>7.9124031450059974E-5</c:v>
                </c:pt>
                <c:pt idx="136">
                  <c:v>1.0369004313641001E-3</c:v>
                </c:pt>
                <c:pt idx="137">
                  <c:v>2.3667220899054801E-4</c:v>
                </c:pt>
                <c:pt idx="138" formatCode="0.00E+00">
                  <c:v>7.9745321959854884E-5</c:v>
                </c:pt>
                <c:pt idx="139">
                  <c:v>2.1880724608182401E-4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2.1124588598636993E-5</c:v>
                </c:pt>
                <c:pt idx="151">
                  <c:v>0</c:v>
                </c:pt>
                <c:pt idx="152">
                  <c:v>1.672803359654571E-4</c:v>
                </c:pt>
                <c:pt idx="153" formatCode="0.00E+00">
                  <c:v>5.2231411071957922E-5</c:v>
                </c:pt>
                <c:pt idx="154">
                  <c:v>4.760073964226211E-4</c:v>
                </c:pt>
                <c:pt idx="155">
                  <c:v>2.6958495816627312E-4</c:v>
                </c:pt>
                <c:pt idx="156" formatCode="0.00E+00">
                  <c:v>5.7354989568955235E-5</c:v>
                </c:pt>
                <c:pt idx="157" formatCode="0.00E+00">
                  <c:v>9.4541191597179032E-6</c:v>
                </c:pt>
                <c:pt idx="158" formatCode="0.00E+00">
                  <c:v>4.7012395065235852E-5</c:v>
                </c:pt>
                <c:pt idx="159" formatCode="0.00E+00">
                  <c:v>1.9118329856318419E-5</c:v>
                </c:pt>
                <c:pt idx="160">
                  <c:v>1.0533225690069508E-4</c:v>
                </c:pt>
                <c:pt idx="161" formatCode="0.00E+00">
                  <c:v>7.2087658592848974E-5</c:v>
                </c:pt>
                <c:pt idx="162" formatCode="0.00E+00">
                  <c:v>2.2180818028568926E-5</c:v>
                </c:pt>
                <c:pt idx="163">
                  <c:v>1.0542412333578601E-4</c:v>
                </c:pt>
                <c:pt idx="164" formatCode="0.00E+00">
                  <c:v>5.8980811575967313E-5</c:v>
                </c:pt>
                <c:pt idx="165">
                  <c:v>4.4055125033594898E-4</c:v>
                </c:pt>
                <c:pt idx="166" formatCode="0.00E+00">
                  <c:v>9.1680714518084785E-5</c:v>
                </c:pt>
                <c:pt idx="167">
                  <c:v>0</c:v>
                </c:pt>
                <c:pt idx="168">
                  <c:v>4.421376393694737E-4</c:v>
                </c:pt>
                <c:pt idx="169" formatCode="0.00E+00">
                  <c:v>5.592254727202825E-5</c:v>
                </c:pt>
                <c:pt idx="170" formatCode="0.00E+00">
                  <c:v>1.9223375624759726E-5</c:v>
                </c:pt>
                <c:pt idx="171" formatCode="0.00E+00">
                  <c:v>1.5756865266196519E-6</c:v>
                </c:pt>
                <c:pt idx="172" formatCode="0.00E+00">
                  <c:v>2.7180592584188927E-5</c:v>
                </c:pt>
                <c:pt idx="173" formatCode="0.00E+00">
                  <c:v>1.6882355642353429E-5</c:v>
                </c:pt>
                <c:pt idx="174">
                  <c:v>2.0224929648906898E-3</c:v>
                </c:pt>
                <c:pt idx="175">
                  <c:v>1.7661812898938907E-3</c:v>
                </c:pt>
                <c:pt idx="176">
                  <c:v>9.2583221171074596E-4</c:v>
                </c:pt>
                <c:pt idx="177" formatCode="0.00E+00">
                  <c:v>3.4872990263807025E-5</c:v>
                </c:pt>
                <c:pt idx="178">
                  <c:v>1.2849621568623208E-4</c:v>
                </c:pt>
                <c:pt idx="179" formatCode="0.00E+00">
                  <c:v>4.3230979665876401E-5</c:v>
                </c:pt>
                <c:pt idx="180">
                  <c:v>2.8152273623965017E-4</c:v>
                </c:pt>
                <c:pt idx="181">
                  <c:v>3.5711117025995941E-4</c:v>
                </c:pt>
                <c:pt idx="182" formatCode="0.00E+00">
                  <c:v>3.0657969746384019E-5</c:v>
                </c:pt>
                <c:pt idx="183">
                  <c:v>1.2256210266747901E-4</c:v>
                </c:pt>
                <c:pt idx="184">
                  <c:v>1.7610185915898312E-4</c:v>
                </c:pt>
                <c:pt idx="185">
                  <c:v>6.243381425497629E-4</c:v>
                </c:pt>
                <c:pt idx="186">
                  <c:v>1.6966808777870712E-3</c:v>
                </c:pt>
                <c:pt idx="187">
                  <c:v>9.7573229567887482E-4</c:v>
                </c:pt>
                <c:pt idx="188">
                  <c:v>4.9518080836292132E-3</c:v>
                </c:pt>
                <c:pt idx="189">
                  <c:v>1.58663109780089E-3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503360"/>
        <c:axId val="83509248"/>
      </c:areaChart>
      <c:catAx>
        <c:axId val="83503360"/>
        <c:scaling>
          <c:orientation val="minMax"/>
        </c:scaling>
        <c:axPos val="b"/>
        <c:tickLblPos val="nextTo"/>
        <c:crossAx val="83509248"/>
        <c:crosses val="autoZero"/>
        <c:auto val="1"/>
        <c:lblAlgn val="ctr"/>
        <c:lblOffset val="100"/>
      </c:catAx>
      <c:valAx>
        <c:axId val="83509248"/>
        <c:scaling>
          <c:orientation val="minMax"/>
        </c:scaling>
        <c:axPos val="l"/>
        <c:numFmt formatCode="General" sourceLinked="1"/>
        <c:tickLblPos val="nextTo"/>
        <c:crossAx val="835033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(4)'!$D$1</c:f>
              <c:strCache>
                <c:ptCount val="1"/>
                <c:pt idx="0">
                  <c:v># of events: 204</c:v>
                </c:pt>
              </c:strCache>
            </c:strRef>
          </c:tx>
          <c:val>
            <c:numRef>
              <c:f>'avg_bcell-PTBP3_spleen (4)'!$D$2:$D$201</c:f>
              <c:numCache>
                <c:formatCode>General</c:formatCode>
                <c:ptCount val="200"/>
                <c:pt idx="0">
                  <c:v>1.04630785670498E-2</c:v>
                </c:pt>
                <c:pt idx="1">
                  <c:v>1.2139846718204098E-2</c:v>
                </c:pt>
                <c:pt idx="2">
                  <c:v>1.01002038661832E-2</c:v>
                </c:pt>
                <c:pt idx="3">
                  <c:v>4.6851327874897E-3</c:v>
                </c:pt>
                <c:pt idx="4">
                  <c:v>2.9546487095860998E-3</c:v>
                </c:pt>
                <c:pt idx="5">
                  <c:v>3.06561952638316E-3</c:v>
                </c:pt>
                <c:pt idx="6">
                  <c:v>2.7169336009746315E-3</c:v>
                </c:pt>
                <c:pt idx="7">
                  <c:v>2.7891117734798027E-3</c:v>
                </c:pt>
                <c:pt idx="8">
                  <c:v>2.1125144732804099E-3</c:v>
                </c:pt>
                <c:pt idx="9">
                  <c:v>1.5954537514128607E-3</c:v>
                </c:pt>
                <c:pt idx="10">
                  <c:v>1.4324582141380807E-3</c:v>
                </c:pt>
                <c:pt idx="11">
                  <c:v>2.4801626896062E-3</c:v>
                </c:pt>
                <c:pt idx="12">
                  <c:v>1.3157001814796301E-3</c:v>
                </c:pt>
                <c:pt idx="13">
                  <c:v>1.8970529373901713E-3</c:v>
                </c:pt>
                <c:pt idx="14">
                  <c:v>1.3635377494801506E-3</c:v>
                </c:pt>
                <c:pt idx="15">
                  <c:v>1.7134455276282008E-3</c:v>
                </c:pt>
                <c:pt idx="16">
                  <c:v>1.6690812873186201E-3</c:v>
                </c:pt>
                <c:pt idx="17">
                  <c:v>1.0723959543324001E-3</c:v>
                </c:pt>
                <c:pt idx="18">
                  <c:v>1.20226739756294E-3</c:v>
                </c:pt>
                <c:pt idx="19">
                  <c:v>4.1964095715397098E-4</c:v>
                </c:pt>
                <c:pt idx="20">
                  <c:v>7.5797631371767981E-4</c:v>
                </c:pt>
                <c:pt idx="21">
                  <c:v>8.1965748251629775E-4</c:v>
                </c:pt>
                <c:pt idx="22">
                  <c:v>6.6014588916958833E-4</c:v>
                </c:pt>
                <c:pt idx="23">
                  <c:v>4.4781441412339643E-4</c:v>
                </c:pt>
                <c:pt idx="24">
                  <c:v>7.280402066652227E-4</c:v>
                </c:pt>
                <c:pt idx="25">
                  <c:v>2.4153334785391713E-4</c:v>
                </c:pt>
                <c:pt idx="26">
                  <c:v>7.1346061747921464E-4</c:v>
                </c:pt>
                <c:pt idx="27">
                  <c:v>2.2040597579974443E-4</c:v>
                </c:pt>
                <c:pt idx="28">
                  <c:v>2.5299248213766828E-4</c:v>
                </c:pt>
                <c:pt idx="29">
                  <c:v>3.0751319828415736E-4</c:v>
                </c:pt>
                <c:pt idx="30">
                  <c:v>2.7260767786339537E-4</c:v>
                </c:pt>
                <c:pt idx="31">
                  <c:v>3.4614760785460329E-4</c:v>
                </c:pt>
                <c:pt idx="32">
                  <c:v>2.8627005315042599E-4</c:v>
                </c:pt>
                <c:pt idx="33">
                  <c:v>3.1226269468328128E-4</c:v>
                </c:pt>
                <c:pt idx="34">
                  <c:v>4.7766173506526955E-4</c:v>
                </c:pt>
                <c:pt idx="35">
                  <c:v>1.71074165914969E-4</c:v>
                </c:pt>
                <c:pt idx="36">
                  <c:v>6.8202427365926163E-4</c:v>
                </c:pt>
                <c:pt idx="37">
                  <c:v>4.9233993185200447E-4</c:v>
                </c:pt>
                <c:pt idx="38">
                  <c:v>5.7307095337931165E-4</c:v>
                </c:pt>
                <c:pt idx="39">
                  <c:v>4.5710113174002331E-4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1.12388127807888E-3</c:v>
                </c:pt>
                <c:pt idx="51">
                  <c:v>9.1276356807349843E-4</c:v>
                </c:pt>
                <c:pt idx="52">
                  <c:v>2.3280433249541998E-4</c:v>
                </c:pt>
                <c:pt idx="53">
                  <c:v>5.8183626600619024E-4</c:v>
                </c:pt>
                <c:pt idx="54">
                  <c:v>5.26249272788859E-4</c:v>
                </c:pt>
                <c:pt idx="55">
                  <c:v>2.9992939447320523E-4</c:v>
                </c:pt>
                <c:pt idx="56">
                  <c:v>2.1392997851656212E-4</c:v>
                </c:pt>
                <c:pt idx="57">
                  <c:v>5.5939623217094738E-4</c:v>
                </c:pt>
                <c:pt idx="58">
                  <c:v>3.7446873242931125E-4</c:v>
                </c:pt>
                <c:pt idx="59">
                  <c:v>3.5042446937079717E-4</c:v>
                </c:pt>
                <c:pt idx="60">
                  <c:v>3.048259296005402E-4</c:v>
                </c:pt>
                <c:pt idx="61">
                  <c:v>3.2660749966260326E-4</c:v>
                </c:pt>
                <c:pt idx="62">
                  <c:v>5.0584661883180048E-4</c:v>
                </c:pt>
                <c:pt idx="63">
                  <c:v>5.7143239337133862E-4</c:v>
                </c:pt>
                <c:pt idx="64">
                  <c:v>3.5863519321363931E-4</c:v>
                </c:pt>
                <c:pt idx="65">
                  <c:v>5.7727079501228762E-4</c:v>
                </c:pt>
                <c:pt idx="66">
                  <c:v>5.9944072602422004E-4</c:v>
                </c:pt>
                <c:pt idx="67">
                  <c:v>6.0540297373104404E-4</c:v>
                </c:pt>
                <c:pt idx="68">
                  <c:v>7.687607993096204E-4</c:v>
                </c:pt>
                <c:pt idx="69">
                  <c:v>2.4393924626527601E-3</c:v>
                </c:pt>
                <c:pt idx="70">
                  <c:v>9.8167250158803917E-4</c:v>
                </c:pt>
                <c:pt idx="71">
                  <c:v>8.2765278613930156E-4</c:v>
                </c:pt>
                <c:pt idx="72">
                  <c:v>9.9705809107366E-4</c:v>
                </c:pt>
                <c:pt idx="73">
                  <c:v>1.6815821945778114E-3</c:v>
                </c:pt>
                <c:pt idx="74">
                  <c:v>1.10674643705537E-3</c:v>
                </c:pt>
                <c:pt idx="75">
                  <c:v>1.4827603389363701E-3</c:v>
                </c:pt>
                <c:pt idx="76">
                  <c:v>9.0091729334792689E-4</c:v>
                </c:pt>
                <c:pt idx="77">
                  <c:v>2.622304157563482E-3</c:v>
                </c:pt>
                <c:pt idx="78">
                  <c:v>1.1920701743193616E-3</c:v>
                </c:pt>
                <c:pt idx="79">
                  <c:v>1.8049052286079306E-3</c:v>
                </c:pt>
                <c:pt idx="80">
                  <c:v>1.4552351643694506E-3</c:v>
                </c:pt>
                <c:pt idx="81">
                  <c:v>1.6141428634601919E-3</c:v>
                </c:pt>
                <c:pt idx="82">
                  <c:v>1.6296869394415814E-3</c:v>
                </c:pt>
                <c:pt idx="83">
                  <c:v>1.6064463327799101E-3</c:v>
                </c:pt>
                <c:pt idx="84">
                  <c:v>3.8740489944729898E-3</c:v>
                </c:pt>
                <c:pt idx="85">
                  <c:v>4.5634620360886103E-3</c:v>
                </c:pt>
                <c:pt idx="86">
                  <c:v>4.9460680897759268E-3</c:v>
                </c:pt>
                <c:pt idx="87">
                  <c:v>3.7848368165577227E-3</c:v>
                </c:pt>
                <c:pt idx="88">
                  <c:v>6.7494637335369766E-3</c:v>
                </c:pt>
                <c:pt idx="89">
                  <c:v>1.3073627718339701E-2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1.4277521113877705E-2</c:v>
                </c:pt>
                <c:pt idx="101">
                  <c:v>1.0147979058253501E-2</c:v>
                </c:pt>
                <c:pt idx="102">
                  <c:v>7.59416816631708E-3</c:v>
                </c:pt>
                <c:pt idx="103">
                  <c:v>7.0944563339008729E-3</c:v>
                </c:pt>
                <c:pt idx="104">
                  <c:v>4.5399100170466986E-3</c:v>
                </c:pt>
                <c:pt idx="105">
                  <c:v>4.1271650443817096E-3</c:v>
                </c:pt>
                <c:pt idx="106">
                  <c:v>3.2133055093912614E-3</c:v>
                </c:pt>
                <c:pt idx="107">
                  <c:v>1.8798547927314001E-3</c:v>
                </c:pt>
                <c:pt idx="108">
                  <c:v>2.4864294938238673E-3</c:v>
                </c:pt>
                <c:pt idx="109">
                  <c:v>2.6454293195362212E-3</c:v>
                </c:pt>
                <c:pt idx="110">
                  <c:v>2.8885025739664514E-3</c:v>
                </c:pt>
                <c:pt idx="111">
                  <c:v>3.0117941614806127E-3</c:v>
                </c:pt>
                <c:pt idx="112">
                  <c:v>2.3683014011005726E-3</c:v>
                </c:pt>
                <c:pt idx="113">
                  <c:v>8.767453798887516E-4</c:v>
                </c:pt>
                <c:pt idx="114">
                  <c:v>9.1604317071557857E-4</c:v>
                </c:pt>
                <c:pt idx="115">
                  <c:v>1.6747505280079419E-3</c:v>
                </c:pt>
                <c:pt idx="116">
                  <c:v>1.4923049987855801E-3</c:v>
                </c:pt>
                <c:pt idx="117">
                  <c:v>1.26624675561729E-3</c:v>
                </c:pt>
                <c:pt idx="118">
                  <c:v>2.0819676004354515E-3</c:v>
                </c:pt>
                <c:pt idx="119">
                  <c:v>1.4797112616330107E-3</c:v>
                </c:pt>
                <c:pt idx="120">
                  <c:v>4.2322472694127826E-4</c:v>
                </c:pt>
                <c:pt idx="121">
                  <c:v>6.903577449239004E-4</c:v>
                </c:pt>
                <c:pt idx="122">
                  <c:v>9.2577735601939801E-4</c:v>
                </c:pt>
                <c:pt idx="123">
                  <c:v>9.5102421282899268E-4</c:v>
                </c:pt>
                <c:pt idx="124">
                  <c:v>4.5275896106957287E-4</c:v>
                </c:pt>
                <c:pt idx="125">
                  <c:v>5.6523242663951087E-4</c:v>
                </c:pt>
                <c:pt idx="126">
                  <c:v>3.9847909858108332E-4</c:v>
                </c:pt>
                <c:pt idx="127">
                  <c:v>6.3206371149487038E-4</c:v>
                </c:pt>
                <c:pt idx="128">
                  <c:v>3.403189277112965E-4</c:v>
                </c:pt>
                <c:pt idx="129">
                  <c:v>4.2211913357378651E-4</c:v>
                </c:pt>
                <c:pt idx="130">
                  <c:v>2.6951249942330118E-4</c:v>
                </c:pt>
                <c:pt idx="131">
                  <c:v>3.4475246846315231E-4</c:v>
                </c:pt>
                <c:pt idx="132">
                  <c:v>3.5718579006568306E-4</c:v>
                </c:pt>
                <c:pt idx="133">
                  <c:v>2.3140241693473125E-4</c:v>
                </c:pt>
                <c:pt idx="134">
                  <c:v>2.2062972328475231E-4</c:v>
                </c:pt>
                <c:pt idx="135">
                  <c:v>3.9624371613614833E-4</c:v>
                </c:pt>
                <c:pt idx="136">
                  <c:v>3.6872459957483218E-4</c:v>
                </c:pt>
                <c:pt idx="137">
                  <c:v>2.6983194766407015E-4</c:v>
                </c:pt>
                <c:pt idx="138">
                  <c:v>2.9668633173543518E-4</c:v>
                </c:pt>
                <c:pt idx="139">
                  <c:v>4.6307984116221771E-4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2.483151516269272E-4</c:v>
                </c:pt>
                <c:pt idx="151">
                  <c:v>2.8523089119641E-4</c:v>
                </c:pt>
                <c:pt idx="152">
                  <c:v>1.1493160278082413E-4</c:v>
                </c:pt>
                <c:pt idx="153">
                  <c:v>1.8908682682595808E-4</c:v>
                </c:pt>
                <c:pt idx="154">
                  <c:v>3.9979155480734832E-4</c:v>
                </c:pt>
                <c:pt idx="155">
                  <c:v>3.6344878251347214E-4</c:v>
                </c:pt>
                <c:pt idx="156">
                  <c:v>3.1053738827018027E-4</c:v>
                </c:pt>
                <c:pt idx="157">
                  <c:v>2.1060712960267413E-4</c:v>
                </c:pt>
                <c:pt idx="158">
                  <c:v>4.1594761113128128E-4</c:v>
                </c:pt>
                <c:pt idx="159">
                  <c:v>3.2355060658003536E-4</c:v>
                </c:pt>
                <c:pt idx="160">
                  <c:v>4.7693049102411837E-4</c:v>
                </c:pt>
                <c:pt idx="161">
                  <c:v>2.9454460058057598E-4</c:v>
                </c:pt>
                <c:pt idx="162">
                  <c:v>5.0733121163855734E-4</c:v>
                </c:pt>
                <c:pt idx="163">
                  <c:v>3.8163261171845402E-4</c:v>
                </c:pt>
                <c:pt idx="164">
                  <c:v>5.5935457718614011E-4</c:v>
                </c:pt>
                <c:pt idx="165">
                  <c:v>7.7114360173423434E-4</c:v>
                </c:pt>
                <c:pt idx="166">
                  <c:v>1.306177482002251E-3</c:v>
                </c:pt>
                <c:pt idx="167">
                  <c:v>5.3642377679779E-4</c:v>
                </c:pt>
                <c:pt idx="168">
                  <c:v>8.2556944889030108E-4</c:v>
                </c:pt>
                <c:pt idx="169">
                  <c:v>1.1802014239058513E-3</c:v>
                </c:pt>
                <c:pt idx="170">
                  <c:v>1.0093008686537007E-3</c:v>
                </c:pt>
                <c:pt idx="171">
                  <c:v>9.1279131775934687E-4</c:v>
                </c:pt>
                <c:pt idx="172">
                  <c:v>7.2468730491487146E-4</c:v>
                </c:pt>
                <c:pt idx="173">
                  <c:v>1.54982544529841E-3</c:v>
                </c:pt>
                <c:pt idx="174">
                  <c:v>2.0265521064137797E-3</c:v>
                </c:pt>
                <c:pt idx="175">
                  <c:v>1.5477663572692293E-3</c:v>
                </c:pt>
                <c:pt idx="176">
                  <c:v>1.20608561348318E-3</c:v>
                </c:pt>
                <c:pt idx="177">
                  <c:v>1.92978439371404E-3</c:v>
                </c:pt>
                <c:pt idx="178">
                  <c:v>1.5526878984417714E-3</c:v>
                </c:pt>
                <c:pt idx="179">
                  <c:v>1.35456341949403E-3</c:v>
                </c:pt>
                <c:pt idx="180">
                  <c:v>9.7310733224972585E-4</c:v>
                </c:pt>
                <c:pt idx="181">
                  <c:v>1.2914360393366307E-3</c:v>
                </c:pt>
                <c:pt idx="182">
                  <c:v>1.6180458983188714E-3</c:v>
                </c:pt>
                <c:pt idx="183">
                  <c:v>3.1013461438473317E-3</c:v>
                </c:pt>
                <c:pt idx="184">
                  <c:v>6.0568228081853996E-3</c:v>
                </c:pt>
                <c:pt idx="185">
                  <c:v>6.9842152265470799E-3</c:v>
                </c:pt>
                <c:pt idx="186">
                  <c:v>7.6183892764771395E-3</c:v>
                </c:pt>
                <c:pt idx="187">
                  <c:v>7.9932805687680623E-3</c:v>
                </c:pt>
                <c:pt idx="188">
                  <c:v>9.1698436781915728E-3</c:v>
                </c:pt>
                <c:pt idx="189">
                  <c:v>7.3947406555460631E-3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2664064"/>
        <c:axId val="82674048"/>
      </c:areaChart>
      <c:catAx>
        <c:axId val="82664064"/>
        <c:scaling>
          <c:orientation val="minMax"/>
        </c:scaling>
        <c:axPos val="b"/>
        <c:tickLblPos val="nextTo"/>
        <c:crossAx val="82674048"/>
        <c:crosses val="autoZero"/>
        <c:auto val="1"/>
        <c:lblAlgn val="ctr"/>
        <c:lblOffset val="100"/>
      </c:catAx>
      <c:valAx>
        <c:axId val="82674048"/>
        <c:scaling>
          <c:orientation val="minMax"/>
        </c:scaling>
        <c:axPos val="l"/>
        <c:numFmt formatCode="General" sourceLinked="1"/>
        <c:tickLblPos val="nextTo"/>
        <c:crossAx val="82664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(5)'!$D$1</c:f>
              <c:strCache>
                <c:ptCount val="1"/>
                <c:pt idx="0">
                  <c:v># of events: 144</c:v>
                </c:pt>
              </c:strCache>
            </c:strRef>
          </c:tx>
          <c:val>
            <c:numRef>
              <c:f>'avg_bcell-PTBP3_spleen (5)'!$D$2:$D$201</c:f>
              <c:numCache>
                <c:formatCode>General</c:formatCode>
                <c:ptCount val="200"/>
                <c:pt idx="0">
                  <c:v>1.2566926886426898E-2</c:v>
                </c:pt>
                <c:pt idx="1">
                  <c:v>1.2161602126723596E-2</c:v>
                </c:pt>
                <c:pt idx="2">
                  <c:v>1.1301072419210113E-2</c:v>
                </c:pt>
                <c:pt idx="3">
                  <c:v>4.8120056680602272E-3</c:v>
                </c:pt>
                <c:pt idx="4">
                  <c:v>3.0767502717602099E-3</c:v>
                </c:pt>
                <c:pt idx="5">
                  <c:v>3.3148591545758485E-3</c:v>
                </c:pt>
                <c:pt idx="6">
                  <c:v>2.6438905056095615E-3</c:v>
                </c:pt>
                <c:pt idx="7">
                  <c:v>2.2022274255499514E-3</c:v>
                </c:pt>
                <c:pt idx="8">
                  <c:v>2.4274231334454298E-3</c:v>
                </c:pt>
                <c:pt idx="9">
                  <c:v>1.7188056091599101E-3</c:v>
                </c:pt>
                <c:pt idx="10">
                  <c:v>1.3854294533704699E-3</c:v>
                </c:pt>
                <c:pt idx="11">
                  <c:v>2.144497496641062E-3</c:v>
                </c:pt>
                <c:pt idx="12">
                  <c:v>1.2651924981088301E-3</c:v>
                </c:pt>
                <c:pt idx="13">
                  <c:v>1.5963774742520616E-3</c:v>
                </c:pt>
                <c:pt idx="14">
                  <c:v>1.6019509047975314E-3</c:v>
                </c:pt>
                <c:pt idx="15">
                  <c:v>1.9566439146866716E-3</c:v>
                </c:pt>
                <c:pt idx="16">
                  <c:v>1.70383600064093E-3</c:v>
                </c:pt>
                <c:pt idx="17">
                  <c:v>1.0574521210607814E-3</c:v>
                </c:pt>
                <c:pt idx="18">
                  <c:v>1.1093378793919308E-3</c:v>
                </c:pt>
                <c:pt idx="19">
                  <c:v>5.5548588180415897E-4</c:v>
                </c:pt>
                <c:pt idx="20">
                  <c:v>8.6925939760644705E-4</c:v>
                </c:pt>
                <c:pt idx="21">
                  <c:v>1.04754184802226E-3</c:v>
                </c:pt>
                <c:pt idx="22">
                  <c:v>8.7801519569378995E-4</c:v>
                </c:pt>
                <c:pt idx="23">
                  <c:v>4.5813394198692835E-4</c:v>
                </c:pt>
                <c:pt idx="24">
                  <c:v>6.5112932003587765E-4</c:v>
                </c:pt>
                <c:pt idx="25">
                  <c:v>1.8793630476960309E-4</c:v>
                </c:pt>
                <c:pt idx="26">
                  <c:v>8.4506227520247381E-4</c:v>
                </c:pt>
                <c:pt idx="27">
                  <c:v>2.1958405849672002E-4</c:v>
                </c:pt>
                <c:pt idx="28">
                  <c:v>2.7242414949262201E-4</c:v>
                </c:pt>
                <c:pt idx="29">
                  <c:v>2.7082363127505827E-4</c:v>
                </c:pt>
                <c:pt idx="30">
                  <c:v>4.2227561650294223E-4</c:v>
                </c:pt>
                <c:pt idx="31">
                  <c:v>4.3816270588727829E-4</c:v>
                </c:pt>
                <c:pt idx="32">
                  <c:v>2.9139117576787031E-4</c:v>
                </c:pt>
                <c:pt idx="33">
                  <c:v>3.555014873827812E-4</c:v>
                </c:pt>
                <c:pt idx="34">
                  <c:v>5.2302262226983044E-4</c:v>
                </c:pt>
                <c:pt idx="35">
                  <c:v>1.3894710436611508E-4</c:v>
                </c:pt>
                <c:pt idx="36">
                  <c:v>7.0061033308679529E-4</c:v>
                </c:pt>
                <c:pt idx="37">
                  <c:v>3.6374261229801818E-4</c:v>
                </c:pt>
                <c:pt idx="38">
                  <c:v>3.69865895421424E-4</c:v>
                </c:pt>
                <c:pt idx="39">
                  <c:v>3.7047817665118347E-4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9.8869721264837371E-4</c:v>
                </c:pt>
                <c:pt idx="51">
                  <c:v>7.399697668572815E-4</c:v>
                </c:pt>
                <c:pt idx="52">
                  <c:v>1.8770154268730723E-4</c:v>
                </c:pt>
                <c:pt idx="53">
                  <c:v>5.3845751671046001E-4</c:v>
                </c:pt>
                <c:pt idx="54">
                  <c:v>2.9132016735151808E-4</c:v>
                </c:pt>
                <c:pt idx="55">
                  <c:v>2.6470987479926343E-4</c:v>
                </c:pt>
                <c:pt idx="56">
                  <c:v>3.418984110391562E-4</c:v>
                </c:pt>
                <c:pt idx="57">
                  <c:v>3.6462911157762729E-4</c:v>
                </c:pt>
                <c:pt idx="58">
                  <c:v>4.0972505801537527E-4</c:v>
                </c:pt>
                <c:pt idx="59">
                  <c:v>3.8615729866101815E-4</c:v>
                </c:pt>
                <c:pt idx="60">
                  <c:v>3.3696213042774928E-4</c:v>
                </c:pt>
                <c:pt idx="61">
                  <c:v>3.1265898596546617E-4</c:v>
                </c:pt>
                <c:pt idx="62">
                  <c:v>5.1063745806171734E-4</c:v>
                </c:pt>
                <c:pt idx="63">
                  <c:v>6.086341415744151E-4</c:v>
                </c:pt>
                <c:pt idx="64">
                  <c:v>4.5788364801810247E-4</c:v>
                </c:pt>
                <c:pt idx="65">
                  <c:v>4.769917008106181E-4</c:v>
                </c:pt>
                <c:pt idx="66">
                  <c:v>6.5888978280085632E-4</c:v>
                </c:pt>
                <c:pt idx="67">
                  <c:v>6.7051775525354897E-4</c:v>
                </c:pt>
                <c:pt idx="68">
                  <c:v>8.7100467176960661E-4</c:v>
                </c:pt>
                <c:pt idx="69">
                  <c:v>2.4756098070176898E-3</c:v>
                </c:pt>
                <c:pt idx="70">
                  <c:v>1.0889112560896698E-3</c:v>
                </c:pt>
                <c:pt idx="71">
                  <c:v>9.0975333276702857E-4</c:v>
                </c:pt>
                <c:pt idx="72">
                  <c:v>1.0218352994910401E-3</c:v>
                </c:pt>
                <c:pt idx="73">
                  <c:v>2.5491210186812333E-3</c:v>
                </c:pt>
                <c:pt idx="74">
                  <c:v>1.1596336809656001E-3</c:v>
                </c:pt>
                <c:pt idx="75">
                  <c:v>1.6945082709336513E-3</c:v>
                </c:pt>
                <c:pt idx="76">
                  <c:v>1.1766002296677413E-3</c:v>
                </c:pt>
                <c:pt idx="77">
                  <c:v>2.23658762979823E-3</c:v>
                </c:pt>
                <c:pt idx="78">
                  <c:v>1.3745963793837513E-3</c:v>
                </c:pt>
                <c:pt idx="79">
                  <c:v>1.4984437693240907E-3</c:v>
                </c:pt>
                <c:pt idx="80">
                  <c:v>1.1915507288830912E-3</c:v>
                </c:pt>
                <c:pt idx="81">
                  <c:v>1.0590634044755907E-3</c:v>
                </c:pt>
                <c:pt idx="82">
                  <c:v>1.42008931378937E-3</c:v>
                </c:pt>
                <c:pt idx="83">
                  <c:v>1.55947113915997E-3</c:v>
                </c:pt>
                <c:pt idx="84">
                  <c:v>3.5915675401713334E-3</c:v>
                </c:pt>
                <c:pt idx="85">
                  <c:v>3.5430320826002333E-3</c:v>
                </c:pt>
                <c:pt idx="86">
                  <c:v>4.7663875978899402E-3</c:v>
                </c:pt>
                <c:pt idx="87">
                  <c:v>3.7810546473202333E-3</c:v>
                </c:pt>
                <c:pt idx="88">
                  <c:v>8.3643759706479356E-3</c:v>
                </c:pt>
                <c:pt idx="89">
                  <c:v>1.3874672470874596E-2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1.6172856313249901E-2</c:v>
                </c:pt>
                <c:pt idx="101">
                  <c:v>8.5631843703515651E-3</c:v>
                </c:pt>
                <c:pt idx="102">
                  <c:v>7.8324778045849655E-3</c:v>
                </c:pt>
                <c:pt idx="103">
                  <c:v>7.7659695287968823E-3</c:v>
                </c:pt>
                <c:pt idx="104">
                  <c:v>3.8595649000691713E-3</c:v>
                </c:pt>
                <c:pt idx="105">
                  <c:v>4.7470494184208541E-3</c:v>
                </c:pt>
                <c:pt idx="106">
                  <c:v>4.006646246913363E-3</c:v>
                </c:pt>
                <c:pt idx="107">
                  <c:v>1.7754963140751898E-3</c:v>
                </c:pt>
                <c:pt idx="108">
                  <c:v>2.4103133896886801E-3</c:v>
                </c:pt>
                <c:pt idx="109">
                  <c:v>3.2028216752307522E-3</c:v>
                </c:pt>
                <c:pt idx="110">
                  <c:v>3.2328023103395101E-3</c:v>
                </c:pt>
                <c:pt idx="111">
                  <c:v>4.0481587938217926E-3</c:v>
                </c:pt>
                <c:pt idx="112">
                  <c:v>3.1206388649375021E-3</c:v>
                </c:pt>
                <c:pt idx="113">
                  <c:v>1.2429397342258806E-3</c:v>
                </c:pt>
                <c:pt idx="114">
                  <c:v>8.8615455020309218E-4</c:v>
                </c:pt>
                <c:pt idx="115">
                  <c:v>1.6273092378643998E-3</c:v>
                </c:pt>
                <c:pt idx="116">
                  <c:v>1.06224631333219E-3</c:v>
                </c:pt>
                <c:pt idx="117">
                  <c:v>1.1626174483330913E-3</c:v>
                </c:pt>
                <c:pt idx="118">
                  <c:v>1.7024511375584601E-3</c:v>
                </c:pt>
                <c:pt idx="119">
                  <c:v>1.3871998976301299E-3</c:v>
                </c:pt>
                <c:pt idx="120">
                  <c:v>5.1419418414985502E-4</c:v>
                </c:pt>
                <c:pt idx="121">
                  <c:v>9.1452672372383014E-4</c:v>
                </c:pt>
                <c:pt idx="122">
                  <c:v>1.220040360450751E-3</c:v>
                </c:pt>
                <c:pt idx="123">
                  <c:v>9.2844061645972755E-4</c:v>
                </c:pt>
                <c:pt idx="124">
                  <c:v>5.2129153003742097E-4</c:v>
                </c:pt>
                <c:pt idx="125">
                  <c:v>6.7794695140336323E-4</c:v>
                </c:pt>
                <c:pt idx="126">
                  <c:v>5.148613408086333E-4</c:v>
                </c:pt>
                <c:pt idx="127">
                  <c:v>1.0044799696021106E-3</c:v>
                </c:pt>
                <c:pt idx="128">
                  <c:v>3.9670534907804817E-4</c:v>
                </c:pt>
                <c:pt idx="129">
                  <c:v>5.934171772978003E-4</c:v>
                </c:pt>
                <c:pt idx="130">
                  <c:v>3.3325928681047118E-4</c:v>
                </c:pt>
                <c:pt idx="131">
                  <c:v>4.1049971347964601E-4</c:v>
                </c:pt>
                <c:pt idx="132">
                  <c:v>4.9811205666782212E-4</c:v>
                </c:pt>
                <c:pt idx="133">
                  <c:v>2.6715748484453639E-4</c:v>
                </c:pt>
                <c:pt idx="134">
                  <c:v>2.6628210721511733E-4</c:v>
                </c:pt>
                <c:pt idx="135">
                  <c:v>4.0192743596191631E-4</c:v>
                </c:pt>
                <c:pt idx="136">
                  <c:v>4.1457373804164402E-4</c:v>
                </c:pt>
                <c:pt idx="137">
                  <c:v>2.9487707497186024E-4</c:v>
                </c:pt>
                <c:pt idx="138">
                  <c:v>4.0201748541426988E-4</c:v>
                </c:pt>
                <c:pt idx="139">
                  <c:v>6.275481679481091E-4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2.1859353258855813E-4</c:v>
                </c:pt>
                <c:pt idx="151">
                  <c:v>1.9073821437267329E-4</c:v>
                </c:pt>
                <c:pt idx="152">
                  <c:v>1.0119516097749099E-4</c:v>
                </c:pt>
                <c:pt idx="153">
                  <c:v>1.9900881368766231E-4</c:v>
                </c:pt>
                <c:pt idx="154">
                  <c:v>4.4181895818502234E-4</c:v>
                </c:pt>
                <c:pt idx="155">
                  <c:v>4.2573933730882113E-4</c:v>
                </c:pt>
                <c:pt idx="156">
                  <c:v>3.4072676805326423E-4</c:v>
                </c:pt>
                <c:pt idx="157">
                  <c:v>2.2638399647701815E-4</c:v>
                </c:pt>
                <c:pt idx="158">
                  <c:v>3.9336499791452597E-4</c:v>
                </c:pt>
                <c:pt idx="159">
                  <c:v>2.9961676351463715E-4</c:v>
                </c:pt>
                <c:pt idx="160">
                  <c:v>4.8646308535276096E-4</c:v>
                </c:pt>
                <c:pt idx="161">
                  <c:v>2.6525534165551003E-4</c:v>
                </c:pt>
                <c:pt idx="162">
                  <c:v>3.8150436345573498E-4</c:v>
                </c:pt>
                <c:pt idx="163">
                  <c:v>3.0847984995965416E-4</c:v>
                </c:pt>
                <c:pt idx="164">
                  <c:v>8.3239790818482749E-4</c:v>
                </c:pt>
                <c:pt idx="165">
                  <c:v>5.3669778620331918E-4</c:v>
                </c:pt>
                <c:pt idx="166">
                  <c:v>1.3615079816863313E-3</c:v>
                </c:pt>
                <c:pt idx="167">
                  <c:v>6.5244570071725503E-4</c:v>
                </c:pt>
                <c:pt idx="168">
                  <c:v>6.0173422153817846E-4</c:v>
                </c:pt>
                <c:pt idx="169">
                  <c:v>6.3811124054872939E-4</c:v>
                </c:pt>
                <c:pt idx="170">
                  <c:v>9.6545078613467393E-4</c:v>
                </c:pt>
                <c:pt idx="171">
                  <c:v>7.1881482153066665E-4</c:v>
                </c:pt>
                <c:pt idx="172">
                  <c:v>4.0098479208385831E-4</c:v>
                </c:pt>
                <c:pt idx="173">
                  <c:v>1.8022172274535717E-3</c:v>
                </c:pt>
                <c:pt idx="174">
                  <c:v>2.2486729981672899E-3</c:v>
                </c:pt>
                <c:pt idx="175">
                  <c:v>1.91169278535148E-3</c:v>
                </c:pt>
                <c:pt idx="176">
                  <c:v>1.2671113772991093E-3</c:v>
                </c:pt>
                <c:pt idx="177">
                  <c:v>1.8626554323878319E-3</c:v>
                </c:pt>
                <c:pt idx="178">
                  <c:v>1.7852901623698306E-3</c:v>
                </c:pt>
                <c:pt idx="179">
                  <c:v>1.3538264891409899E-3</c:v>
                </c:pt>
                <c:pt idx="180">
                  <c:v>7.7809742453870503E-4</c:v>
                </c:pt>
                <c:pt idx="181">
                  <c:v>1.1395037970802001E-3</c:v>
                </c:pt>
                <c:pt idx="182">
                  <c:v>1.3253365782947401E-3</c:v>
                </c:pt>
                <c:pt idx="183">
                  <c:v>2.9885770887678425E-3</c:v>
                </c:pt>
                <c:pt idx="184">
                  <c:v>8.4361660822940155E-3</c:v>
                </c:pt>
                <c:pt idx="185">
                  <c:v>8.3510161678287606E-3</c:v>
                </c:pt>
                <c:pt idx="186">
                  <c:v>6.8855690636388731E-3</c:v>
                </c:pt>
                <c:pt idx="187">
                  <c:v>6.1119142324792966E-3</c:v>
                </c:pt>
                <c:pt idx="188">
                  <c:v>7.5048404523126843E-3</c:v>
                </c:pt>
                <c:pt idx="189">
                  <c:v>5.3940529704148898E-3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2680832"/>
        <c:axId val="82707200"/>
      </c:areaChart>
      <c:catAx>
        <c:axId val="82680832"/>
        <c:scaling>
          <c:orientation val="minMax"/>
        </c:scaling>
        <c:axPos val="b"/>
        <c:tickLblPos val="nextTo"/>
        <c:crossAx val="82707200"/>
        <c:crosses val="autoZero"/>
        <c:auto val="1"/>
        <c:lblAlgn val="ctr"/>
        <c:lblOffset val="100"/>
      </c:catAx>
      <c:valAx>
        <c:axId val="82707200"/>
        <c:scaling>
          <c:orientation val="minMax"/>
        </c:scaling>
        <c:axPos val="l"/>
        <c:numFmt formatCode="General" sourceLinked="1"/>
        <c:tickLblPos val="nextTo"/>
        <c:crossAx val="82680832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(5)'!$B$1</c:f>
              <c:strCache>
                <c:ptCount val="1"/>
                <c:pt idx="0">
                  <c:v># of events: 118</c:v>
                </c:pt>
              </c:strCache>
            </c:strRef>
          </c:tx>
          <c:val>
            <c:numRef>
              <c:f>'avg_bcell-PTBP3_spleen (5)'!$B$2:$B$201</c:f>
              <c:numCache>
                <c:formatCode>General</c:formatCode>
                <c:ptCount val="200"/>
                <c:pt idx="0">
                  <c:v>1.2158431715055701E-2</c:v>
                </c:pt>
                <c:pt idx="1">
                  <c:v>1.2870831468954701E-2</c:v>
                </c:pt>
                <c:pt idx="2">
                  <c:v>4.9087275083094803E-3</c:v>
                </c:pt>
                <c:pt idx="3">
                  <c:v>3.6797676559054927E-3</c:v>
                </c:pt>
                <c:pt idx="4">
                  <c:v>6.1380025690923124E-3</c:v>
                </c:pt>
                <c:pt idx="5">
                  <c:v>3.3485377945273545E-3</c:v>
                </c:pt>
                <c:pt idx="6">
                  <c:v>4.3390376181149997E-3</c:v>
                </c:pt>
                <c:pt idx="7">
                  <c:v>3.36587236905514E-3</c:v>
                </c:pt>
                <c:pt idx="8">
                  <c:v>2.9874006919845411E-3</c:v>
                </c:pt>
                <c:pt idx="9">
                  <c:v>3.0280409684390326E-3</c:v>
                </c:pt>
                <c:pt idx="10">
                  <c:v>2.0264424233314483E-3</c:v>
                </c:pt>
                <c:pt idx="11">
                  <c:v>1.26016326793476E-3</c:v>
                </c:pt>
                <c:pt idx="12">
                  <c:v>1.5743257986069507E-3</c:v>
                </c:pt>
                <c:pt idx="13">
                  <c:v>2.1658458399560999E-3</c:v>
                </c:pt>
                <c:pt idx="14">
                  <c:v>2.4097036822328202E-3</c:v>
                </c:pt>
                <c:pt idx="15">
                  <c:v>2.0796789777959E-3</c:v>
                </c:pt>
                <c:pt idx="16">
                  <c:v>2.0764125030136283E-3</c:v>
                </c:pt>
                <c:pt idx="17">
                  <c:v>1.0621045395531107E-3</c:v>
                </c:pt>
                <c:pt idx="18">
                  <c:v>2.3822113018934212E-3</c:v>
                </c:pt>
                <c:pt idx="19">
                  <c:v>9.5242585516114287E-4</c:v>
                </c:pt>
                <c:pt idx="20">
                  <c:v>1.8943384309937021E-3</c:v>
                </c:pt>
                <c:pt idx="21">
                  <c:v>1.1614650818329501E-3</c:v>
                </c:pt>
                <c:pt idx="22">
                  <c:v>7.7596931747683101E-4</c:v>
                </c:pt>
                <c:pt idx="23">
                  <c:v>1.1011803912116301E-3</c:v>
                </c:pt>
                <c:pt idx="24">
                  <c:v>6.101386136865382E-4</c:v>
                </c:pt>
                <c:pt idx="25">
                  <c:v>1.8565475257051119E-3</c:v>
                </c:pt>
                <c:pt idx="26">
                  <c:v>7.3366384828885091E-4</c:v>
                </c:pt>
                <c:pt idx="27">
                  <c:v>9.6150743455038744E-4</c:v>
                </c:pt>
                <c:pt idx="28">
                  <c:v>6.7479305598706614E-4</c:v>
                </c:pt>
                <c:pt idx="29">
                  <c:v>9.472382638243082E-4</c:v>
                </c:pt>
                <c:pt idx="30">
                  <c:v>8.2541979824119003E-4</c:v>
                </c:pt>
                <c:pt idx="31">
                  <c:v>4.4536326794462227E-4</c:v>
                </c:pt>
                <c:pt idx="32">
                  <c:v>4.7766842779206327E-4</c:v>
                </c:pt>
                <c:pt idx="33">
                  <c:v>6.8052926175439835E-4</c:v>
                </c:pt>
                <c:pt idx="34">
                  <c:v>4.9342165273362601E-4</c:v>
                </c:pt>
                <c:pt idx="35">
                  <c:v>4.0624738204556401E-4</c:v>
                </c:pt>
                <c:pt idx="36">
                  <c:v>2.3904679079401201E-4</c:v>
                </c:pt>
                <c:pt idx="37">
                  <c:v>2.6742121658925619E-4</c:v>
                </c:pt>
                <c:pt idx="38">
                  <c:v>4.2227174641527111E-4</c:v>
                </c:pt>
                <c:pt idx="39">
                  <c:v>4.5929017190887402E-4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2.9934194701626717E-4</c:v>
                </c:pt>
                <c:pt idx="51">
                  <c:v>3.6974349442360938E-4</c:v>
                </c:pt>
                <c:pt idx="52">
                  <c:v>5.3358960994831864E-4</c:v>
                </c:pt>
                <c:pt idx="53">
                  <c:v>6.9494228420019456E-4</c:v>
                </c:pt>
                <c:pt idx="54">
                  <c:v>2.7225004705720224E-4</c:v>
                </c:pt>
                <c:pt idx="55">
                  <c:v>3.555354118300832E-4</c:v>
                </c:pt>
                <c:pt idx="56">
                  <c:v>4.1495153337238911E-4</c:v>
                </c:pt>
                <c:pt idx="57">
                  <c:v>3.6839299650457031E-4</c:v>
                </c:pt>
                <c:pt idx="58">
                  <c:v>3.7178409769049616E-4</c:v>
                </c:pt>
                <c:pt idx="59">
                  <c:v>7.2265843154815349E-4</c:v>
                </c:pt>
                <c:pt idx="60">
                  <c:v>6.0146340706765204E-4</c:v>
                </c:pt>
                <c:pt idx="61">
                  <c:v>5.0493539856990492E-4</c:v>
                </c:pt>
                <c:pt idx="62">
                  <c:v>5.8598625156166542E-4</c:v>
                </c:pt>
                <c:pt idx="63">
                  <c:v>4.7178863058989703E-4</c:v>
                </c:pt>
                <c:pt idx="64">
                  <c:v>6.7354367708424834E-4</c:v>
                </c:pt>
                <c:pt idx="65">
                  <c:v>1.0295945271227699E-3</c:v>
                </c:pt>
                <c:pt idx="66">
                  <c:v>7.5362373029565373E-4</c:v>
                </c:pt>
                <c:pt idx="67">
                  <c:v>5.8371009331473233E-4</c:v>
                </c:pt>
                <c:pt idx="68">
                  <c:v>1.01347412769486E-3</c:v>
                </c:pt>
                <c:pt idx="69">
                  <c:v>1.1255489326380107E-3</c:v>
                </c:pt>
                <c:pt idx="70">
                  <c:v>8.2176184104130209E-4</c:v>
                </c:pt>
                <c:pt idx="71">
                  <c:v>1.1866168814931013E-3</c:v>
                </c:pt>
                <c:pt idx="72">
                  <c:v>5.8541629649193328E-4</c:v>
                </c:pt>
                <c:pt idx="73">
                  <c:v>1.1583135349290119E-3</c:v>
                </c:pt>
                <c:pt idx="74">
                  <c:v>9.1498745172538054E-4</c:v>
                </c:pt>
                <c:pt idx="75">
                  <c:v>9.4378688205033008E-4</c:v>
                </c:pt>
                <c:pt idx="76">
                  <c:v>1.7286157424911601E-3</c:v>
                </c:pt>
                <c:pt idx="77">
                  <c:v>1.5872748231258312E-3</c:v>
                </c:pt>
                <c:pt idx="78">
                  <c:v>1.7853560731950708E-3</c:v>
                </c:pt>
                <c:pt idx="79">
                  <c:v>1.0944583908298101E-3</c:v>
                </c:pt>
                <c:pt idx="80">
                  <c:v>2.0677826548616517E-3</c:v>
                </c:pt>
                <c:pt idx="81">
                  <c:v>3.0334166684656814E-3</c:v>
                </c:pt>
                <c:pt idx="82">
                  <c:v>2.7933041649561333E-3</c:v>
                </c:pt>
                <c:pt idx="83">
                  <c:v>7.58755793873598E-4</c:v>
                </c:pt>
                <c:pt idx="84">
                  <c:v>2.6089224935885E-3</c:v>
                </c:pt>
                <c:pt idx="85">
                  <c:v>4.4867687612992532E-3</c:v>
                </c:pt>
                <c:pt idx="86">
                  <c:v>3.9275012615230228E-3</c:v>
                </c:pt>
                <c:pt idx="87">
                  <c:v>5.7826920539662341E-3</c:v>
                </c:pt>
                <c:pt idx="88">
                  <c:v>7.1347349823243254E-3</c:v>
                </c:pt>
                <c:pt idx="89">
                  <c:v>1.7315555656607709E-2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1.4869478228185811E-2</c:v>
                </c:pt>
                <c:pt idx="101">
                  <c:v>7.6227775399763898E-3</c:v>
                </c:pt>
                <c:pt idx="102">
                  <c:v>6.3995061858757741E-3</c:v>
                </c:pt>
                <c:pt idx="103">
                  <c:v>4.66143820837532E-3</c:v>
                </c:pt>
                <c:pt idx="104">
                  <c:v>3.8487656850066513E-3</c:v>
                </c:pt>
                <c:pt idx="105">
                  <c:v>3.2356207996148099E-3</c:v>
                </c:pt>
                <c:pt idx="106">
                  <c:v>4.6227304486263698E-3</c:v>
                </c:pt>
                <c:pt idx="107">
                  <c:v>2.9412040948123414E-3</c:v>
                </c:pt>
                <c:pt idx="108">
                  <c:v>2.8344010917184812E-3</c:v>
                </c:pt>
                <c:pt idx="109">
                  <c:v>4.0637793874205332E-3</c:v>
                </c:pt>
                <c:pt idx="110">
                  <c:v>5.4290563642950514E-3</c:v>
                </c:pt>
                <c:pt idx="111">
                  <c:v>4.0585046875440903E-3</c:v>
                </c:pt>
                <c:pt idx="112">
                  <c:v>1.3371763712496001E-3</c:v>
                </c:pt>
                <c:pt idx="113">
                  <c:v>2.6127241141554202E-3</c:v>
                </c:pt>
                <c:pt idx="114">
                  <c:v>1.4342850019511513E-3</c:v>
                </c:pt>
                <c:pt idx="115">
                  <c:v>1.9162773005285119E-3</c:v>
                </c:pt>
                <c:pt idx="116">
                  <c:v>1.8514452366955407E-3</c:v>
                </c:pt>
                <c:pt idx="117">
                  <c:v>1.3734582271277608E-3</c:v>
                </c:pt>
                <c:pt idx="118">
                  <c:v>1.8233292680074698E-3</c:v>
                </c:pt>
                <c:pt idx="119">
                  <c:v>1.1088895134022606E-3</c:v>
                </c:pt>
                <c:pt idx="120">
                  <c:v>1.4464805293598812E-3</c:v>
                </c:pt>
                <c:pt idx="121">
                  <c:v>7.5024583740686832E-4</c:v>
                </c:pt>
                <c:pt idx="122">
                  <c:v>1.0324828429043001E-3</c:v>
                </c:pt>
                <c:pt idx="123">
                  <c:v>3.9730018755776739E-4</c:v>
                </c:pt>
                <c:pt idx="124">
                  <c:v>5.1536349421790902E-4</c:v>
                </c:pt>
                <c:pt idx="125">
                  <c:v>6.4166866526890135E-4</c:v>
                </c:pt>
                <c:pt idx="126">
                  <c:v>3.7116468102472202E-4</c:v>
                </c:pt>
                <c:pt idx="127">
                  <c:v>2.4620579575974325E-4</c:v>
                </c:pt>
                <c:pt idx="128">
                  <c:v>2.4567872909476215E-4</c:v>
                </c:pt>
                <c:pt idx="129">
                  <c:v>2.9478684770067014E-4</c:v>
                </c:pt>
                <c:pt idx="130">
                  <c:v>3.4407498640281201E-4</c:v>
                </c:pt>
                <c:pt idx="131">
                  <c:v>3.0592004642524212E-4</c:v>
                </c:pt>
                <c:pt idx="132">
                  <c:v>3.2088219434383533E-4</c:v>
                </c:pt>
                <c:pt idx="133">
                  <c:v>2.1184554889550799E-4</c:v>
                </c:pt>
                <c:pt idx="134">
                  <c:v>2.0081826069524627E-4</c:v>
                </c:pt>
                <c:pt idx="135">
                  <c:v>3.8660075904786912E-4</c:v>
                </c:pt>
                <c:pt idx="136">
                  <c:v>6.7751494228463556E-4</c:v>
                </c:pt>
                <c:pt idx="137">
                  <c:v>5.4091615481752827E-4</c:v>
                </c:pt>
                <c:pt idx="138">
                  <c:v>2.7151162388148721E-4</c:v>
                </c:pt>
                <c:pt idx="139">
                  <c:v>3.030067777708934E-4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2.1916089235472593E-4</c:v>
                </c:pt>
                <c:pt idx="151">
                  <c:v>3.0556141700808099E-4</c:v>
                </c:pt>
                <c:pt idx="152">
                  <c:v>4.3796089849279068E-4</c:v>
                </c:pt>
                <c:pt idx="153">
                  <c:v>5.2891021787954714E-4</c:v>
                </c:pt>
                <c:pt idx="154">
                  <c:v>6.1974058717022805E-4</c:v>
                </c:pt>
                <c:pt idx="155">
                  <c:v>6.3658593857535779E-4</c:v>
                </c:pt>
                <c:pt idx="156">
                  <c:v>5.2026478370289803E-4</c:v>
                </c:pt>
                <c:pt idx="157">
                  <c:v>4.9847577696131133E-4</c:v>
                </c:pt>
                <c:pt idx="158">
                  <c:v>1.5737053752865111E-4</c:v>
                </c:pt>
                <c:pt idx="159">
                  <c:v>2.6161406514845712E-4</c:v>
                </c:pt>
                <c:pt idx="160">
                  <c:v>1.9417692343940901E-4</c:v>
                </c:pt>
                <c:pt idx="161">
                  <c:v>4.4064217364795744E-4</c:v>
                </c:pt>
                <c:pt idx="162">
                  <c:v>5.3092573413168742E-4</c:v>
                </c:pt>
                <c:pt idx="163">
                  <c:v>6.5380146896735136E-4</c:v>
                </c:pt>
                <c:pt idx="164">
                  <c:v>4.9101346238829399E-4</c:v>
                </c:pt>
                <c:pt idx="165">
                  <c:v>5.2672640809133962E-4</c:v>
                </c:pt>
                <c:pt idx="166">
                  <c:v>5.1648027841077635E-4</c:v>
                </c:pt>
                <c:pt idx="167">
                  <c:v>5.3678021865162604E-4</c:v>
                </c:pt>
                <c:pt idx="168">
                  <c:v>2.710293647098012E-4</c:v>
                </c:pt>
                <c:pt idx="169">
                  <c:v>8.6401136044894503E-4</c:v>
                </c:pt>
                <c:pt idx="170">
                  <c:v>1.0049667144750799E-3</c:v>
                </c:pt>
                <c:pt idx="171">
                  <c:v>7.1039594988675048E-4</c:v>
                </c:pt>
                <c:pt idx="172">
                  <c:v>6.4829950795074404E-4</c:v>
                </c:pt>
                <c:pt idx="173">
                  <c:v>1.8036674313313813E-3</c:v>
                </c:pt>
                <c:pt idx="174">
                  <c:v>2.2340046079278126E-3</c:v>
                </c:pt>
                <c:pt idx="175">
                  <c:v>1.0967874433381907E-3</c:v>
                </c:pt>
                <c:pt idx="176">
                  <c:v>3.6570021084861813E-3</c:v>
                </c:pt>
                <c:pt idx="177">
                  <c:v>2.39384181966046E-3</c:v>
                </c:pt>
                <c:pt idx="178">
                  <c:v>2.5900033431751099E-3</c:v>
                </c:pt>
                <c:pt idx="179">
                  <c:v>2.5061898858314926E-3</c:v>
                </c:pt>
                <c:pt idx="180">
                  <c:v>2.5084473708290715E-3</c:v>
                </c:pt>
                <c:pt idx="181">
                  <c:v>1.7635401920488606E-3</c:v>
                </c:pt>
                <c:pt idx="182">
                  <c:v>1.5421961614331212E-3</c:v>
                </c:pt>
                <c:pt idx="183">
                  <c:v>2.7286359965679333E-3</c:v>
                </c:pt>
                <c:pt idx="184">
                  <c:v>3.7629206318745227E-3</c:v>
                </c:pt>
                <c:pt idx="185">
                  <c:v>3.6581168928522621E-3</c:v>
                </c:pt>
                <c:pt idx="186">
                  <c:v>5.6298113525152299E-3</c:v>
                </c:pt>
                <c:pt idx="187">
                  <c:v>4.5499962642065496E-3</c:v>
                </c:pt>
                <c:pt idx="188">
                  <c:v>9.9122950641839271E-3</c:v>
                </c:pt>
                <c:pt idx="189">
                  <c:v>5.5157522263119402E-3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2736640"/>
        <c:axId val="82738176"/>
      </c:areaChart>
      <c:catAx>
        <c:axId val="82736640"/>
        <c:scaling>
          <c:orientation val="minMax"/>
        </c:scaling>
        <c:axPos val="b"/>
        <c:tickLblPos val="nextTo"/>
        <c:crossAx val="82738176"/>
        <c:crosses val="autoZero"/>
        <c:auto val="1"/>
        <c:lblAlgn val="ctr"/>
        <c:lblOffset val="100"/>
      </c:catAx>
      <c:valAx>
        <c:axId val="82738176"/>
        <c:scaling>
          <c:orientation val="minMax"/>
        </c:scaling>
        <c:axPos val="l"/>
        <c:numFmt formatCode="General" sourceLinked="1"/>
        <c:tickLblPos val="nextTo"/>
        <c:crossAx val="8273664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(6)'!$B$1</c:f>
              <c:strCache>
                <c:ptCount val="1"/>
                <c:pt idx="0">
                  <c:v># of events: 44</c:v>
                </c:pt>
              </c:strCache>
            </c:strRef>
          </c:tx>
          <c:val>
            <c:numRef>
              <c:f>'avg_bcell-PTBP3_spleen (6)'!$B$2:$B$201</c:f>
              <c:numCache>
                <c:formatCode>General</c:formatCode>
                <c:ptCount val="200"/>
                <c:pt idx="0">
                  <c:v>1.4277285487597399E-2</c:v>
                </c:pt>
                <c:pt idx="1">
                  <c:v>4.2294195170141727E-3</c:v>
                </c:pt>
                <c:pt idx="2">
                  <c:v>3.2031100244728733E-3</c:v>
                </c:pt>
                <c:pt idx="3">
                  <c:v>4.93777262848591E-3</c:v>
                </c:pt>
                <c:pt idx="4">
                  <c:v>1.5251368657623107E-3</c:v>
                </c:pt>
                <c:pt idx="5">
                  <c:v>2.0902801735026713E-3</c:v>
                </c:pt>
                <c:pt idx="6">
                  <c:v>4.6384373992530425E-3</c:v>
                </c:pt>
                <c:pt idx="7">
                  <c:v>2.9903845246211517E-3</c:v>
                </c:pt>
                <c:pt idx="8">
                  <c:v>1.7876939649453707E-3</c:v>
                </c:pt>
                <c:pt idx="9">
                  <c:v>2.6418497581290517E-3</c:v>
                </c:pt>
                <c:pt idx="10">
                  <c:v>1.8638767218457912E-3</c:v>
                </c:pt>
                <c:pt idx="11">
                  <c:v>5.3124062033860502E-4</c:v>
                </c:pt>
                <c:pt idx="12">
                  <c:v>1.1877856549863113E-3</c:v>
                </c:pt>
                <c:pt idx="13">
                  <c:v>1.3243905761839312E-3</c:v>
                </c:pt>
                <c:pt idx="14">
                  <c:v>9.8784564841609989E-4</c:v>
                </c:pt>
                <c:pt idx="15">
                  <c:v>9.0198533974970255E-4</c:v>
                </c:pt>
                <c:pt idx="16">
                  <c:v>1.04354402460596E-3</c:v>
                </c:pt>
                <c:pt idx="17">
                  <c:v>4.0148105360935071E-4</c:v>
                </c:pt>
                <c:pt idx="18">
                  <c:v>1.7436572510527706E-3</c:v>
                </c:pt>
                <c:pt idx="19">
                  <c:v>5.3946776249856414E-4</c:v>
                </c:pt>
                <c:pt idx="20">
                  <c:v>1.1483230793049501E-3</c:v>
                </c:pt>
                <c:pt idx="21">
                  <c:v>1.0616257094496798E-3</c:v>
                </c:pt>
                <c:pt idx="22">
                  <c:v>3.7808009790657124E-4</c:v>
                </c:pt>
                <c:pt idx="23">
                  <c:v>5.8773338892308645E-4</c:v>
                </c:pt>
                <c:pt idx="24">
                  <c:v>2.8969020093101E-4</c:v>
                </c:pt>
                <c:pt idx="25">
                  <c:v>1.4017248257259399E-3</c:v>
                </c:pt>
                <c:pt idx="26">
                  <c:v>1.3058271622896301E-4</c:v>
                </c:pt>
                <c:pt idx="27">
                  <c:v>4.6553525196964789E-4</c:v>
                </c:pt>
                <c:pt idx="28">
                  <c:v>1.2472430644972312E-4</c:v>
                </c:pt>
                <c:pt idx="29">
                  <c:v>6.4900360314297414E-4</c:v>
                </c:pt>
                <c:pt idx="30">
                  <c:v>6.1345831824273131E-4</c:v>
                </c:pt>
                <c:pt idx="31">
                  <c:v>6.821252137381138E-4</c:v>
                </c:pt>
                <c:pt idx="32">
                  <c:v>5.3354191742698432E-4</c:v>
                </c:pt>
                <c:pt idx="33">
                  <c:v>1.1569124813204112E-3</c:v>
                </c:pt>
                <c:pt idx="34">
                  <c:v>4.6364591958985158E-4</c:v>
                </c:pt>
                <c:pt idx="35">
                  <c:v>1.9892610122509901E-4</c:v>
                </c:pt>
                <c:pt idx="36">
                  <c:v>1.0694302108846699E-4</c:v>
                </c:pt>
                <c:pt idx="37">
                  <c:v>1.197472558075311E-4</c:v>
                </c:pt>
                <c:pt idx="38">
                  <c:v>2.4293906689348127E-4</c:v>
                </c:pt>
                <c:pt idx="39">
                  <c:v>9.0904652389363219E-4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 formatCode="0.00E+00">
                  <c:v>6.7062594248327315E-6</c:v>
                </c:pt>
                <c:pt idx="51">
                  <c:v>1.6444531950451807E-4</c:v>
                </c:pt>
                <c:pt idx="52">
                  <c:v>1.2679232120656791E-4</c:v>
                </c:pt>
                <c:pt idx="53">
                  <c:v>5.0527762986152204E-4</c:v>
                </c:pt>
                <c:pt idx="54">
                  <c:v>1.2903851388886917E-4</c:v>
                </c:pt>
                <c:pt idx="55">
                  <c:v>2.5646357725362339E-4</c:v>
                </c:pt>
                <c:pt idx="56">
                  <c:v>6.2953237615771861E-4</c:v>
                </c:pt>
                <c:pt idx="57">
                  <c:v>2.8694278974196615E-4</c:v>
                </c:pt>
                <c:pt idx="58">
                  <c:v>4.3181520602723504E-4</c:v>
                </c:pt>
                <c:pt idx="59">
                  <c:v>1.4174095830953E-3</c:v>
                </c:pt>
                <c:pt idx="60">
                  <c:v>8.2394374537899534E-4</c:v>
                </c:pt>
                <c:pt idx="61">
                  <c:v>3.5195564705009811E-4</c:v>
                </c:pt>
                <c:pt idx="62">
                  <c:v>5.4994649245150747E-4</c:v>
                </c:pt>
                <c:pt idx="63">
                  <c:v>5.9017627528340402E-4</c:v>
                </c:pt>
                <c:pt idx="64">
                  <c:v>1.41231965213776E-3</c:v>
                </c:pt>
                <c:pt idx="65">
                  <c:v>7.0533168288503629E-4</c:v>
                </c:pt>
                <c:pt idx="66">
                  <c:v>6.0255198567676297E-4</c:v>
                </c:pt>
                <c:pt idx="67">
                  <c:v>8.6316618451628599E-4</c:v>
                </c:pt>
                <c:pt idx="68">
                  <c:v>1.05312437183646E-3</c:v>
                </c:pt>
                <c:pt idx="69">
                  <c:v>7.4190378005019244E-4</c:v>
                </c:pt>
                <c:pt idx="70">
                  <c:v>3.4254451577339916E-4</c:v>
                </c:pt>
                <c:pt idx="71">
                  <c:v>2.7960728798553523E-4</c:v>
                </c:pt>
                <c:pt idx="72">
                  <c:v>2.9182113120702912E-4</c:v>
                </c:pt>
                <c:pt idx="73">
                  <c:v>7.2180807727715136E-4</c:v>
                </c:pt>
                <c:pt idx="74">
                  <c:v>1.1816829831840312E-3</c:v>
                </c:pt>
                <c:pt idx="75">
                  <c:v>6.8070947741608436E-4</c:v>
                </c:pt>
                <c:pt idx="76">
                  <c:v>3.9218658234537596E-4</c:v>
                </c:pt>
                <c:pt idx="77">
                  <c:v>1.2462495850549999E-3</c:v>
                </c:pt>
                <c:pt idx="78">
                  <c:v>7.1519091195019742E-4</c:v>
                </c:pt>
                <c:pt idx="79">
                  <c:v>1.3075660851033101E-3</c:v>
                </c:pt>
                <c:pt idx="80">
                  <c:v>1.2739537277569001E-3</c:v>
                </c:pt>
                <c:pt idx="81">
                  <c:v>4.6291963812361003E-3</c:v>
                </c:pt>
                <c:pt idx="82">
                  <c:v>2.5481698248397502E-3</c:v>
                </c:pt>
                <c:pt idx="83">
                  <c:v>8.4863836621876839E-4</c:v>
                </c:pt>
                <c:pt idx="84">
                  <c:v>2.4042133428487916E-3</c:v>
                </c:pt>
                <c:pt idx="85">
                  <c:v>2.3099206527774727E-3</c:v>
                </c:pt>
                <c:pt idx="86">
                  <c:v>2.1314793688227015E-3</c:v>
                </c:pt>
                <c:pt idx="87">
                  <c:v>6.2774640188280727E-3</c:v>
                </c:pt>
                <c:pt idx="88">
                  <c:v>6.3720306265068402E-3</c:v>
                </c:pt>
                <c:pt idx="89">
                  <c:v>1.3763638409095703E-2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1.29128637704114E-2</c:v>
                </c:pt>
                <c:pt idx="101">
                  <c:v>5.5330579836720952E-3</c:v>
                </c:pt>
                <c:pt idx="102">
                  <c:v>9.6426676210819174E-3</c:v>
                </c:pt>
                <c:pt idx="103">
                  <c:v>6.515763870352533E-3</c:v>
                </c:pt>
                <c:pt idx="104">
                  <c:v>6.5988338724010725E-3</c:v>
                </c:pt>
                <c:pt idx="105">
                  <c:v>4.3084980523730929E-3</c:v>
                </c:pt>
                <c:pt idx="106">
                  <c:v>1.1743118934263209E-2</c:v>
                </c:pt>
                <c:pt idx="107">
                  <c:v>4.8979596042851899E-3</c:v>
                </c:pt>
                <c:pt idx="108">
                  <c:v>3.1032265978641026E-3</c:v>
                </c:pt>
                <c:pt idx="109">
                  <c:v>4.8030612645174999E-3</c:v>
                </c:pt>
                <c:pt idx="110">
                  <c:v>1.41200374833117E-2</c:v>
                </c:pt>
                <c:pt idx="111">
                  <c:v>8.2147566191989561E-3</c:v>
                </c:pt>
                <c:pt idx="112">
                  <c:v>1.5650713072859499E-3</c:v>
                </c:pt>
                <c:pt idx="113">
                  <c:v>1.8240799370947912E-3</c:v>
                </c:pt>
                <c:pt idx="114">
                  <c:v>3.8131045858180224E-4</c:v>
                </c:pt>
                <c:pt idx="115">
                  <c:v>2.2301916837687012E-3</c:v>
                </c:pt>
                <c:pt idx="116">
                  <c:v>4.1001508947178999E-3</c:v>
                </c:pt>
                <c:pt idx="117">
                  <c:v>3.0359568019311402E-3</c:v>
                </c:pt>
                <c:pt idx="118">
                  <c:v>2.3060201991832786E-3</c:v>
                </c:pt>
                <c:pt idx="119">
                  <c:v>6.8796300688312448E-4</c:v>
                </c:pt>
                <c:pt idx="120">
                  <c:v>1.4537492972740193E-3</c:v>
                </c:pt>
                <c:pt idx="121">
                  <c:v>1.04737903734737E-3</c:v>
                </c:pt>
                <c:pt idx="122">
                  <c:v>2.5720536378504599E-3</c:v>
                </c:pt>
                <c:pt idx="123">
                  <c:v>4.6409322571962371E-4</c:v>
                </c:pt>
                <c:pt idx="124">
                  <c:v>1.3284562475250207E-3</c:v>
                </c:pt>
                <c:pt idx="125">
                  <c:v>6.3056541274399104E-4</c:v>
                </c:pt>
                <c:pt idx="126">
                  <c:v>3.2223521694064517E-4</c:v>
                </c:pt>
                <c:pt idx="127">
                  <c:v>4.483351610863867E-4</c:v>
                </c:pt>
                <c:pt idx="128">
                  <c:v>4.6006478315730029E-4</c:v>
                </c:pt>
                <c:pt idx="129">
                  <c:v>5.3093222086492522E-4</c:v>
                </c:pt>
                <c:pt idx="130">
                  <c:v>8.9981649018056357E-4</c:v>
                </c:pt>
                <c:pt idx="131">
                  <c:v>4.5406219320939041E-4</c:v>
                </c:pt>
                <c:pt idx="132">
                  <c:v>2.343158235002632E-4</c:v>
                </c:pt>
                <c:pt idx="133">
                  <c:v>5.5035073398918737E-4</c:v>
                </c:pt>
                <c:pt idx="134">
                  <c:v>3.2171172891227431E-4</c:v>
                </c:pt>
                <c:pt idx="135">
                  <c:v>4.713887735177563E-4</c:v>
                </c:pt>
                <c:pt idx="136">
                  <c:v>1.1152561045470707E-3</c:v>
                </c:pt>
                <c:pt idx="137">
                  <c:v>1.38182322179739E-3</c:v>
                </c:pt>
                <c:pt idx="138">
                  <c:v>1.1866530641440714E-4</c:v>
                </c:pt>
                <c:pt idx="139">
                  <c:v>8.2294708723307155E-4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3.1785910426886441E-4</c:v>
                </c:pt>
                <c:pt idx="151">
                  <c:v>4.1318351819922931E-4</c:v>
                </c:pt>
                <c:pt idx="152">
                  <c:v>1.9008585626999417E-4</c:v>
                </c:pt>
                <c:pt idx="153">
                  <c:v>1.9816629507160018E-4</c:v>
                </c:pt>
                <c:pt idx="154">
                  <c:v>8.7674427980134187E-4</c:v>
                </c:pt>
                <c:pt idx="155">
                  <c:v>8.7897299470454725E-4</c:v>
                </c:pt>
                <c:pt idx="156">
                  <c:v>2.3093414762616202E-4</c:v>
                </c:pt>
                <c:pt idx="157">
                  <c:v>5.0452465014536691E-4</c:v>
                </c:pt>
                <c:pt idx="158" formatCode="0.00E+00">
                  <c:v>7.1836264830982984E-5</c:v>
                </c:pt>
                <c:pt idx="159">
                  <c:v>3.4135977271910242E-4</c:v>
                </c:pt>
                <c:pt idx="160">
                  <c:v>2.1218300681308619E-4</c:v>
                </c:pt>
                <c:pt idx="161">
                  <c:v>6.0465330103699332E-4</c:v>
                </c:pt>
                <c:pt idx="162">
                  <c:v>2.2091921006694914E-3</c:v>
                </c:pt>
                <c:pt idx="163">
                  <c:v>1.02426635105781E-3</c:v>
                </c:pt>
                <c:pt idx="164">
                  <c:v>9.1370750361897295E-4</c:v>
                </c:pt>
                <c:pt idx="165">
                  <c:v>1.0690980643220307E-3</c:v>
                </c:pt>
                <c:pt idx="166">
                  <c:v>4.4241583657490227E-4</c:v>
                </c:pt>
                <c:pt idx="167">
                  <c:v>6.4004674443396891E-4</c:v>
                </c:pt>
                <c:pt idx="168">
                  <c:v>2.6945538585287617E-4</c:v>
                </c:pt>
                <c:pt idx="169">
                  <c:v>8.7820283638692859E-4</c:v>
                </c:pt>
                <c:pt idx="170">
                  <c:v>1.9152183035367014E-3</c:v>
                </c:pt>
                <c:pt idx="171">
                  <c:v>1.3477581774944301E-3</c:v>
                </c:pt>
                <c:pt idx="172">
                  <c:v>9.5695582095934586E-4</c:v>
                </c:pt>
                <c:pt idx="173">
                  <c:v>1.0562884422006301E-3</c:v>
                </c:pt>
                <c:pt idx="174">
                  <c:v>3.2389584562260813E-3</c:v>
                </c:pt>
                <c:pt idx="175">
                  <c:v>1.6970383168555014E-3</c:v>
                </c:pt>
                <c:pt idx="176">
                  <c:v>3.0639847756395639E-3</c:v>
                </c:pt>
                <c:pt idx="177">
                  <c:v>3.4716872299388902E-3</c:v>
                </c:pt>
                <c:pt idx="178">
                  <c:v>2.2297288162360126E-3</c:v>
                </c:pt>
                <c:pt idx="179">
                  <c:v>2.2934251993228499E-3</c:v>
                </c:pt>
                <c:pt idx="180">
                  <c:v>9.7456384146068858E-4</c:v>
                </c:pt>
                <c:pt idx="181">
                  <c:v>1.7670109029257813E-3</c:v>
                </c:pt>
                <c:pt idx="182">
                  <c:v>2.4323713874385713E-3</c:v>
                </c:pt>
                <c:pt idx="183">
                  <c:v>3.4621588363004411E-3</c:v>
                </c:pt>
                <c:pt idx="184">
                  <c:v>5.5991192430221428E-3</c:v>
                </c:pt>
                <c:pt idx="185">
                  <c:v>4.2842456807575631E-3</c:v>
                </c:pt>
                <c:pt idx="186">
                  <c:v>9.4351726192190774E-3</c:v>
                </c:pt>
                <c:pt idx="187">
                  <c:v>8.3855526681361255E-3</c:v>
                </c:pt>
                <c:pt idx="188">
                  <c:v>3.4012325034963615E-3</c:v>
                </c:pt>
                <c:pt idx="189">
                  <c:v>5.9101036010120031E-3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2758656"/>
        <c:axId val="83051264"/>
      </c:areaChart>
      <c:catAx>
        <c:axId val="82758656"/>
        <c:scaling>
          <c:orientation val="minMax"/>
        </c:scaling>
        <c:axPos val="b"/>
        <c:tickLblPos val="nextTo"/>
        <c:crossAx val="83051264"/>
        <c:crosses val="autoZero"/>
        <c:auto val="1"/>
        <c:lblAlgn val="ctr"/>
        <c:lblOffset val="100"/>
      </c:catAx>
      <c:valAx>
        <c:axId val="83051264"/>
        <c:scaling>
          <c:orientation val="minMax"/>
        </c:scaling>
        <c:axPos val="l"/>
        <c:numFmt formatCode="General" sourceLinked="1"/>
        <c:tickLblPos val="nextTo"/>
        <c:crossAx val="8275865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'avg_bcell-PTBP3_spleen (6)'!$D$1</c:f>
              <c:strCache>
                <c:ptCount val="1"/>
                <c:pt idx="0">
                  <c:v># of events: 61</c:v>
                </c:pt>
              </c:strCache>
            </c:strRef>
          </c:tx>
          <c:val>
            <c:numRef>
              <c:f>'avg_bcell-PTBP3_spleen (6)'!$D$2:$D$201</c:f>
              <c:numCache>
                <c:formatCode>General</c:formatCode>
                <c:ptCount val="200"/>
                <c:pt idx="0">
                  <c:v>1.410057589417881E-2</c:v>
                </c:pt>
                <c:pt idx="1">
                  <c:v>8.1339616220992908E-3</c:v>
                </c:pt>
                <c:pt idx="2">
                  <c:v>1.0177046989119493E-2</c:v>
                </c:pt>
                <c:pt idx="3">
                  <c:v>3.7745951094212515E-3</c:v>
                </c:pt>
                <c:pt idx="4">
                  <c:v>4.0662482288603124E-3</c:v>
                </c:pt>
                <c:pt idx="5">
                  <c:v>4.1916664180288435E-3</c:v>
                </c:pt>
                <c:pt idx="6">
                  <c:v>2.7436686352032701E-3</c:v>
                </c:pt>
                <c:pt idx="7">
                  <c:v>2.6480055815182499E-3</c:v>
                </c:pt>
                <c:pt idx="8">
                  <c:v>1.2230160661697007E-3</c:v>
                </c:pt>
                <c:pt idx="9">
                  <c:v>2.0762883415075713E-3</c:v>
                </c:pt>
                <c:pt idx="10">
                  <c:v>1.2212962926555892E-3</c:v>
                </c:pt>
                <c:pt idx="11">
                  <c:v>2.8915215993093614E-3</c:v>
                </c:pt>
                <c:pt idx="12">
                  <c:v>2.1878287512287014E-3</c:v>
                </c:pt>
                <c:pt idx="13">
                  <c:v>2.3937697292161011E-3</c:v>
                </c:pt>
                <c:pt idx="14">
                  <c:v>2.5909111729083821E-3</c:v>
                </c:pt>
                <c:pt idx="15">
                  <c:v>1.9102066627522513E-3</c:v>
                </c:pt>
                <c:pt idx="16">
                  <c:v>2.1600946183993027E-3</c:v>
                </c:pt>
                <c:pt idx="17">
                  <c:v>7.8851946841529679E-4</c:v>
                </c:pt>
                <c:pt idx="18">
                  <c:v>1.3079339170279398E-3</c:v>
                </c:pt>
                <c:pt idx="19">
                  <c:v>2.2148926121986299E-4</c:v>
                </c:pt>
                <c:pt idx="20">
                  <c:v>4.3435354038515633E-4</c:v>
                </c:pt>
                <c:pt idx="21">
                  <c:v>4.4636699990079754E-4</c:v>
                </c:pt>
                <c:pt idx="22">
                  <c:v>9.9390284733613145E-4</c:v>
                </c:pt>
                <c:pt idx="23">
                  <c:v>4.6370095534461803E-4</c:v>
                </c:pt>
                <c:pt idx="24">
                  <c:v>9.3777361421903385E-4</c:v>
                </c:pt>
                <c:pt idx="25">
                  <c:v>1.5333938716854305E-4</c:v>
                </c:pt>
                <c:pt idx="26">
                  <c:v>5.6896213231580946E-4</c:v>
                </c:pt>
                <c:pt idx="27">
                  <c:v>2.6552936421238917E-4</c:v>
                </c:pt>
                <c:pt idx="28">
                  <c:v>4.8404473371441929E-4</c:v>
                </c:pt>
                <c:pt idx="29">
                  <c:v>5.6974346253185098E-4</c:v>
                </c:pt>
                <c:pt idx="30">
                  <c:v>2.4798574858982597E-4</c:v>
                </c:pt>
                <c:pt idx="31">
                  <c:v>3.43165908124487E-4</c:v>
                </c:pt>
                <c:pt idx="32">
                  <c:v>2.3991513334461001E-4</c:v>
                </c:pt>
                <c:pt idx="33">
                  <c:v>1.3484844028684208E-4</c:v>
                </c:pt>
                <c:pt idx="34">
                  <c:v>4.06002715759681E-4</c:v>
                </c:pt>
                <c:pt idx="35">
                  <c:v>1.3995587375704801E-4</c:v>
                </c:pt>
                <c:pt idx="36">
                  <c:v>5.8387720108632761E-4</c:v>
                </c:pt>
                <c:pt idx="37">
                  <c:v>2.7775055639749335E-4</c:v>
                </c:pt>
                <c:pt idx="38">
                  <c:v>2.2276970002737921E-4</c:v>
                </c:pt>
                <c:pt idx="39">
                  <c:v>2.1506202874716523E-4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1.24578154038494E-3</c:v>
                </c:pt>
                <c:pt idx="51">
                  <c:v>1.2310315570270099E-3</c:v>
                </c:pt>
                <c:pt idx="52">
                  <c:v>1.6986207612294709E-4</c:v>
                </c:pt>
                <c:pt idx="53">
                  <c:v>3.0204135726997024E-4</c:v>
                </c:pt>
                <c:pt idx="54">
                  <c:v>1.9385954456721909E-4</c:v>
                </c:pt>
                <c:pt idx="55">
                  <c:v>3.4605225557943339E-4</c:v>
                </c:pt>
                <c:pt idx="56">
                  <c:v>3.6361381370505412E-4</c:v>
                </c:pt>
                <c:pt idx="57">
                  <c:v>7.003206836099211E-4</c:v>
                </c:pt>
                <c:pt idx="58">
                  <c:v>2.5081851576602015E-4</c:v>
                </c:pt>
                <c:pt idx="59">
                  <c:v>4.7323819314018528E-4</c:v>
                </c:pt>
                <c:pt idx="60">
                  <c:v>4.1313855983664488E-4</c:v>
                </c:pt>
                <c:pt idx="61">
                  <c:v>1.3172566812774602E-4</c:v>
                </c:pt>
                <c:pt idx="62">
                  <c:v>3.9644859509931519E-4</c:v>
                </c:pt>
                <c:pt idx="63">
                  <c:v>4.3592081528041481E-4</c:v>
                </c:pt>
                <c:pt idx="64">
                  <c:v>1.786990528866842E-4</c:v>
                </c:pt>
                <c:pt idx="65">
                  <c:v>1.4222185322413215E-4</c:v>
                </c:pt>
                <c:pt idx="66">
                  <c:v>4.6958008248497299E-4</c:v>
                </c:pt>
                <c:pt idx="67">
                  <c:v>3.2347547164454237E-4</c:v>
                </c:pt>
                <c:pt idx="68">
                  <c:v>6.850793456836564E-4</c:v>
                </c:pt>
                <c:pt idx="69">
                  <c:v>4.3289475078774775E-4</c:v>
                </c:pt>
                <c:pt idx="70">
                  <c:v>1.486608893636261E-4</c:v>
                </c:pt>
                <c:pt idx="71">
                  <c:v>6.7400887195156447E-4</c:v>
                </c:pt>
                <c:pt idx="72">
                  <c:v>8.7927454472980704E-4</c:v>
                </c:pt>
                <c:pt idx="73">
                  <c:v>5.6322800966283329E-3</c:v>
                </c:pt>
                <c:pt idx="74">
                  <c:v>1.4271172740208907E-3</c:v>
                </c:pt>
                <c:pt idx="75">
                  <c:v>2.8251950053862613E-3</c:v>
                </c:pt>
                <c:pt idx="76">
                  <c:v>1.17219699248718E-3</c:v>
                </c:pt>
                <c:pt idx="77">
                  <c:v>1.25677374621741E-3</c:v>
                </c:pt>
                <c:pt idx="78">
                  <c:v>1.2764096999151799E-3</c:v>
                </c:pt>
                <c:pt idx="79">
                  <c:v>1.8772251554189507E-3</c:v>
                </c:pt>
                <c:pt idx="80">
                  <c:v>8.7837375952312582E-4</c:v>
                </c:pt>
                <c:pt idx="81">
                  <c:v>1.0586705028215707E-3</c:v>
                </c:pt>
                <c:pt idx="82">
                  <c:v>6.9555349144199703E-4</c:v>
                </c:pt>
                <c:pt idx="83">
                  <c:v>5.1465555039289601E-4</c:v>
                </c:pt>
                <c:pt idx="84">
                  <c:v>1.4411555944029801E-3</c:v>
                </c:pt>
                <c:pt idx="85">
                  <c:v>4.0615503066467286E-3</c:v>
                </c:pt>
                <c:pt idx="86">
                  <c:v>8.2061166342568652E-3</c:v>
                </c:pt>
                <c:pt idx="87">
                  <c:v>3.3167547006493314E-3</c:v>
                </c:pt>
                <c:pt idx="88">
                  <c:v>8.7625948650168709E-3</c:v>
                </c:pt>
                <c:pt idx="89">
                  <c:v>1.2629904734418206E-2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2.0756911126257299E-2</c:v>
                </c:pt>
                <c:pt idx="101">
                  <c:v>4.8300160174546527E-3</c:v>
                </c:pt>
                <c:pt idx="102">
                  <c:v>5.6748991290171231E-3</c:v>
                </c:pt>
                <c:pt idx="103">
                  <c:v>1.1262253964417606E-2</c:v>
                </c:pt>
                <c:pt idx="104">
                  <c:v>4.2104403883140643E-3</c:v>
                </c:pt>
                <c:pt idx="105">
                  <c:v>5.441050673303153E-3</c:v>
                </c:pt>
                <c:pt idx="106">
                  <c:v>1.8374680882424E-3</c:v>
                </c:pt>
                <c:pt idx="107">
                  <c:v>1.6591668544626607E-3</c:v>
                </c:pt>
                <c:pt idx="108">
                  <c:v>3.0942873695458699E-3</c:v>
                </c:pt>
                <c:pt idx="109">
                  <c:v>4.8636507994493632E-3</c:v>
                </c:pt>
                <c:pt idx="110">
                  <c:v>4.5210301719927825E-3</c:v>
                </c:pt>
                <c:pt idx="111">
                  <c:v>6.0862383116501552E-3</c:v>
                </c:pt>
                <c:pt idx="112">
                  <c:v>6.0356694286102155E-3</c:v>
                </c:pt>
                <c:pt idx="113">
                  <c:v>1.9190296219731807E-3</c:v>
                </c:pt>
                <c:pt idx="114">
                  <c:v>9.8249415656825943E-4</c:v>
                </c:pt>
                <c:pt idx="115">
                  <c:v>4.0830508704917398E-3</c:v>
                </c:pt>
                <c:pt idx="116">
                  <c:v>1.34365169843727E-3</c:v>
                </c:pt>
                <c:pt idx="117">
                  <c:v>2.1353389342677102E-3</c:v>
                </c:pt>
                <c:pt idx="118">
                  <c:v>1.7836575104722707E-3</c:v>
                </c:pt>
                <c:pt idx="119">
                  <c:v>7.9026634788096402E-4</c:v>
                </c:pt>
                <c:pt idx="120">
                  <c:v>9.802647861663189E-4</c:v>
                </c:pt>
                <c:pt idx="121">
                  <c:v>1.6827930406249207E-3</c:v>
                </c:pt>
                <c:pt idx="122">
                  <c:v>2.0500199742227001E-3</c:v>
                </c:pt>
                <c:pt idx="123">
                  <c:v>2.5546071457718299E-3</c:v>
                </c:pt>
                <c:pt idx="124">
                  <c:v>1.8277699445007907E-3</c:v>
                </c:pt>
                <c:pt idx="125">
                  <c:v>1.5639815135987611E-3</c:v>
                </c:pt>
                <c:pt idx="126">
                  <c:v>9.7852167375879939E-4</c:v>
                </c:pt>
                <c:pt idx="127">
                  <c:v>1.26576313950493E-3</c:v>
                </c:pt>
                <c:pt idx="128">
                  <c:v>2.9157541775934299E-4</c:v>
                </c:pt>
                <c:pt idx="129">
                  <c:v>9.4495281689472969E-4</c:v>
                </c:pt>
                <c:pt idx="130">
                  <c:v>4.3245827923421104E-4</c:v>
                </c:pt>
                <c:pt idx="131">
                  <c:v>4.0957833497733126E-4</c:v>
                </c:pt>
                <c:pt idx="132">
                  <c:v>2.6770407794378214E-4</c:v>
                </c:pt>
                <c:pt idx="133">
                  <c:v>2.0620052868532102E-4</c:v>
                </c:pt>
                <c:pt idx="134">
                  <c:v>1.9420486604396716E-4</c:v>
                </c:pt>
                <c:pt idx="135">
                  <c:v>6.5118660496485349E-4</c:v>
                </c:pt>
                <c:pt idx="136">
                  <c:v>3.1648970121479742E-4</c:v>
                </c:pt>
                <c:pt idx="137">
                  <c:v>1.5372019771391101E-4</c:v>
                </c:pt>
                <c:pt idx="138">
                  <c:v>9.6971211659397489E-4</c:v>
                </c:pt>
                <c:pt idx="139">
                  <c:v>1.1348705761193008E-3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2.3924976088209813E-4</c:v>
                </c:pt>
                <c:pt idx="151">
                  <c:v>3.5930935401458429E-4</c:v>
                </c:pt>
                <c:pt idx="152">
                  <c:v>1.0901620095463614E-4</c:v>
                </c:pt>
                <c:pt idx="153">
                  <c:v>4.1657899869526632E-4</c:v>
                </c:pt>
                <c:pt idx="154">
                  <c:v>9.4134790703974359E-4</c:v>
                </c:pt>
                <c:pt idx="155">
                  <c:v>1.2891259388262907E-3</c:v>
                </c:pt>
                <c:pt idx="156">
                  <c:v>6.3460543907861342E-4</c:v>
                </c:pt>
                <c:pt idx="157">
                  <c:v>1.44143588563219E-4</c:v>
                </c:pt>
                <c:pt idx="158">
                  <c:v>4.8492761673433853E-4</c:v>
                </c:pt>
                <c:pt idx="159">
                  <c:v>6.2482130986329292E-4</c:v>
                </c:pt>
                <c:pt idx="160">
                  <c:v>1.0420631183009901E-3</c:v>
                </c:pt>
                <c:pt idx="161">
                  <c:v>4.9075843532089001E-4</c:v>
                </c:pt>
                <c:pt idx="162">
                  <c:v>3.457759707791315E-4</c:v>
                </c:pt>
                <c:pt idx="163">
                  <c:v>4.2522509282598902E-4</c:v>
                </c:pt>
                <c:pt idx="164">
                  <c:v>1.7990952784275308E-4</c:v>
                </c:pt>
                <c:pt idx="165">
                  <c:v>1.0231986209151499E-3</c:v>
                </c:pt>
                <c:pt idx="166">
                  <c:v>3.0201986417658327E-3</c:v>
                </c:pt>
                <c:pt idx="167">
                  <c:v>1.1805372064266307E-3</c:v>
                </c:pt>
                <c:pt idx="168">
                  <c:v>1.2141654067132207E-3</c:v>
                </c:pt>
                <c:pt idx="169">
                  <c:v>1.0251376485922001E-3</c:v>
                </c:pt>
                <c:pt idx="170">
                  <c:v>7.0950064531881342E-4</c:v>
                </c:pt>
                <c:pt idx="171">
                  <c:v>1.142674509095241E-3</c:v>
                </c:pt>
                <c:pt idx="172">
                  <c:v>7.2751168440530838E-4</c:v>
                </c:pt>
                <c:pt idx="173">
                  <c:v>3.2752732484173145E-3</c:v>
                </c:pt>
                <c:pt idx="174">
                  <c:v>3.2980851437240601E-3</c:v>
                </c:pt>
                <c:pt idx="175">
                  <c:v>2.1711008967323928E-3</c:v>
                </c:pt>
                <c:pt idx="176">
                  <c:v>2.3135884494062901E-3</c:v>
                </c:pt>
                <c:pt idx="177">
                  <c:v>2.5920016030709799E-3</c:v>
                </c:pt>
                <c:pt idx="178">
                  <c:v>3.6328661515906513E-3</c:v>
                </c:pt>
                <c:pt idx="179">
                  <c:v>1.1589200679872301E-3</c:v>
                </c:pt>
                <c:pt idx="180">
                  <c:v>2.1400414865154812E-3</c:v>
                </c:pt>
                <c:pt idx="181">
                  <c:v>1.7368130168881107E-3</c:v>
                </c:pt>
                <c:pt idx="182">
                  <c:v>1.8596144270701506E-3</c:v>
                </c:pt>
                <c:pt idx="183">
                  <c:v>2.2613760272215226E-3</c:v>
                </c:pt>
                <c:pt idx="184">
                  <c:v>5.1881418541395103E-3</c:v>
                </c:pt>
                <c:pt idx="185">
                  <c:v>1.01922386393287E-2</c:v>
                </c:pt>
                <c:pt idx="186">
                  <c:v>8.5991916845448695E-3</c:v>
                </c:pt>
                <c:pt idx="187">
                  <c:v>5.4466212138174529E-3</c:v>
                </c:pt>
                <c:pt idx="188">
                  <c:v>6.1043018345858895E-3</c:v>
                </c:pt>
                <c:pt idx="189">
                  <c:v>7.6837840733260101E-3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083648"/>
        <c:axId val="83085184"/>
      </c:areaChart>
      <c:catAx>
        <c:axId val="83083648"/>
        <c:scaling>
          <c:orientation val="minMax"/>
        </c:scaling>
        <c:axPos val="b"/>
        <c:tickLblPos val="nextTo"/>
        <c:crossAx val="83085184"/>
        <c:crosses val="autoZero"/>
        <c:auto val="1"/>
        <c:lblAlgn val="ctr"/>
        <c:lblOffset val="100"/>
      </c:catAx>
      <c:valAx>
        <c:axId val="83085184"/>
        <c:scaling>
          <c:orientation val="minMax"/>
        </c:scaling>
        <c:axPos val="l"/>
        <c:numFmt formatCode="General" sourceLinked="1"/>
        <c:tickLblPos val="nextTo"/>
        <c:crossAx val="830836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'avg_bcell-PTBP3'!$B$1</c:f>
              <c:strCache>
                <c:ptCount val="1"/>
                <c:pt idx="0">
                  <c:v># of events: 163</c:v>
                </c:pt>
              </c:strCache>
            </c:strRef>
          </c:tx>
          <c:val>
            <c:numRef>
              <c:f>'avg_bcell-PTBP3'!$B$2:$B$201</c:f>
              <c:numCache>
                <c:formatCode>General</c:formatCode>
                <c:ptCount val="200"/>
                <c:pt idx="0">
                  <c:v>1.0890784955981401E-3</c:v>
                </c:pt>
                <c:pt idx="1">
                  <c:v>1.83087661688767E-3</c:v>
                </c:pt>
                <c:pt idx="2">
                  <c:v>4.2759679534355922E-4</c:v>
                </c:pt>
                <c:pt idx="3">
                  <c:v>2.9283142067251035E-4</c:v>
                </c:pt>
                <c:pt idx="4">
                  <c:v>4.7152199204644329E-4</c:v>
                </c:pt>
                <c:pt idx="5">
                  <c:v>1.6767194912875813E-4</c:v>
                </c:pt>
                <c:pt idx="6">
                  <c:v>5.0144667790370399E-4</c:v>
                </c:pt>
                <c:pt idx="7">
                  <c:v>1.5936182693195909E-4</c:v>
                </c:pt>
                <c:pt idx="8" formatCode="0.00E+00">
                  <c:v>9.3529456784313314E-5</c:v>
                </c:pt>
                <c:pt idx="9">
                  <c:v>9.22319090198412E-4</c:v>
                </c:pt>
                <c:pt idx="10">
                  <c:v>2.2925009722302514E-4</c:v>
                </c:pt>
                <c:pt idx="11" formatCode="0.00E+00">
                  <c:v>7.9111282029833984E-5</c:v>
                </c:pt>
                <c:pt idx="12">
                  <c:v>1.7791969766954807E-4</c:v>
                </c:pt>
                <c:pt idx="13">
                  <c:v>3.5249662259882714E-4</c:v>
                </c:pt>
                <c:pt idx="14">
                  <c:v>1.6723260927043501E-4</c:v>
                </c:pt>
                <c:pt idx="15">
                  <c:v>1.1832231527714601E-4</c:v>
                </c:pt>
                <c:pt idx="16">
                  <c:v>1.45969721837036E-4</c:v>
                </c:pt>
                <c:pt idx="17">
                  <c:v>5.1264577160983098E-4</c:v>
                </c:pt>
                <c:pt idx="18">
                  <c:v>3.4216198115521524E-4</c:v>
                </c:pt>
                <c:pt idx="19" formatCode="0.00E+00">
                  <c:v>1.869664026755461E-5</c:v>
                </c:pt>
                <c:pt idx="20">
                  <c:v>1.2581157988167613E-4</c:v>
                </c:pt>
                <c:pt idx="21" formatCode="0.00E+00">
                  <c:v>1.5746446871872305E-5</c:v>
                </c:pt>
                <c:pt idx="22">
                  <c:v>1.9423398408837322E-4</c:v>
                </c:pt>
                <c:pt idx="23" formatCode="0.00E+00">
                  <c:v>7.1405503042948373E-5</c:v>
                </c:pt>
                <c:pt idx="24" formatCode="0.00E+00">
                  <c:v>2.5462557528803335E-5</c:v>
                </c:pt>
                <c:pt idx="25">
                  <c:v>5.9474890710629804E-4</c:v>
                </c:pt>
                <c:pt idx="26">
                  <c:v>1.2506852021944799E-4</c:v>
                </c:pt>
                <c:pt idx="27">
                  <c:v>4.2031875364336704E-4</c:v>
                </c:pt>
                <c:pt idx="28">
                  <c:v>2.2604741083731415E-4</c:v>
                </c:pt>
                <c:pt idx="29" formatCode="0.00E+00">
                  <c:v>1.9809539240989229E-5</c:v>
                </c:pt>
                <c:pt idx="30">
                  <c:v>1.2193275055609201E-4</c:v>
                </c:pt>
                <c:pt idx="31">
                  <c:v>4.4686054742113044E-4</c:v>
                </c:pt>
                <c:pt idx="32">
                  <c:v>1.3167962958013599E-4</c:v>
                </c:pt>
                <c:pt idx="33">
                  <c:v>3.7454668509404141E-4</c:v>
                </c:pt>
                <c:pt idx="34">
                  <c:v>4.6769175166546013E-4</c:v>
                </c:pt>
                <c:pt idx="35" formatCode="0.00E+00">
                  <c:v>3.5587762504684342E-5</c:v>
                </c:pt>
                <c:pt idx="36" formatCode="0.00E+00">
                  <c:v>9.4940993498776908E-6</c:v>
                </c:pt>
                <c:pt idx="37" formatCode="0.00E+00">
                  <c:v>5.5948153354905642E-7</c:v>
                </c:pt>
                <c:pt idx="38">
                  <c:v>2.3057936090095299E-4</c:v>
                </c:pt>
                <c:pt idx="39" formatCode="0.00E+00">
                  <c:v>2.0237397003789035E-5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4.4802482066269426E-4</c:v>
                </c:pt>
                <c:pt idx="51" formatCode="0.00E+00">
                  <c:v>4.7520751228234525E-5</c:v>
                </c:pt>
                <c:pt idx="52" formatCode="0.00E+00">
                  <c:v>1.5553097239257318E-5</c:v>
                </c:pt>
                <c:pt idx="53" formatCode="0.00E+00">
                  <c:v>2.042888221417982E-5</c:v>
                </c:pt>
                <c:pt idx="54" formatCode="0.00E+00">
                  <c:v>3.9045712641888937E-5</c:v>
                </c:pt>
                <c:pt idx="55">
                  <c:v>1.6049464514801708E-4</c:v>
                </c:pt>
                <c:pt idx="56" formatCode="0.00E+00">
                  <c:v>3.3409537428715847E-5</c:v>
                </c:pt>
                <c:pt idx="57" formatCode="0.00E+00">
                  <c:v>9.6238041994299635E-5</c:v>
                </c:pt>
                <c:pt idx="58" formatCode="0.00E+00">
                  <c:v>2.3043580788105818E-6</c:v>
                </c:pt>
                <c:pt idx="59">
                  <c:v>2.9762357151445599E-4</c:v>
                </c:pt>
                <c:pt idx="60" formatCode="0.00E+00">
                  <c:v>2.3165373853731402E-5</c:v>
                </c:pt>
                <c:pt idx="61" formatCode="0.00E+00">
                  <c:v>8.9420638054358244E-5</c:v>
                </c:pt>
                <c:pt idx="62" formatCode="0.00E+00">
                  <c:v>9.6142788780824947E-5</c:v>
                </c:pt>
                <c:pt idx="63" formatCode="0.00E+00">
                  <c:v>3.5002435926841135E-5</c:v>
                </c:pt>
                <c:pt idx="64">
                  <c:v>1.2463929642525414E-4</c:v>
                </c:pt>
                <c:pt idx="65" formatCode="0.00E+00">
                  <c:v>7.0910733101408881E-5</c:v>
                </c:pt>
                <c:pt idx="66" formatCode="0.00E+00">
                  <c:v>7.691630823423514E-5</c:v>
                </c:pt>
                <c:pt idx="67">
                  <c:v>1.6407203298756014E-4</c:v>
                </c:pt>
                <c:pt idx="68">
                  <c:v>1.5174907130920001E-4</c:v>
                </c:pt>
                <c:pt idx="69">
                  <c:v>2.2623576488058533E-4</c:v>
                </c:pt>
                <c:pt idx="70" formatCode="0.00E+00">
                  <c:v>6.5877250799709999E-5</c:v>
                </c:pt>
                <c:pt idx="71">
                  <c:v>1.6409243054181001E-4</c:v>
                </c:pt>
                <c:pt idx="72">
                  <c:v>4.6661246419447402E-4</c:v>
                </c:pt>
                <c:pt idx="73">
                  <c:v>3.280668659898952E-4</c:v>
                </c:pt>
                <c:pt idx="74" formatCode="0.00E+00">
                  <c:v>1.9202983990088225E-7</c:v>
                </c:pt>
                <c:pt idx="75" formatCode="0.00E+00">
                  <c:v>6.2027641228846707E-5</c:v>
                </c:pt>
                <c:pt idx="76">
                  <c:v>1.1393489340221013E-4</c:v>
                </c:pt>
                <c:pt idx="77">
                  <c:v>3.4826080523952716E-4</c:v>
                </c:pt>
                <c:pt idx="78">
                  <c:v>1.5205736373665108E-4</c:v>
                </c:pt>
                <c:pt idx="79">
                  <c:v>2.0073763090824531E-4</c:v>
                </c:pt>
                <c:pt idx="80">
                  <c:v>1.5148484412779608E-4</c:v>
                </c:pt>
                <c:pt idx="81">
                  <c:v>4.1701332841451643E-4</c:v>
                </c:pt>
                <c:pt idx="82">
                  <c:v>4.2841783151790027E-4</c:v>
                </c:pt>
                <c:pt idx="83">
                  <c:v>1.8132406645064811E-4</c:v>
                </c:pt>
                <c:pt idx="84">
                  <c:v>2.753163656100384E-4</c:v>
                </c:pt>
                <c:pt idx="85">
                  <c:v>8.007966437427156E-4</c:v>
                </c:pt>
                <c:pt idx="86">
                  <c:v>6.7739809929673149E-4</c:v>
                </c:pt>
                <c:pt idx="87">
                  <c:v>1.0939839530089701E-3</c:v>
                </c:pt>
                <c:pt idx="88">
                  <c:v>6.0252686424815041E-4</c:v>
                </c:pt>
                <c:pt idx="89">
                  <c:v>1.0639712141736798E-3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2.6372427189122315E-3</c:v>
                </c:pt>
                <c:pt idx="101">
                  <c:v>7.7616968779844532E-4</c:v>
                </c:pt>
                <c:pt idx="102">
                  <c:v>6.1439068900624738E-4</c:v>
                </c:pt>
                <c:pt idx="103">
                  <c:v>6.3760101434162241E-4</c:v>
                </c:pt>
                <c:pt idx="104">
                  <c:v>4.8539040784843898E-4</c:v>
                </c:pt>
                <c:pt idx="105">
                  <c:v>6.9076495673885639E-4</c:v>
                </c:pt>
                <c:pt idx="106">
                  <c:v>7.5163151561729821E-4</c:v>
                </c:pt>
                <c:pt idx="107">
                  <c:v>4.6816940562532911E-4</c:v>
                </c:pt>
                <c:pt idx="108">
                  <c:v>4.03817895883524E-4</c:v>
                </c:pt>
                <c:pt idx="109">
                  <c:v>9.2710276537989354E-4</c:v>
                </c:pt>
                <c:pt idx="110">
                  <c:v>9.9171014616181901E-4</c:v>
                </c:pt>
                <c:pt idx="111">
                  <c:v>7.1502932511878937E-4</c:v>
                </c:pt>
                <c:pt idx="112" formatCode="0.00E+00">
                  <c:v>6.0447407692951649E-5</c:v>
                </c:pt>
                <c:pt idx="113">
                  <c:v>8.0958422141467622E-4</c:v>
                </c:pt>
                <c:pt idx="114">
                  <c:v>2.8022593867641703E-4</c:v>
                </c:pt>
                <c:pt idx="115">
                  <c:v>2.5424643259999914E-4</c:v>
                </c:pt>
                <c:pt idx="116">
                  <c:v>4.0327444809475842E-4</c:v>
                </c:pt>
                <c:pt idx="117">
                  <c:v>2.3140777925769626E-4</c:v>
                </c:pt>
                <c:pt idx="118">
                  <c:v>3.8631355799459432E-4</c:v>
                </c:pt>
                <c:pt idx="119">
                  <c:v>2.2709878883474439E-4</c:v>
                </c:pt>
                <c:pt idx="120" formatCode="0.00E+00">
                  <c:v>4.8260056104201514E-5</c:v>
                </c:pt>
                <c:pt idx="121" formatCode="0.00E+00">
                  <c:v>8.0091008979409612E-5</c:v>
                </c:pt>
                <c:pt idx="122">
                  <c:v>3.5110034295259002E-4</c:v>
                </c:pt>
                <c:pt idx="123">
                  <c:v>1.0269381139317712E-4</c:v>
                </c:pt>
                <c:pt idx="124">
                  <c:v>1.690694023871772E-4</c:v>
                </c:pt>
                <c:pt idx="125" formatCode="0.00E+00">
                  <c:v>3.2989962367427236E-5</c:v>
                </c:pt>
                <c:pt idx="126" formatCode="0.00E+00">
                  <c:v>8.9897087333788987E-5</c:v>
                </c:pt>
                <c:pt idx="127">
                  <c:v>2.9561111903138001E-4</c:v>
                </c:pt>
                <c:pt idx="128" formatCode="0.00E+00">
                  <c:v>3.2725904158026142E-5</c:v>
                </c:pt>
                <c:pt idx="129" formatCode="0.00E+00">
                  <c:v>6.0046316878939776E-6</c:v>
                </c:pt>
                <c:pt idx="130" formatCode="0.00E+00">
                  <c:v>2.6611963463154947E-5</c:v>
                </c:pt>
                <c:pt idx="131" formatCode="0.00E+00">
                  <c:v>4.3875176150599399E-5</c:v>
                </c:pt>
                <c:pt idx="132" formatCode="0.00E+00">
                  <c:v>1.4076342602171198E-5</c:v>
                </c:pt>
                <c:pt idx="133" formatCode="0.00E+00">
                  <c:v>5.2862146939006892E-6</c:v>
                </c:pt>
                <c:pt idx="134" formatCode="0.00E+00">
                  <c:v>5.6175893463541634E-7</c:v>
                </c:pt>
                <c:pt idx="135">
                  <c:v>2.8802033014660135E-4</c:v>
                </c:pt>
                <c:pt idx="136">
                  <c:v>8.7684675977167485E-4</c:v>
                </c:pt>
                <c:pt idx="137">
                  <c:v>1.2793591845257213E-4</c:v>
                </c:pt>
                <c:pt idx="138" formatCode="0.00E+00">
                  <c:v>5.4843948896789827E-5</c:v>
                </c:pt>
                <c:pt idx="139">
                  <c:v>7.6254444853621857E-4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2.8417331488625343E-5</c:v>
                </c:pt>
                <c:pt idx="151">
                  <c:v>0</c:v>
                </c:pt>
                <c:pt idx="152" formatCode="0.00E+00">
                  <c:v>7.6938892268133932E-5</c:v>
                </c:pt>
                <c:pt idx="153" formatCode="0.00E+00">
                  <c:v>4.426983133391545E-5</c:v>
                </c:pt>
                <c:pt idx="154">
                  <c:v>2.9999725697719612E-4</c:v>
                </c:pt>
                <c:pt idx="155">
                  <c:v>4.5067834223850927E-4</c:v>
                </c:pt>
                <c:pt idx="156" formatCode="0.00E+00">
                  <c:v>3.1671770854885243E-6</c:v>
                </c:pt>
                <c:pt idx="157" formatCode="0.00E+00">
                  <c:v>3.8955660065234223E-5</c:v>
                </c:pt>
                <c:pt idx="158">
                  <c:v>1.6430672600531109E-4</c:v>
                </c:pt>
                <c:pt idx="159" formatCode="0.00E+00">
                  <c:v>7.8248467746249638E-5</c:v>
                </c:pt>
                <c:pt idx="160" formatCode="0.00E+00">
                  <c:v>6.8270954243804832E-5</c:v>
                </c:pt>
                <c:pt idx="161">
                  <c:v>1.0922793818273506E-4</c:v>
                </c:pt>
                <c:pt idx="162" formatCode="0.00E+00">
                  <c:v>2.7244570885656428E-5</c:v>
                </c:pt>
                <c:pt idx="163" formatCode="0.00E+00">
                  <c:v>2.5847342805255152E-5</c:v>
                </c:pt>
                <c:pt idx="164" formatCode="0.00E+00">
                  <c:v>1.4551728306804507E-5</c:v>
                </c:pt>
                <c:pt idx="165">
                  <c:v>2.4025791522637899E-4</c:v>
                </c:pt>
                <c:pt idx="166" formatCode="0.00E+00">
                  <c:v>7.2799860784730663E-5</c:v>
                </c:pt>
                <c:pt idx="167" formatCode="0.00E+00">
                  <c:v>1.25459495401909E-5</c:v>
                </c:pt>
                <c:pt idx="168">
                  <c:v>1.35006825134417E-4</c:v>
                </c:pt>
                <c:pt idx="169">
                  <c:v>1.6821503575140408E-4</c:v>
                </c:pt>
                <c:pt idx="170" formatCode="0.00E+00">
                  <c:v>4.2402640244091167E-5</c:v>
                </c:pt>
                <c:pt idx="171" formatCode="0.00E+00">
                  <c:v>7.8312616315201715E-6</c:v>
                </c:pt>
                <c:pt idx="172" formatCode="0.00E+00">
                  <c:v>1.5280321341516919E-5</c:v>
                </c:pt>
                <c:pt idx="173" formatCode="0.00E+00">
                  <c:v>4.4768960519382445E-5</c:v>
                </c:pt>
                <c:pt idx="174">
                  <c:v>7.1360159474459202E-4</c:v>
                </c:pt>
                <c:pt idx="175">
                  <c:v>1.0999051198757512E-3</c:v>
                </c:pt>
                <c:pt idx="176">
                  <c:v>7.1696105648333234E-4</c:v>
                </c:pt>
                <c:pt idx="177">
                  <c:v>1.6632103771483509E-4</c:v>
                </c:pt>
                <c:pt idx="178">
                  <c:v>1.3656264742104902E-4</c:v>
                </c:pt>
                <c:pt idx="179">
                  <c:v>1.0739898096193701E-4</c:v>
                </c:pt>
                <c:pt idx="180">
                  <c:v>2.0717603169287399E-4</c:v>
                </c:pt>
                <c:pt idx="181">
                  <c:v>1.7559526237908912E-4</c:v>
                </c:pt>
                <c:pt idx="182">
                  <c:v>2.8066246360089502E-4</c:v>
                </c:pt>
                <c:pt idx="183">
                  <c:v>1.1763317151306101E-4</c:v>
                </c:pt>
                <c:pt idx="184">
                  <c:v>2.564836931977562E-4</c:v>
                </c:pt>
                <c:pt idx="185">
                  <c:v>5.2072572422384516E-4</c:v>
                </c:pt>
                <c:pt idx="186">
                  <c:v>8.6955758633296696E-4</c:v>
                </c:pt>
                <c:pt idx="187">
                  <c:v>4.8988203306657397E-4</c:v>
                </c:pt>
                <c:pt idx="188">
                  <c:v>3.3536123301137586E-3</c:v>
                </c:pt>
                <c:pt idx="189">
                  <c:v>1.2986961534041499E-3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101568"/>
        <c:axId val="83103104"/>
      </c:areaChart>
      <c:catAx>
        <c:axId val="83101568"/>
        <c:scaling>
          <c:orientation val="minMax"/>
        </c:scaling>
        <c:axPos val="b"/>
        <c:tickLblPos val="nextTo"/>
        <c:crossAx val="83103104"/>
        <c:crosses val="autoZero"/>
        <c:auto val="1"/>
        <c:lblAlgn val="ctr"/>
        <c:lblOffset val="100"/>
      </c:catAx>
      <c:valAx>
        <c:axId val="83103104"/>
        <c:scaling>
          <c:orientation val="minMax"/>
        </c:scaling>
        <c:axPos val="l"/>
        <c:numFmt formatCode="General" sourceLinked="1"/>
        <c:tickLblPos val="nextTo"/>
        <c:crossAx val="831015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'avg_bcell-PTBP3'!$D$1</c:f>
              <c:strCache>
                <c:ptCount val="1"/>
                <c:pt idx="0">
                  <c:v># of events: 172</c:v>
                </c:pt>
              </c:strCache>
            </c:strRef>
          </c:tx>
          <c:val>
            <c:numRef>
              <c:f>'avg_bcell-PTBP3'!$D$2:$D$201</c:f>
              <c:numCache>
                <c:formatCode>General</c:formatCode>
                <c:ptCount val="200"/>
                <c:pt idx="0">
                  <c:v>8.9506224381772704E-4</c:v>
                </c:pt>
                <c:pt idx="1">
                  <c:v>4.0079099924485504E-4</c:v>
                </c:pt>
                <c:pt idx="2">
                  <c:v>1.81347939824623E-3</c:v>
                </c:pt>
                <c:pt idx="3">
                  <c:v>1.4561328419020407E-3</c:v>
                </c:pt>
                <c:pt idx="4">
                  <c:v>3.5688778528874447E-4</c:v>
                </c:pt>
                <c:pt idx="5">
                  <c:v>5.8021569324362995E-4</c:v>
                </c:pt>
                <c:pt idx="6">
                  <c:v>1.83942423388098E-4</c:v>
                </c:pt>
                <c:pt idx="7">
                  <c:v>1.0946550834271107E-4</c:v>
                </c:pt>
                <c:pt idx="8">
                  <c:v>1.2678397711861402E-4</c:v>
                </c:pt>
                <c:pt idx="9">
                  <c:v>1.6144143824512808E-4</c:v>
                </c:pt>
                <c:pt idx="10">
                  <c:v>3.642359348897995E-4</c:v>
                </c:pt>
                <c:pt idx="11">
                  <c:v>7.3277894203683429E-4</c:v>
                </c:pt>
                <c:pt idx="12">
                  <c:v>1.6098609426083707E-4</c:v>
                </c:pt>
                <c:pt idx="13">
                  <c:v>1.1564995408995707E-4</c:v>
                </c:pt>
                <c:pt idx="14">
                  <c:v>3.7732994093881014E-4</c:v>
                </c:pt>
                <c:pt idx="15" formatCode="0.00E+00">
                  <c:v>2.8190518470652315E-5</c:v>
                </c:pt>
                <c:pt idx="16" formatCode="0.00E+00">
                  <c:v>2.0014374768722826E-6</c:v>
                </c:pt>
                <c:pt idx="17" formatCode="0.00E+00">
                  <c:v>3.2685220289800042E-5</c:v>
                </c:pt>
                <c:pt idx="18">
                  <c:v>1.6731872359155217E-4</c:v>
                </c:pt>
                <c:pt idx="19" formatCode="0.00E+00">
                  <c:v>7.5906928944656306E-5</c:v>
                </c:pt>
                <c:pt idx="20" formatCode="0.00E+00">
                  <c:v>9.6755013761880471E-7</c:v>
                </c:pt>
                <c:pt idx="21" formatCode="0.00E+00">
                  <c:v>1.6090016950610403E-5</c:v>
                </c:pt>
                <c:pt idx="22" formatCode="0.00E+00">
                  <c:v>6.4682667804503307E-5</c:v>
                </c:pt>
                <c:pt idx="23" formatCode="0.00E+00">
                  <c:v>8.7164243075914358E-5</c:v>
                </c:pt>
                <c:pt idx="24">
                  <c:v>1.1532027905498401E-4</c:v>
                </c:pt>
                <c:pt idx="25" formatCode="0.00E+00">
                  <c:v>2.6001580896118526E-6</c:v>
                </c:pt>
                <c:pt idx="26" formatCode="0.00E+00">
                  <c:v>6.736773232176159E-6</c:v>
                </c:pt>
                <c:pt idx="27" formatCode="0.00E+00">
                  <c:v>1.21136071696348E-5</c:v>
                </c:pt>
                <c:pt idx="28">
                  <c:v>2.2525608120297115E-4</c:v>
                </c:pt>
                <c:pt idx="29" formatCode="0.00E+00">
                  <c:v>4.8015220912733168E-5</c:v>
                </c:pt>
                <c:pt idx="30">
                  <c:v>2.2885209803033825E-4</c:v>
                </c:pt>
                <c:pt idx="31" formatCode="0.00E+00">
                  <c:v>7.1755239911569147E-5</c:v>
                </c:pt>
                <c:pt idx="32" formatCode="0.00E+00">
                  <c:v>5.6547555004718499E-5</c:v>
                </c:pt>
                <c:pt idx="33" formatCode="0.00E+00">
                  <c:v>1.2394086893816507E-5</c:v>
                </c:pt>
                <c:pt idx="34" formatCode="0.00E+00">
                  <c:v>6.1904593745099238E-5</c:v>
                </c:pt>
                <c:pt idx="35" formatCode="0.00E+00">
                  <c:v>6.0360812794560824E-6</c:v>
                </c:pt>
                <c:pt idx="36" formatCode="0.00E+00">
                  <c:v>1.5273114752563111E-5</c:v>
                </c:pt>
                <c:pt idx="37">
                  <c:v>1.6512237946948803E-4</c:v>
                </c:pt>
                <c:pt idx="38">
                  <c:v>2.5190290337142598E-4</c:v>
                </c:pt>
                <c:pt idx="39">
                  <c:v>5.39552097863445E-4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7.219546055519066E-4</c:v>
                </c:pt>
                <c:pt idx="51">
                  <c:v>2.5440631915065923E-4</c:v>
                </c:pt>
                <c:pt idx="52" formatCode="0.00E+00">
                  <c:v>4.6449193407859181E-5</c:v>
                </c:pt>
                <c:pt idx="53" formatCode="0.00E+00">
                  <c:v>1.3415012436847206E-5</c:v>
                </c:pt>
                <c:pt idx="54">
                  <c:v>1.9774775890423716E-4</c:v>
                </c:pt>
                <c:pt idx="55" formatCode="0.00E+00">
                  <c:v>9.2358612799931796E-5</c:v>
                </c:pt>
                <c:pt idx="56" formatCode="0.00E+00">
                  <c:v>1.32733020870941E-5</c:v>
                </c:pt>
                <c:pt idx="57" formatCode="0.00E+00">
                  <c:v>5.0432232946429881E-5</c:v>
                </c:pt>
                <c:pt idx="58" formatCode="0.00E+00">
                  <c:v>8.1404954195979062E-5</c:v>
                </c:pt>
                <c:pt idx="59" formatCode="0.00E+00">
                  <c:v>3.2478364195415338E-5</c:v>
                </c:pt>
                <c:pt idx="60" formatCode="0.00E+00">
                  <c:v>1.1267351721651308E-5</c:v>
                </c:pt>
                <c:pt idx="61" formatCode="0.00E+00">
                  <c:v>3.3270840071377445E-6</c:v>
                </c:pt>
                <c:pt idx="62">
                  <c:v>1.2503324099528014E-4</c:v>
                </c:pt>
                <c:pt idx="63" formatCode="0.00E+00">
                  <c:v>1.8688636269085224E-6</c:v>
                </c:pt>
                <c:pt idx="64" formatCode="0.00E+00">
                  <c:v>6.3945624955347183E-5</c:v>
                </c:pt>
                <c:pt idx="65">
                  <c:v>1.4242956880869301E-4</c:v>
                </c:pt>
                <c:pt idx="66">
                  <c:v>1.0459503862363106E-4</c:v>
                </c:pt>
                <c:pt idx="67">
                  <c:v>0</c:v>
                </c:pt>
                <c:pt idx="68" formatCode="0.00E+00">
                  <c:v>2.0321538923998798E-5</c:v>
                </c:pt>
                <c:pt idx="69" formatCode="0.00E+00">
                  <c:v>4.887728434510205E-5</c:v>
                </c:pt>
                <c:pt idx="70" formatCode="0.00E+00">
                  <c:v>5.4407309366360514E-5</c:v>
                </c:pt>
                <c:pt idx="71" formatCode="0.00E+00">
                  <c:v>6.8410546543086264E-5</c:v>
                </c:pt>
                <c:pt idx="72">
                  <c:v>1.6641462147318916E-4</c:v>
                </c:pt>
                <c:pt idx="73">
                  <c:v>5.3165092151141442E-4</c:v>
                </c:pt>
                <c:pt idx="74">
                  <c:v>7.3486739698696679E-4</c:v>
                </c:pt>
                <c:pt idx="75" formatCode="0.00E+00">
                  <c:v>4.1968550016997322E-5</c:v>
                </c:pt>
                <c:pt idx="76" formatCode="0.00E+00">
                  <c:v>4.0700494070559042E-5</c:v>
                </c:pt>
                <c:pt idx="77">
                  <c:v>2.4071647473292032E-4</c:v>
                </c:pt>
                <c:pt idx="78">
                  <c:v>1.2851590406847901E-4</c:v>
                </c:pt>
                <c:pt idx="79">
                  <c:v>1.2704303295809808E-4</c:v>
                </c:pt>
                <c:pt idx="80">
                  <c:v>6.6874397960751248E-4</c:v>
                </c:pt>
                <c:pt idx="81" formatCode="0.00E+00">
                  <c:v>7.2035683592259944E-5</c:v>
                </c:pt>
                <c:pt idx="82">
                  <c:v>5.274437394897464E-4</c:v>
                </c:pt>
                <c:pt idx="83">
                  <c:v>6.0356978324739932E-4</c:v>
                </c:pt>
                <c:pt idx="84">
                  <c:v>5.81681474110751E-4</c:v>
                </c:pt>
                <c:pt idx="85">
                  <c:v>4.1099995120304802E-4</c:v>
                </c:pt>
                <c:pt idx="86">
                  <c:v>3.0194335815617615E-4</c:v>
                </c:pt>
                <c:pt idx="87">
                  <c:v>1.4644952265887012E-4</c:v>
                </c:pt>
                <c:pt idx="88">
                  <c:v>7.2191849773363306E-4</c:v>
                </c:pt>
                <c:pt idx="89">
                  <c:v>1.0921317675766306E-3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 formatCode="0.00E+00">
                  <c:v>6.1670823111183214E-5</c:v>
                </c:pt>
                <c:pt idx="101">
                  <c:v>9.8198043051023545E-4</c:v>
                </c:pt>
                <c:pt idx="102">
                  <c:v>6.7654389120771737E-4</c:v>
                </c:pt>
                <c:pt idx="103">
                  <c:v>3.1455976615141733E-4</c:v>
                </c:pt>
                <c:pt idx="104">
                  <c:v>7.9708741631427779E-4</c:v>
                </c:pt>
                <c:pt idx="105">
                  <c:v>7.0820680623900369E-4</c:v>
                </c:pt>
                <c:pt idx="106">
                  <c:v>6.0480934421755441E-4</c:v>
                </c:pt>
                <c:pt idx="107" formatCode="0.00E+00">
                  <c:v>4.2868618556494345E-5</c:v>
                </c:pt>
                <c:pt idx="108">
                  <c:v>4.495325393497053E-4</c:v>
                </c:pt>
                <c:pt idx="109">
                  <c:v>3.5246931437976728E-4</c:v>
                </c:pt>
                <c:pt idx="110">
                  <c:v>3.8997209293516514E-4</c:v>
                </c:pt>
                <c:pt idx="111">
                  <c:v>5.3232977665050802E-4</c:v>
                </c:pt>
                <c:pt idx="112">
                  <c:v>1.2587419046966907E-3</c:v>
                </c:pt>
                <c:pt idx="113" formatCode="0.00E+00">
                  <c:v>5.1268953427474901E-5</c:v>
                </c:pt>
                <c:pt idx="114" formatCode="0.00E+00">
                  <c:v>7.4159498565678643E-5</c:v>
                </c:pt>
                <c:pt idx="115">
                  <c:v>7.0074858233889201E-4</c:v>
                </c:pt>
                <c:pt idx="116">
                  <c:v>1.4402455755890009E-4</c:v>
                </c:pt>
                <c:pt idx="117" formatCode="0.00E+00">
                  <c:v>1.5750762309713512E-5</c:v>
                </c:pt>
                <c:pt idx="118">
                  <c:v>2.1876936992097802E-4</c:v>
                </c:pt>
                <c:pt idx="119">
                  <c:v>1.1107029429260113E-4</c:v>
                </c:pt>
                <c:pt idx="120" formatCode="0.00E+00">
                  <c:v>7.9638454689157838E-5</c:v>
                </c:pt>
                <c:pt idx="121" formatCode="0.00E+00">
                  <c:v>7.806479252876228E-8</c:v>
                </c:pt>
                <c:pt idx="122">
                  <c:v>2.9567231649948501E-4</c:v>
                </c:pt>
                <c:pt idx="123">
                  <c:v>9.6818269987295977E-4</c:v>
                </c:pt>
                <c:pt idx="124">
                  <c:v>2.05664986739907E-4</c:v>
                </c:pt>
                <c:pt idx="125" formatCode="0.00E+00">
                  <c:v>4.6292268916281932E-5</c:v>
                </c:pt>
                <c:pt idx="126" formatCode="0.00E+00">
                  <c:v>6.705875791018205E-5</c:v>
                </c:pt>
                <c:pt idx="127" formatCode="0.00E+00">
                  <c:v>5.9511882581491343E-5</c:v>
                </c:pt>
                <c:pt idx="128" formatCode="0.00E+00">
                  <c:v>2.0426865536191002E-5</c:v>
                </c:pt>
                <c:pt idx="129" formatCode="0.00E+00">
                  <c:v>2.8554299856179015E-5</c:v>
                </c:pt>
                <c:pt idx="130" formatCode="0.00E+00">
                  <c:v>2.3176463202502701E-5</c:v>
                </c:pt>
                <c:pt idx="131">
                  <c:v>1.3445173184236411E-4</c:v>
                </c:pt>
                <c:pt idx="132" formatCode="0.00E+00">
                  <c:v>8.652191408600876E-6</c:v>
                </c:pt>
                <c:pt idx="133" formatCode="0.00E+00">
                  <c:v>3.2977614795077146E-6</c:v>
                </c:pt>
                <c:pt idx="134" formatCode="0.00E+00">
                  <c:v>1.7755882942451403E-5</c:v>
                </c:pt>
                <c:pt idx="135" formatCode="0.00E+00">
                  <c:v>8.8326101934314743E-5</c:v>
                </c:pt>
                <c:pt idx="136" formatCode="0.00E+00">
                  <c:v>1.10554869884237E-5</c:v>
                </c:pt>
                <c:pt idx="137">
                  <c:v>0</c:v>
                </c:pt>
                <c:pt idx="138" formatCode="0.00E+00">
                  <c:v>3.3078879803287811E-5</c:v>
                </c:pt>
                <c:pt idx="139" formatCode="0.00E+00">
                  <c:v>8.4863067977793713E-5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6.5380290911161196E-5</c:v>
                </c:pt>
                <c:pt idx="151" formatCode="0.00E+00">
                  <c:v>7.5752820057173889E-5</c:v>
                </c:pt>
                <c:pt idx="152" formatCode="0.00E+00">
                  <c:v>6.6744175462697889E-5</c:v>
                </c:pt>
                <c:pt idx="153" formatCode="0.00E+00">
                  <c:v>1.3495510792542908E-5</c:v>
                </c:pt>
                <c:pt idx="154" formatCode="0.00E+00">
                  <c:v>3.6263445658528244E-5</c:v>
                </c:pt>
                <c:pt idx="155">
                  <c:v>3.7499785869333829E-4</c:v>
                </c:pt>
                <c:pt idx="156" formatCode="0.00E+00">
                  <c:v>9.1034028019588599E-5</c:v>
                </c:pt>
                <c:pt idx="157" formatCode="0.00E+00">
                  <c:v>6.1458282118098266E-6</c:v>
                </c:pt>
                <c:pt idx="158">
                  <c:v>5.2584499190336763E-4</c:v>
                </c:pt>
                <c:pt idx="159" formatCode="0.00E+00">
                  <c:v>7.0321799733776672E-5</c:v>
                </c:pt>
                <c:pt idx="160" formatCode="0.00E+00">
                  <c:v>3.1897943246658633E-6</c:v>
                </c:pt>
                <c:pt idx="161">
                  <c:v>1.48516007705196E-4</c:v>
                </c:pt>
                <c:pt idx="162" formatCode="0.00E+00">
                  <c:v>4.0681342050587885E-5</c:v>
                </c:pt>
                <c:pt idx="163" formatCode="0.00E+00">
                  <c:v>2.1937555746536013E-5</c:v>
                </c:pt>
                <c:pt idx="164" formatCode="0.00E+00">
                  <c:v>9.8072600686335842E-5</c:v>
                </c:pt>
                <c:pt idx="165">
                  <c:v>3.295053266500473E-4</c:v>
                </c:pt>
                <c:pt idx="166" formatCode="0.00E+00">
                  <c:v>9.1356905851227252E-7</c:v>
                </c:pt>
                <c:pt idx="167" formatCode="0.00E+00">
                  <c:v>1.8140345479338719E-5</c:v>
                </c:pt>
                <c:pt idx="168" formatCode="0.00E+00">
                  <c:v>8.9844242486370304E-6</c:v>
                </c:pt>
                <c:pt idx="169">
                  <c:v>1.525262623686941E-4</c:v>
                </c:pt>
                <c:pt idx="170">
                  <c:v>1.6988849261994317E-4</c:v>
                </c:pt>
                <c:pt idx="171">
                  <c:v>2.3706182217481599E-4</c:v>
                </c:pt>
                <c:pt idx="172" formatCode="0.00E+00">
                  <c:v>2.8519489919317289E-5</c:v>
                </c:pt>
                <c:pt idx="173">
                  <c:v>7.5510333477227535E-4</c:v>
                </c:pt>
                <c:pt idx="174">
                  <c:v>1.27397265699486E-4</c:v>
                </c:pt>
                <c:pt idx="175">
                  <c:v>2.9496805417825341E-4</c:v>
                </c:pt>
                <c:pt idx="176">
                  <c:v>1.6290820943459016E-4</c:v>
                </c:pt>
                <c:pt idx="177">
                  <c:v>1.4332289239430909E-4</c:v>
                </c:pt>
                <c:pt idx="178">
                  <c:v>2.6937364016911823E-4</c:v>
                </c:pt>
                <c:pt idx="179">
                  <c:v>1.1866814450315512E-4</c:v>
                </c:pt>
                <c:pt idx="180">
                  <c:v>1.179348524313652E-4</c:v>
                </c:pt>
                <c:pt idx="181">
                  <c:v>4.6240521559539623E-4</c:v>
                </c:pt>
                <c:pt idx="182" formatCode="0.00E+00">
                  <c:v>5.8956710786287632E-5</c:v>
                </c:pt>
                <c:pt idx="183">
                  <c:v>3.8907623182516418E-4</c:v>
                </c:pt>
                <c:pt idx="184">
                  <c:v>1.9713083307349413E-3</c:v>
                </c:pt>
                <c:pt idx="185">
                  <c:v>3.4426179195693402E-3</c:v>
                </c:pt>
                <c:pt idx="186">
                  <c:v>5.2256542300590104E-4</c:v>
                </c:pt>
                <c:pt idx="187">
                  <c:v>2.9691616788278139E-4</c:v>
                </c:pt>
                <c:pt idx="188">
                  <c:v>1.4810602520696592E-3</c:v>
                </c:pt>
                <c:pt idx="189">
                  <c:v>2.3250622435647197E-3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3143680"/>
        <c:axId val="80683776"/>
      </c:areaChart>
      <c:catAx>
        <c:axId val="83143680"/>
        <c:scaling>
          <c:orientation val="minMax"/>
        </c:scaling>
        <c:axPos val="b"/>
        <c:tickLblPos val="nextTo"/>
        <c:crossAx val="80683776"/>
        <c:crosses val="autoZero"/>
        <c:auto val="1"/>
        <c:lblAlgn val="ctr"/>
        <c:lblOffset val="100"/>
      </c:catAx>
      <c:valAx>
        <c:axId val="80683776"/>
        <c:scaling>
          <c:orientation val="minMax"/>
        </c:scaling>
        <c:axPos val="l"/>
        <c:numFmt formatCode="General" sourceLinked="1"/>
        <c:tickLblPos val="nextTo"/>
        <c:crossAx val="831436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'avg_bcell-PTBP3.rmdup'!$B$1</c:f>
              <c:strCache>
                <c:ptCount val="1"/>
                <c:pt idx="0">
                  <c:v># of events: 163</c:v>
                </c:pt>
              </c:strCache>
            </c:strRef>
          </c:tx>
          <c:val>
            <c:numRef>
              <c:f>'avg_bcell-PTBP3.rmdup'!$B$2:$B$201</c:f>
              <c:numCache>
                <c:formatCode>General</c:formatCode>
                <c:ptCount val="200"/>
                <c:pt idx="0">
                  <c:v>1.4433899626489601E-3</c:v>
                </c:pt>
                <c:pt idx="1">
                  <c:v>1.1047418395024207E-3</c:v>
                </c:pt>
                <c:pt idx="2">
                  <c:v>4.1909456143402E-4</c:v>
                </c:pt>
                <c:pt idx="3">
                  <c:v>3.7261875276904546E-4</c:v>
                </c:pt>
                <c:pt idx="4">
                  <c:v>3.160863340217594E-4</c:v>
                </c:pt>
                <c:pt idx="5">
                  <c:v>2.2460939662100721E-4</c:v>
                </c:pt>
                <c:pt idx="6">
                  <c:v>6.1400064477512117E-4</c:v>
                </c:pt>
                <c:pt idx="7">
                  <c:v>2.1375894795381899E-4</c:v>
                </c:pt>
                <c:pt idx="8">
                  <c:v>2.5359623115369317E-4</c:v>
                </c:pt>
                <c:pt idx="9">
                  <c:v>7.4766116783022058E-4</c:v>
                </c:pt>
                <c:pt idx="10">
                  <c:v>1.706413136806362E-4</c:v>
                </c:pt>
                <c:pt idx="11">
                  <c:v>1.0373930491015206E-4</c:v>
                </c:pt>
                <c:pt idx="12">
                  <c:v>2.2774976314736121E-4</c:v>
                </c:pt>
                <c:pt idx="13">
                  <c:v>1.4682154232517321E-4</c:v>
                </c:pt>
                <c:pt idx="14">
                  <c:v>1.8483665490750615E-4</c:v>
                </c:pt>
                <c:pt idx="15" formatCode="0.00E+00">
                  <c:v>7.1527198130976139E-5</c:v>
                </c:pt>
                <c:pt idx="16">
                  <c:v>1.1256931277105906E-4</c:v>
                </c:pt>
                <c:pt idx="17">
                  <c:v>3.4956080945104E-4</c:v>
                </c:pt>
                <c:pt idx="18">
                  <c:v>3.2891239140007619E-4</c:v>
                </c:pt>
                <c:pt idx="19" formatCode="0.00E+00">
                  <c:v>2.8851088356527012E-5</c:v>
                </c:pt>
                <c:pt idx="20">
                  <c:v>1.5475712274059701E-4</c:v>
                </c:pt>
                <c:pt idx="21" formatCode="0.00E+00">
                  <c:v>2.4609362559605345E-5</c:v>
                </c:pt>
                <c:pt idx="22">
                  <c:v>2.073532541371003E-4</c:v>
                </c:pt>
                <c:pt idx="23">
                  <c:v>1.183747238968601E-4</c:v>
                </c:pt>
                <c:pt idx="24">
                  <c:v>1.2449442236035603E-4</c:v>
                </c:pt>
                <c:pt idx="25">
                  <c:v>4.7944828704360475E-4</c:v>
                </c:pt>
                <c:pt idx="26">
                  <c:v>2.3415230893871413E-4</c:v>
                </c:pt>
                <c:pt idx="27">
                  <c:v>5.154267113693517E-4</c:v>
                </c:pt>
                <c:pt idx="28">
                  <c:v>2.5342818071185719E-4</c:v>
                </c:pt>
                <c:pt idx="29" formatCode="0.00E+00">
                  <c:v>7.5275697241145788E-5</c:v>
                </c:pt>
                <c:pt idx="30" formatCode="0.00E+00">
                  <c:v>9.4028120719997517E-5</c:v>
                </c:pt>
                <c:pt idx="31">
                  <c:v>2.6923607713249821E-4</c:v>
                </c:pt>
                <c:pt idx="32">
                  <c:v>2.289635791084852E-4</c:v>
                </c:pt>
                <c:pt idx="33">
                  <c:v>6.4909380033374633E-4</c:v>
                </c:pt>
                <c:pt idx="34">
                  <c:v>5.3466763580053501E-4</c:v>
                </c:pt>
                <c:pt idx="35" formatCode="0.00E+00">
                  <c:v>2.1328114218324614E-5</c:v>
                </c:pt>
                <c:pt idx="36" formatCode="0.00E+00">
                  <c:v>2.5300998239385099E-5</c:v>
                </c:pt>
                <c:pt idx="37" formatCode="0.00E+00">
                  <c:v>5.6175893463541634E-7</c:v>
                </c:pt>
                <c:pt idx="38">
                  <c:v>1.6668190103396509E-4</c:v>
                </c:pt>
                <c:pt idx="39" formatCode="0.00E+00">
                  <c:v>4.7426446613469104E-5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3.3352249503307914E-4</c:v>
                </c:pt>
                <c:pt idx="51" formatCode="0.00E+00">
                  <c:v>5.6055219322027327E-5</c:v>
                </c:pt>
                <c:pt idx="52" formatCode="0.00E+00">
                  <c:v>2.7879887867091035E-5</c:v>
                </c:pt>
                <c:pt idx="53" formatCode="0.00E+00">
                  <c:v>5.3565166379082698E-5</c:v>
                </c:pt>
                <c:pt idx="54" formatCode="0.00E+00">
                  <c:v>1.9104059527108918E-5</c:v>
                </c:pt>
                <c:pt idx="55" formatCode="0.00E+00">
                  <c:v>8.5011028215514658E-5</c:v>
                </c:pt>
                <c:pt idx="56" formatCode="0.00E+00">
                  <c:v>7.5262279113295287E-5</c:v>
                </c:pt>
                <c:pt idx="57" formatCode="0.00E+00">
                  <c:v>6.0361767614581057E-5</c:v>
                </c:pt>
                <c:pt idx="58" formatCode="0.00E+00">
                  <c:v>2.8952191246594513E-6</c:v>
                </c:pt>
                <c:pt idx="59">
                  <c:v>1.6772969462193707E-4</c:v>
                </c:pt>
                <c:pt idx="60" formatCode="0.00E+00">
                  <c:v>5.0780652629661527E-5</c:v>
                </c:pt>
                <c:pt idx="61">
                  <c:v>2.2065259715063927E-4</c:v>
                </c:pt>
                <c:pt idx="62">
                  <c:v>1.5663636801052601E-4</c:v>
                </c:pt>
                <c:pt idx="63" formatCode="0.00E+00">
                  <c:v>6.2957855874412833E-5</c:v>
                </c:pt>
                <c:pt idx="64">
                  <c:v>1.23244840772787E-4</c:v>
                </c:pt>
                <c:pt idx="65" formatCode="0.00E+00">
                  <c:v>8.4202622875512336E-5</c:v>
                </c:pt>
                <c:pt idx="66" formatCode="0.00E+00">
                  <c:v>9.3131575974252179E-5</c:v>
                </c:pt>
                <c:pt idx="67">
                  <c:v>1.0095011788715005E-4</c:v>
                </c:pt>
                <c:pt idx="68">
                  <c:v>1.1146280294535814E-4</c:v>
                </c:pt>
                <c:pt idx="69">
                  <c:v>2.8443459886118614E-4</c:v>
                </c:pt>
                <c:pt idx="70">
                  <c:v>1.11446030285545E-4</c:v>
                </c:pt>
                <c:pt idx="71">
                  <c:v>1.42105428451967E-4</c:v>
                </c:pt>
                <c:pt idx="72">
                  <c:v>2.9528603054140298E-4</c:v>
                </c:pt>
                <c:pt idx="73">
                  <c:v>2.4088834433079215E-4</c:v>
                </c:pt>
                <c:pt idx="74" formatCode="0.00E+00">
                  <c:v>2.0909915900318223E-6</c:v>
                </c:pt>
                <c:pt idx="75" formatCode="0.00E+00">
                  <c:v>6.5226516432416283E-5</c:v>
                </c:pt>
                <c:pt idx="76" formatCode="0.00E+00">
                  <c:v>7.0436545275643541E-5</c:v>
                </c:pt>
                <c:pt idx="77">
                  <c:v>2.9355264443247899E-4</c:v>
                </c:pt>
                <c:pt idx="78">
                  <c:v>2.2462181745557102E-4</c:v>
                </c:pt>
                <c:pt idx="79">
                  <c:v>2.274125688631323E-4</c:v>
                </c:pt>
                <c:pt idx="80">
                  <c:v>3.1301524808378906E-4</c:v>
                </c:pt>
                <c:pt idx="81">
                  <c:v>4.5314417797386757E-4</c:v>
                </c:pt>
                <c:pt idx="82">
                  <c:v>3.4713184624735716E-4</c:v>
                </c:pt>
                <c:pt idx="83">
                  <c:v>1.66949929831484E-4</c:v>
                </c:pt>
                <c:pt idx="84">
                  <c:v>2.3182380854239301E-4</c:v>
                </c:pt>
                <c:pt idx="85">
                  <c:v>6.965671243810527E-4</c:v>
                </c:pt>
                <c:pt idx="86">
                  <c:v>6.2996279716376043E-4</c:v>
                </c:pt>
                <c:pt idx="87">
                  <c:v>1.0020926241289206E-3</c:v>
                </c:pt>
                <c:pt idx="88">
                  <c:v>7.004672470064475E-4</c:v>
                </c:pt>
                <c:pt idx="89">
                  <c:v>1.22320604870553E-3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2.2728779870561612E-3</c:v>
                </c:pt>
                <c:pt idx="101">
                  <c:v>7.980077818717943E-4</c:v>
                </c:pt>
                <c:pt idx="102">
                  <c:v>6.7093474210197165E-4</c:v>
                </c:pt>
                <c:pt idx="103">
                  <c:v>6.7193300431775535E-4</c:v>
                </c:pt>
                <c:pt idx="104">
                  <c:v>4.3927791273243256E-4</c:v>
                </c:pt>
                <c:pt idx="105">
                  <c:v>4.4908664548413263E-4</c:v>
                </c:pt>
                <c:pt idx="106">
                  <c:v>6.1633266955097741E-4</c:v>
                </c:pt>
                <c:pt idx="107">
                  <c:v>3.1873555513399341E-4</c:v>
                </c:pt>
                <c:pt idx="108">
                  <c:v>4.2674637593078637E-4</c:v>
                </c:pt>
                <c:pt idx="109">
                  <c:v>4.0954343107718995E-4</c:v>
                </c:pt>
                <c:pt idx="110">
                  <c:v>1.2634596394355607E-3</c:v>
                </c:pt>
                <c:pt idx="111">
                  <c:v>6.9502533579313065E-4</c:v>
                </c:pt>
                <c:pt idx="112">
                  <c:v>2.47607266471752E-4</c:v>
                </c:pt>
                <c:pt idx="113">
                  <c:v>5.4913874590941845E-4</c:v>
                </c:pt>
                <c:pt idx="114">
                  <c:v>4.2389055584092896E-4</c:v>
                </c:pt>
                <c:pt idx="115">
                  <c:v>2.6665148746487415E-4</c:v>
                </c:pt>
                <c:pt idx="116">
                  <c:v>4.3533985345871432E-4</c:v>
                </c:pt>
                <c:pt idx="117">
                  <c:v>1.3603393858578505E-4</c:v>
                </c:pt>
                <c:pt idx="118">
                  <c:v>5.0237846535009596E-4</c:v>
                </c:pt>
                <c:pt idx="119">
                  <c:v>1.6786595933980115E-4</c:v>
                </c:pt>
                <c:pt idx="120" formatCode="0.00E+00">
                  <c:v>9.569707492266779E-5</c:v>
                </c:pt>
                <c:pt idx="121">
                  <c:v>1.1158203531190698E-4</c:v>
                </c:pt>
                <c:pt idx="122">
                  <c:v>3.0243306718743439E-4</c:v>
                </c:pt>
                <c:pt idx="123" formatCode="0.00E+00">
                  <c:v>8.4602808228380599E-5</c:v>
                </c:pt>
                <c:pt idx="124">
                  <c:v>2.6474294192030498E-4</c:v>
                </c:pt>
                <c:pt idx="125" formatCode="0.00E+00">
                  <c:v>5.5161043716052699E-5</c:v>
                </c:pt>
                <c:pt idx="126" formatCode="0.00E+00">
                  <c:v>6.4830744035436588E-5</c:v>
                </c:pt>
                <c:pt idx="127">
                  <c:v>1.9725467656650319E-4</c:v>
                </c:pt>
                <c:pt idx="128" formatCode="0.00E+00">
                  <c:v>3.9816881961763936E-5</c:v>
                </c:pt>
                <c:pt idx="129" formatCode="0.00E+00">
                  <c:v>2.3417533634228602E-5</c:v>
                </c:pt>
                <c:pt idx="130" formatCode="0.00E+00">
                  <c:v>5.5564254442646686E-5</c:v>
                </c:pt>
                <c:pt idx="131" formatCode="0.00E+00">
                  <c:v>2.7049638918879546E-5</c:v>
                </c:pt>
                <c:pt idx="132" formatCode="0.00E+00">
                  <c:v>1.1987698858074701E-5</c:v>
                </c:pt>
                <c:pt idx="133" formatCode="0.00E+00">
                  <c:v>2.2139910953278139E-6</c:v>
                </c:pt>
                <c:pt idx="134">
                  <c:v>0</c:v>
                </c:pt>
                <c:pt idx="135">
                  <c:v>3.3959384988780099E-4</c:v>
                </c:pt>
                <c:pt idx="136">
                  <c:v>1.0677487880467701E-3</c:v>
                </c:pt>
                <c:pt idx="137">
                  <c:v>1.52599990701066E-4</c:v>
                </c:pt>
                <c:pt idx="138">
                  <c:v>1.0108826774866107E-4</c:v>
                </c:pt>
                <c:pt idx="139">
                  <c:v>7.768559300309043E-4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 formatCode="0.00E+00">
                  <c:v>8.27205464188415E-6</c:v>
                </c:pt>
                <c:pt idx="151">
                  <c:v>0</c:v>
                </c:pt>
                <c:pt idx="152">
                  <c:v>1.3252067362417612E-4</c:v>
                </c:pt>
                <c:pt idx="153" formatCode="0.00E+00">
                  <c:v>5.2579555132901425E-5</c:v>
                </c:pt>
                <c:pt idx="154">
                  <c:v>3.7540087974805139E-4</c:v>
                </c:pt>
                <c:pt idx="155">
                  <c:v>4.8856776429814937E-4</c:v>
                </c:pt>
                <c:pt idx="156" formatCode="0.00E+00">
                  <c:v>2.2459306389981223E-5</c:v>
                </c:pt>
                <c:pt idx="157" formatCode="0.00E+00">
                  <c:v>7.4284067740018248E-5</c:v>
                </c:pt>
                <c:pt idx="158">
                  <c:v>1.8737001454768415E-4</c:v>
                </c:pt>
                <c:pt idx="159" formatCode="0.00E+00">
                  <c:v>9.5824545741218176E-5</c:v>
                </c:pt>
                <c:pt idx="160">
                  <c:v>1.142878041198471E-4</c:v>
                </c:pt>
                <c:pt idx="161" formatCode="0.00E+00">
                  <c:v>4.6524562878208104E-5</c:v>
                </c:pt>
                <c:pt idx="162" formatCode="0.00E+00">
                  <c:v>4.6561173236127724E-5</c:v>
                </c:pt>
                <c:pt idx="163" formatCode="0.00E+00">
                  <c:v>4.1282418577497101E-5</c:v>
                </c:pt>
                <c:pt idx="164" formatCode="0.00E+00">
                  <c:v>2.3095952562624236E-5</c:v>
                </c:pt>
                <c:pt idx="165">
                  <c:v>1.7251289881046401E-4</c:v>
                </c:pt>
                <c:pt idx="166">
                  <c:v>1.3735353322842501E-4</c:v>
                </c:pt>
                <c:pt idx="167" formatCode="0.00E+00">
                  <c:v>6.272974770095473E-6</c:v>
                </c:pt>
                <c:pt idx="168">
                  <c:v>3.8265146097582405E-4</c:v>
                </c:pt>
                <c:pt idx="169">
                  <c:v>1.275404564952531E-4</c:v>
                </c:pt>
                <c:pt idx="170" formatCode="0.00E+00">
                  <c:v>6.7734969199643378E-5</c:v>
                </c:pt>
                <c:pt idx="171" formatCode="0.00E+00">
                  <c:v>1.1270787455778107E-5</c:v>
                </c:pt>
                <c:pt idx="172" formatCode="0.00E+00">
                  <c:v>3.833506450018892E-5</c:v>
                </c:pt>
                <c:pt idx="173" formatCode="0.00E+00">
                  <c:v>2.3291775732201613E-5</c:v>
                </c:pt>
                <c:pt idx="174">
                  <c:v>7.9197624324297894E-4</c:v>
                </c:pt>
                <c:pt idx="175">
                  <c:v>9.1963695057083509E-4</c:v>
                </c:pt>
                <c:pt idx="176">
                  <c:v>9.7666694604480755E-4</c:v>
                </c:pt>
                <c:pt idx="177">
                  <c:v>1.4591228297860615E-4</c:v>
                </c:pt>
                <c:pt idx="178">
                  <c:v>1.9601342795548912E-4</c:v>
                </c:pt>
                <c:pt idx="179">
                  <c:v>1.3416677894155109E-4</c:v>
                </c:pt>
                <c:pt idx="180">
                  <c:v>2.3134357587676534E-4</c:v>
                </c:pt>
                <c:pt idx="181">
                  <c:v>1.9993432605931917E-4</c:v>
                </c:pt>
                <c:pt idx="182">
                  <c:v>3.3042714343582198E-4</c:v>
                </c:pt>
                <c:pt idx="183">
                  <c:v>2.093389774159892E-4</c:v>
                </c:pt>
                <c:pt idx="184">
                  <c:v>2.6151701659961216E-4</c:v>
                </c:pt>
                <c:pt idx="185">
                  <c:v>2.9309238579357922E-4</c:v>
                </c:pt>
                <c:pt idx="186">
                  <c:v>8.4874262450665883E-4</c:v>
                </c:pt>
                <c:pt idx="187">
                  <c:v>5.0884920169576341E-4</c:v>
                </c:pt>
                <c:pt idx="188">
                  <c:v>3.1080496202390102E-3</c:v>
                </c:pt>
                <c:pt idx="189">
                  <c:v>8.7543371960708443E-4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</c:ser>
        <c:axId val="80694656"/>
        <c:axId val="80721024"/>
      </c:areaChart>
      <c:catAx>
        <c:axId val="80694656"/>
        <c:scaling>
          <c:orientation val="minMax"/>
        </c:scaling>
        <c:axPos val="b"/>
        <c:tickLblPos val="nextTo"/>
        <c:crossAx val="80721024"/>
        <c:crosses val="autoZero"/>
        <c:auto val="1"/>
        <c:lblAlgn val="ctr"/>
        <c:lblOffset val="100"/>
      </c:catAx>
      <c:valAx>
        <c:axId val="80721024"/>
        <c:scaling>
          <c:orientation val="minMax"/>
        </c:scaling>
        <c:axPos val="l"/>
        <c:numFmt formatCode="General" sourceLinked="1"/>
        <c:tickLblPos val="nextTo"/>
        <c:crossAx val="8069465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134B-8245-4FF6-B0D0-8AB4331DF638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A147-3E3E-4C08-A3A5-0D8D28B0C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枚红色的点表示差异变化的基因（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3/2</a:t>
            </a:r>
            <a:r>
              <a:rPr lang="zh-CN" altLang="en-US" dirty="0" smtClean="0"/>
              <a:t>或小于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y = log2(R/G)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(R)-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(G)</a:t>
            </a:r>
            <a:endParaRPr lang="pt-BR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x = 0.5*(log2(R)+log2(G))</a:t>
            </a:r>
          </a:p>
          <a:p>
            <a:r>
              <a:rPr lang="pt-BR" altLang="zh-CN" dirty="0" smtClean="0"/>
              <a:t>RNA-seq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KO-WT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Bf&gt;10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Bf&gt;100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Bf&gt;5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Bf&gt;5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rmdup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Bf&gt;10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Bf&gt;10</a:t>
            </a:r>
          </a:p>
          <a:p>
            <a:r>
              <a:rPr lang="en-US" altLang="zh-CN" dirty="0" err="1" smtClean="0"/>
              <a:t>rmdup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9037B-0DA2-488A-846F-944925517C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(1.5)</a:t>
            </a:r>
          </a:p>
          <a:p>
            <a:r>
              <a:rPr lang="en-US" altLang="zh-CN" dirty="0" smtClean="0"/>
              <a:t>[1] 0.5849625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p-value &lt; 0.1</a:t>
            </a:r>
          </a:p>
          <a:p>
            <a:r>
              <a:rPr lang="en-US" altLang="zh-CN" baseline="0" dirty="0" smtClean="0"/>
              <a:t>DAVID Software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信号通路：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 of the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PI3K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signaling pathway on hypoxia-induced proliferation and differentiation of bone marrow-derived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mesenchymal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stem cells.;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Asperosaponin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promotes bone marrow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stromal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osteogenic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differentiation through the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PI3K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signaling pathway in an osteoporosis model; Bone marrow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mesenchymal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stromal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cells ameliorate angiogenesis and renal damage via promoting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PI3k-Akt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signaling pathway activation in vivo</a:t>
            </a:r>
            <a:endParaRPr lang="en-US" altLang="zh-CN" baseline="0" dirty="0" smtClean="0"/>
          </a:p>
          <a:p>
            <a:r>
              <a:rPr lang="en-US" altLang="zh-C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Phagocytosis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吞噬作用；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Engulfment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吞食；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Immunoglobulin </a:t>
            </a:r>
            <a:r>
              <a:rPr lang="zh-CN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免疫球蛋白；</a:t>
            </a:r>
            <a:r>
              <a:rPr lang="en-US" altLang="zh-C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Endocytosis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内吞作用；</a:t>
            </a:r>
            <a:r>
              <a:rPr lang="en-US" altLang="zh-C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Cytosolic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细胞溶质的</a:t>
            </a:r>
            <a:endParaRPr lang="en-US" altLang="zh-CN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Cerebellum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小脑；</a:t>
            </a:r>
            <a:r>
              <a:rPr lang="en-US" altLang="zh-C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ureteric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输尿管芽发育；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peptidase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肽酶；</a:t>
            </a:r>
            <a:r>
              <a:rPr lang="en-US" altLang="zh-C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Neuroactive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刺激神经组织的；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ventral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腹部的；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lateral </a:t>
            </a:r>
            <a:r>
              <a:rPr lang="zh-CN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侧面的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bayes</a:t>
            </a:r>
            <a:r>
              <a:rPr lang="en-US" altLang="zh-CN" dirty="0" smtClean="0"/>
              <a:t>-factors&gt;5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bayes</a:t>
            </a:r>
            <a:r>
              <a:rPr lang="en-US" altLang="zh-CN" dirty="0" smtClean="0"/>
              <a:t>-factors&gt;5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内含子保留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一共有</a:t>
            </a:r>
            <a:r>
              <a:rPr lang="en-US" altLang="zh-CN" dirty="0" smtClean="0"/>
              <a:t>251</a:t>
            </a:r>
            <a:r>
              <a:rPr lang="zh-CN" altLang="en-US" dirty="0" smtClean="0"/>
              <a:t>个差异表达的基因（以</a:t>
            </a:r>
            <a:r>
              <a:rPr lang="en-US" altLang="zh-CN" dirty="0" err="1" smtClean="0"/>
              <a:t>GeneSymbol</a:t>
            </a:r>
            <a:r>
              <a:rPr lang="zh-CN" altLang="en-US" dirty="0" smtClean="0"/>
              <a:t>为标准统计，有</a:t>
            </a:r>
            <a:r>
              <a:rPr lang="en-US" altLang="zh-CN" dirty="0" smtClean="0"/>
              <a:t>251</a:t>
            </a:r>
            <a:r>
              <a:rPr lang="zh-CN" altLang="en-US" dirty="0" smtClean="0"/>
              <a:t>个；如果以</a:t>
            </a:r>
            <a:r>
              <a:rPr lang="en-US" altLang="zh-CN" dirty="0" err="1" smtClean="0"/>
              <a:t>GeneName</a:t>
            </a:r>
            <a:r>
              <a:rPr lang="zh-CN" altLang="en-US" dirty="0" smtClean="0"/>
              <a:t>为单位统计，那么有</a:t>
            </a:r>
            <a:r>
              <a:rPr lang="en-US" altLang="zh-CN" dirty="0" smtClean="0"/>
              <a:t>248</a:t>
            </a:r>
            <a:r>
              <a:rPr lang="zh-CN" altLang="en-US" smtClean="0"/>
              <a:t>个），</a:t>
            </a:r>
            <a:r>
              <a:rPr lang="en-US" altLang="zh-CN" dirty="0" smtClean="0"/>
              <a:t>2537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PTBP3</a:t>
            </a:r>
            <a:r>
              <a:rPr lang="zh-CN" altLang="en-US" dirty="0" smtClean="0"/>
              <a:t>结合的基因，它们的交集有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Bf&gt;5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20170504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CLIP-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20170511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 statistics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85640" y="2060848"/>
          <a:ext cx="4546600" cy="1512168"/>
        </p:xfrm>
        <a:graphic>
          <a:graphicData uri="http://schemas.openxmlformats.org/drawingml/2006/table">
            <a:tbl>
              <a:tblPr/>
              <a:tblGrid>
                <a:gridCol w="1131894"/>
                <a:gridCol w="1055800"/>
                <a:gridCol w="1179453"/>
                <a:gridCol w="1179453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808" y="4725144"/>
          <a:ext cx="3365500" cy="1241162"/>
        </p:xfrm>
        <a:graphic>
          <a:graphicData uri="http://schemas.openxmlformats.org/drawingml/2006/table">
            <a:tbl>
              <a:tblPr/>
              <a:tblGrid>
                <a:gridCol w="1131340"/>
                <a:gridCol w="1055284"/>
                <a:gridCol w="1178876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0.999997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statistics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99792" y="2348880"/>
          <a:ext cx="3828504" cy="2423377"/>
        </p:xfrm>
        <a:graphic>
          <a:graphicData uri="http://schemas.openxmlformats.org/drawingml/2006/table">
            <a:tbl>
              <a:tblPr/>
              <a:tblGrid>
                <a:gridCol w="1980835"/>
                <a:gridCol w="1847669"/>
              </a:tblGrid>
              <a:tr h="655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Sample_name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#Reads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8,679,508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6,363,618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5,808,577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20,851,703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BM_all-rmdup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3,221,664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Significant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#num</a:t>
            </a:r>
            <a:r>
              <a:rPr lang="en-US" altLang="zh-CN" smtClean="0"/>
              <a:t>: 20,871 peaks</a:t>
            </a:r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8840"/>
            <a:ext cx="4406121" cy="321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2" y="5517232"/>
          <a:ext cx="6542011" cy="943167"/>
        </p:xfrm>
        <a:graphic>
          <a:graphicData uri="http://schemas.openxmlformats.org/drawingml/2006/table">
            <a:tbl>
              <a:tblPr/>
              <a:tblGrid>
                <a:gridCol w="1153390"/>
                <a:gridCol w="2198837"/>
                <a:gridCol w="797446"/>
                <a:gridCol w="797446"/>
                <a:gridCol w="797446"/>
                <a:gridCol w="797446"/>
              </a:tblGrid>
              <a:tr h="30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Gene_Type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GeneSymbol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GeneName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GFOLD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(0.01)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E-FDR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log2fdc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snRNA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ENSMUSG00000065308.1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1.21657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4.20552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4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snRNA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ENSMUSG00000065773.1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2.29663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5.15971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snRNA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ENSMUSG00000075943.1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1.86989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3.52745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snRNA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ENSMUSG00000075978.1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1.41556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3.37544</a:t>
                      </a:r>
                    </a:p>
                  </a:txBody>
                  <a:tcPr marL="8298" marR="8298" marT="82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2276872"/>
            <a:ext cx="216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Hmgcll1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Slc15a2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Dtna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Cgnl1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Leprel1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Lpar1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Reln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Hs3st3a1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Phospho1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Col4a4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843808" y="3429000"/>
            <a:ext cx="38884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7624" y="2204864"/>
            <a:ext cx="1656184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Significant motifs</a:t>
            </a:r>
            <a:endParaRPr lang="zh-CN" altLang="en-US" dirty="0"/>
          </a:p>
        </p:txBody>
      </p:sp>
      <p:pic>
        <p:nvPicPr>
          <p:cNvPr id="49154" name="Picture 2" descr="C:\Users\Administrator\Desktop\motif_bm.rmdup\meme_out\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556792"/>
            <a:ext cx="2304256" cy="17231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796136" y="2276872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 = </a:t>
            </a:r>
            <a:r>
              <a:rPr lang="en-US" altLang="zh-CN" dirty="0" err="1" smtClean="0"/>
              <a:t>1.8e</a:t>
            </a:r>
            <a:r>
              <a:rPr lang="en-US" altLang="zh-CN" dirty="0" smtClean="0"/>
              <a:t>-1355</a:t>
            </a:r>
            <a:endParaRPr lang="zh-CN" altLang="en-US" dirty="0"/>
          </a:p>
        </p:txBody>
      </p:sp>
      <p:pic>
        <p:nvPicPr>
          <p:cNvPr id="49155" name="Picture 3" descr="C:\Users\Administrator\Desktop\motif_bm.rmdup\meme_out\logo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17032"/>
            <a:ext cx="2441972" cy="182608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868144" y="4653136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 = </a:t>
            </a:r>
            <a:r>
              <a:rPr lang="en-US" altLang="zh-CN" dirty="0" err="1" smtClean="0"/>
              <a:t>2.4e</a:t>
            </a:r>
            <a:r>
              <a:rPr lang="en-US" altLang="zh-CN" dirty="0" smtClean="0"/>
              <a:t>-690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stCxn id="21" idx="3"/>
            <a:endCxn id="22" idx="1"/>
          </p:cNvCxnSpPr>
          <p:nvPr/>
        </p:nvCxnSpPr>
        <p:spPr>
          <a:xfrm>
            <a:off x="2195736" y="659735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67744" y="3717032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RNA-map(</a:t>
            </a:r>
            <a:r>
              <a:rPr lang="en-US" altLang="zh-CN" dirty="0" err="1" smtClean="0"/>
              <a:t>PTBP3</a:t>
            </a:r>
            <a:r>
              <a:rPr lang="en-US" altLang="zh-CN" dirty="0" smtClean="0"/>
              <a:t> CLIP-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from spleen)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1763688" y="980728"/>
          <a:ext cx="60486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1763688" y="3789040"/>
          <a:ext cx="6192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4211960" y="364502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1720" y="364502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2200" y="364502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83968" y="652534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79712" y="652534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16216" y="652534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1979712" y="3645024"/>
          <a:ext cx="53285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接连接符 11"/>
          <p:cNvCxnSpPr>
            <a:stCxn id="13" idx="3"/>
            <a:endCxn id="11" idx="1"/>
          </p:cNvCxnSpPr>
          <p:nvPr/>
        </p:nvCxnSpPr>
        <p:spPr>
          <a:xfrm>
            <a:off x="2320803" y="3645024"/>
            <a:ext cx="4123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RNA-map(</a:t>
            </a:r>
            <a:r>
              <a:rPr lang="en-US" altLang="zh-CN" dirty="0" err="1" smtClean="0"/>
              <a:t>PTBP3</a:t>
            </a:r>
            <a:r>
              <a:rPr lang="en-US" altLang="zh-CN" dirty="0" smtClean="0"/>
              <a:t> CLIP-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from spleen)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1475656" y="836712"/>
          <a:ext cx="7128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矩形 8"/>
          <p:cNvSpPr/>
          <p:nvPr/>
        </p:nvSpPr>
        <p:spPr>
          <a:xfrm>
            <a:off x="4211960" y="357301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357301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3728" y="357301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483768" y="652534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86893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12160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67744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RNA-map(</a:t>
            </a:r>
            <a:r>
              <a:rPr lang="en-US" altLang="zh-CN" dirty="0" err="1" smtClean="0"/>
              <a:t>PTBP3</a:t>
            </a:r>
            <a:r>
              <a:rPr lang="en-US" altLang="zh-CN" dirty="0" smtClean="0"/>
              <a:t> CLIP-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from spleen)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195736" y="908720"/>
          <a:ext cx="63367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195736" y="3717032"/>
          <a:ext cx="63367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699792" y="6525344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06973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36296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699792" y="37170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06973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64288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RNA-map(</a:t>
            </a:r>
            <a:r>
              <a:rPr lang="en-US" altLang="zh-CN" sz="3200" dirty="0" err="1" smtClean="0"/>
              <a:t>PTBP3</a:t>
            </a:r>
            <a:r>
              <a:rPr lang="en-US" altLang="zh-CN" sz="3200" dirty="0" smtClean="0"/>
              <a:t> CLIP-</a:t>
            </a:r>
            <a:r>
              <a:rPr lang="en-US" altLang="zh-CN" sz="3200" dirty="0" err="1" smtClean="0"/>
              <a:t>seq</a:t>
            </a:r>
            <a:r>
              <a:rPr lang="en-US" altLang="zh-CN" sz="3200" dirty="0" smtClean="0"/>
              <a:t> from bone marrow)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stCxn id="9" idx="3"/>
          </p:cNvCxnSpPr>
          <p:nvPr/>
        </p:nvCxnSpPr>
        <p:spPr>
          <a:xfrm>
            <a:off x="2104779" y="6525344"/>
            <a:ext cx="455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11960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6216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7704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123728" y="3573016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60232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07704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1547664" y="1124744"/>
          <a:ext cx="655272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1547664" y="3645024"/>
          <a:ext cx="6381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/>
          <p:nvPr/>
        </p:nvGraphicFramePr>
        <p:xfrm>
          <a:off x="1907704" y="836712"/>
          <a:ext cx="5876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RNA-map(</a:t>
            </a:r>
            <a:r>
              <a:rPr lang="en-US" altLang="zh-CN" sz="3200" dirty="0" err="1" smtClean="0"/>
              <a:t>PTBP3</a:t>
            </a:r>
            <a:r>
              <a:rPr lang="en-US" altLang="zh-CN" sz="3200" dirty="0" smtClean="0"/>
              <a:t> CLIP-</a:t>
            </a:r>
            <a:r>
              <a:rPr lang="en-US" altLang="zh-CN" sz="3200" dirty="0" err="1" smtClean="0"/>
              <a:t>seq</a:t>
            </a:r>
            <a:r>
              <a:rPr lang="en-US" altLang="zh-CN" sz="3200" dirty="0" smtClean="0"/>
              <a:t> from bone marrow)</a:t>
            </a:r>
            <a:endParaRPr lang="zh-CN" altLang="en-US" sz="320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195736" y="908720"/>
          <a:ext cx="63367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483768" y="652534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83968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72200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67744" y="6453336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3768" y="357301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72200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67744" y="3501008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/>
        </p:nvGraphicFramePr>
        <p:xfrm>
          <a:off x="1907704" y="3645024"/>
          <a:ext cx="5867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MA-plot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4933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257800" y="2590800"/>
            <a:ext cx="38782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黑色的点表示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不显著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枚红色的点表示差异变化的基因（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3/2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2/3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 = log2(R/G)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(R)-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(G)</a:t>
            </a:r>
            <a:endParaRPr lang="pt-BR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= 0.5*(log2(R)+log2(G))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RNA-map(</a:t>
            </a:r>
            <a:r>
              <a:rPr lang="en-US" altLang="zh-CN" sz="3200" dirty="0" err="1" smtClean="0"/>
              <a:t>PTBP3</a:t>
            </a:r>
            <a:r>
              <a:rPr lang="en-US" altLang="zh-CN" sz="3200" dirty="0" smtClean="0"/>
              <a:t> CLIP-</a:t>
            </a:r>
            <a:r>
              <a:rPr lang="en-US" altLang="zh-CN" sz="3200" dirty="0" err="1" smtClean="0"/>
              <a:t>seq</a:t>
            </a:r>
            <a:r>
              <a:rPr lang="en-US" altLang="zh-CN" sz="3200" dirty="0" smtClean="0"/>
              <a:t> from bone marrow)</a:t>
            </a:r>
            <a:endParaRPr lang="zh-CN" altLang="en-US" sz="320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980728"/>
          <a:ext cx="6581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1115616" y="3717032"/>
          <a:ext cx="6562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91680" y="37170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23928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0192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5656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691680" y="659735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1920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28184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5656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/>
          <p:nvPr/>
        </p:nvGraphicFramePr>
        <p:xfrm>
          <a:off x="1187624" y="3717032"/>
          <a:ext cx="6762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1115616" y="1052736"/>
          <a:ext cx="6762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RNA-map(</a:t>
            </a:r>
            <a:r>
              <a:rPr lang="en-US" altLang="zh-CN" sz="3200" dirty="0" err="1" smtClean="0"/>
              <a:t>PTBP3</a:t>
            </a:r>
            <a:r>
              <a:rPr lang="en-US" altLang="zh-CN" sz="3200" dirty="0" smtClean="0"/>
              <a:t> CLIP-</a:t>
            </a:r>
            <a:r>
              <a:rPr lang="en-US" altLang="zh-CN" sz="3200" dirty="0" err="1" smtClean="0"/>
              <a:t>seq</a:t>
            </a:r>
            <a:r>
              <a:rPr lang="en-US" altLang="zh-CN" sz="3200" dirty="0" smtClean="0"/>
              <a:t> from bone marrow)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stCxn id="9" idx="3"/>
          </p:cNvCxnSpPr>
          <p:nvPr/>
        </p:nvCxnSpPr>
        <p:spPr>
          <a:xfrm>
            <a:off x="1600723" y="3717032"/>
            <a:ext cx="4771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23928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72200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3648" y="364502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3" idx="1"/>
          </p:cNvCxnSpPr>
          <p:nvPr/>
        </p:nvCxnSpPr>
        <p:spPr>
          <a:xfrm>
            <a:off x="1691680" y="6597352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95936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16216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7664" y="6525344"/>
            <a:ext cx="19707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133350" y="2597150"/>
            <a:ext cx="8885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latin typeface="Times New Roman" pitchFamily="18" charset="0"/>
                <a:cs typeface="Times New Roman" pitchFamily="18" charset="0"/>
              </a:rPr>
              <a:t>Thanks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biological repeats</a:t>
            </a:r>
          </a:p>
          <a:p>
            <a:r>
              <a:rPr lang="en-US" altLang="zh-CN" dirty="0" err="1" smtClean="0"/>
              <a:t>GFOLD</a:t>
            </a:r>
            <a:r>
              <a:rPr lang="en-US" altLang="zh-CN" dirty="0" smtClean="0"/>
              <a:t> &gt; 1 or </a:t>
            </a:r>
            <a:r>
              <a:rPr lang="en-US" altLang="zh-CN" dirty="0" err="1" smtClean="0"/>
              <a:t>GFOLD</a:t>
            </a:r>
            <a:r>
              <a:rPr lang="en-US" altLang="zh-CN" dirty="0" smtClean="0"/>
              <a:t> &lt; -1</a:t>
            </a:r>
          </a:p>
          <a:p>
            <a:r>
              <a:rPr lang="en-US" altLang="zh-CN" dirty="0" err="1" smtClean="0"/>
              <a:t>Log2fdc</a:t>
            </a:r>
            <a:r>
              <a:rPr lang="en-US" altLang="zh-CN" dirty="0" smtClean="0"/>
              <a:t> &gt; 0.6 or </a:t>
            </a:r>
            <a:r>
              <a:rPr lang="en-US" altLang="zh-CN" dirty="0" err="1" smtClean="0"/>
              <a:t>log2fdc</a:t>
            </a:r>
            <a:r>
              <a:rPr lang="en-US" altLang="zh-CN" dirty="0" smtClean="0"/>
              <a:t> &lt; -0.6</a:t>
            </a:r>
          </a:p>
          <a:p>
            <a:r>
              <a:rPr lang="en-US" altLang="zh-CN" dirty="0" smtClean="0">
                <a:sym typeface="Wingdings" pitchFamily="2" charset="2"/>
              </a:rPr>
              <a:t>251 </a:t>
            </a:r>
            <a:r>
              <a:rPr lang="en-US" altLang="zh-CN" dirty="0" err="1" smtClean="0">
                <a:sym typeface="Wingdings" pitchFamily="2" charset="2"/>
              </a:rPr>
              <a:t>DEGs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005064"/>
            <a:ext cx="8297738" cy="2724150"/>
            <a:chOff x="539552" y="3356992"/>
            <a:chExt cx="8297738" cy="272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356992"/>
              <a:ext cx="3905250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3429000"/>
              <a:ext cx="37719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GO analysis</a:t>
            </a:r>
            <a:endParaRPr lang="zh-CN" altLang="en-US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07300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44280"/>
            <a:ext cx="9144000" cy="28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 Type Classification</a:t>
            </a:r>
            <a:endParaRPr lang="zh-CN" altLang="en-US" smtClean="0"/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C9FD91-0048-4D3C-B4E1-2C5DF39ABEAB}" type="datetime11">
              <a:rPr lang="zh-CN" altLang="en-US" smtClean="0">
                <a:ea typeface="宋体" charset="-122"/>
              </a:rPr>
              <a:pPr/>
              <a:t>10:53:09</a:t>
            </a:fld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07BA6A-3E0E-4F6C-B8FF-11A043E1FE95}" type="slidenum">
              <a:rPr lang="zh-CN" altLang="en-US" smtClean="0">
                <a:ea typeface="宋体" charset="-122"/>
              </a:rPr>
              <a:pPr/>
              <a:t>5</a:t>
            </a:fld>
            <a:endParaRPr lang="zh-CN" altLang="en-US" smtClean="0">
              <a:ea typeface="宋体" charset="-122"/>
            </a:endParaRPr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333625"/>
            <a:ext cx="4278313" cy="3792538"/>
          </a:xfrm>
          <a:noFill/>
        </p:spPr>
      </p:pic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248275" y="2586038"/>
            <a:ext cx="3760788" cy="3540125"/>
            <a:chOff x="5248176" y="2586176"/>
            <a:chExt cx="3760438" cy="3539987"/>
          </a:xfrm>
        </p:grpSpPr>
        <p:pic>
          <p:nvPicPr>
            <p:cNvPr id="3789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48176" y="3863975"/>
              <a:ext cx="2905223" cy="226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65514" y="2586176"/>
              <a:ext cx="1943100" cy="127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123950" y="2333625"/>
            <a:ext cx="1065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All Genes</a:t>
            </a:r>
            <a:endParaRPr lang="zh-CN" altLang="en-US"/>
          </a:p>
        </p:txBody>
      </p: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5373688" y="2401888"/>
            <a:ext cx="1373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Other Genes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915816" y="3933056"/>
            <a:ext cx="3528392" cy="864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71800" y="5373216"/>
            <a:ext cx="352839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Splice (Skipped </a:t>
            </a:r>
            <a:r>
              <a:rPr lang="en-US" altLang="zh-CN" dirty="0" err="1" smtClean="0"/>
              <a:t>exons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21088"/>
            <a:ext cx="3772918" cy="1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5733256"/>
            <a:ext cx="4027191" cy="49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916832"/>
            <a:ext cx="4543954" cy="45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75856" y="2204864"/>
            <a:ext cx="1736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204 Up-changed</a:t>
            </a: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190 Down-changed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8,808 Unchanged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1682498"/>
            <a:ext cx="3779912" cy="132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Alternative Splice (Alternative 3’/5’ splice sites)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3867043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37516" y="2060848"/>
            <a:ext cx="1636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79 Up-changed</a:t>
            </a: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78 Down-changed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3,530 Unchanged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88840"/>
            <a:ext cx="3787186" cy="367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08304" y="2060848"/>
            <a:ext cx="1636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54 Up-changed</a:t>
            </a: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66 Down-changed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2,193 Unchanged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5924570"/>
            <a:ext cx="2414042" cy="93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5805264"/>
            <a:ext cx="2391335" cy="94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Splice (Retained </a:t>
            </a:r>
            <a:r>
              <a:rPr lang="en-US" altLang="zh-CN" dirty="0" err="1" smtClean="0"/>
              <a:t>introns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46120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63888" y="2276872"/>
            <a:ext cx="1636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107 Up-changed</a:t>
            </a: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98 Down-changed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2,186 Unchanged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204864"/>
            <a:ext cx="291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Alternative Splice (Mutually exclusive </a:t>
            </a:r>
            <a:r>
              <a:rPr lang="en-US" altLang="zh-CN" sz="3200" dirty="0" err="1" smtClean="0"/>
              <a:t>exons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4600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63888" y="2276872"/>
            <a:ext cx="1636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25 Up-changed</a:t>
            </a: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31 Down-changed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838 Unchanged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7418" y="1988840"/>
            <a:ext cx="3826581" cy="117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601</Words>
  <Application>Microsoft Office PowerPoint</Application>
  <PresentationFormat>全屏显示(4:3)</PresentationFormat>
  <Paragraphs>184</Paragraphs>
  <Slides>22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RNA-seq data Analysis</vt:lpstr>
      <vt:lpstr>MA-plot</vt:lpstr>
      <vt:lpstr>GFOLD</vt:lpstr>
      <vt:lpstr>GO analysis</vt:lpstr>
      <vt:lpstr>Gene Type Classification</vt:lpstr>
      <vt:lpstr>Alternative Splice (Skipped exons)</vt:lpstr>
      <vt:lpstr>Alternative Splice (Alternative 3’/5’ splice sites)</vt:lpstr>
      <vt:lpstr>Alternative Splice (Retained introns)</vt:lpstr>
      <vt:lpstr>Alternative Splice (Mutually exclusive exons)</vt:lpstr>
      <vt:lpstr>CLIP-seq data Analysis</vt:lpstr>
      <vt:lpstr>Correlation statistics</vt:lpstr>
      <vt:lpstr>Data statistics</vt:lpstr>
      <vt:lpstr>Significant peaks</vt:lpstr>
      <vt:lpstr>Significant motifs</vt:lpstr>
      <vt:lpstr>RNA-map(PTBP3 CLIP-seq from spleen)</vt:lpstr>
      <vt:lpstr>RNA-map(PTBP3 CLIP-seq from spleen)</vt:lpstr>
      <vt:lpstr>RNA-map(PTBP3 CLIP-seq from spleen)</vt:lpstr>
      <vt:lpstr>RNA-map(PTBP3 CLIP-seq from bone marrow)</vt:lpstr>
      <vt:lpstr>RNA-map(PTBP3 CLIP-seq from bone marrow)</vt:lpstr>
      <vt:lpstr>RNA-map(PTBP3 CLIP-seq from bone marrow)</vt:lpstr>
      <vt:lpstr>RNA-map(PTBP3 CLIP-seq from bone marrow)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</dc:title>
  <dc:creator>Administrator</dc:creator>
  <cp:lastModifiedBy>admin</cp:lastModifiedBy>
  <cp:revision>187</cp:revision>
  <dcterms:created xsi:type="dcterms:W3CDTF">2017-03-02T14:08:24Z</dcterms:created>
  <dcterms:modified xsi:type="dcterms:W3CDTF">2017-05-11T04:48:07Z</dcterms:modified>
</cp:coreProperties>
</file>