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3" autoAdjust="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406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9491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675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79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152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55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627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911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643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15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194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F7ED-EE45-49DD-92C2-80F044BD8F3B}" type="datetimeFigureOut">
              <a:rPr lang="zh-CN" altLang="en-US" smtClean="0"/>
              <a:pPr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76C8-BA5E-448C-997B-F1FB81279E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834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1459922"/>
              </p:ext>
            </p:extLst>
          </p:nvPr>
        </p:nvGraphicFramePr>
        <p:xfrm>
          <a:off x="2899958" y="-7966"/>
          <a:ext cx="4258488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96"/>
                <a:gridCol w="1419496"/>
                <a:gridCol w="1419496"/>
              </a:tblGrid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Conc</a:t>
                      </a:r>
                      <a:r>
                        <a:rPr lang="en-US" altLang="zh-CN" dirty="0" smtClean="0"/>
                        <a:t>(ng/</a:t>
                      </a:r>
                      <a:r>
                        <a:rPr lang="en-US" altLang="zh-CN" dirty="0" err="1" smtClean="0"/>
                        <a:t>ul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Index</a:t>
                      </a:r>
                      <a:endParaRPr lang="zh-CN" altLang="en-US" dirty="0"/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U87-P0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55.4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U87-C1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15.9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U87-T1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13.5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U87-T2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U87-T3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58.2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U87-P0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19.2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U87-C2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1.94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U87-T2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9.1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U87-C1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37.4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U87-C2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86.8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U87-C3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U87-T1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80.2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U87-T3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U87-C3-2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GSC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GSC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GSC/TMZ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5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GSC/TMZ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17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54</Words>
  <Application>Microsoft Office PowerPoint</Application>
  <PresentationFormat>自定义</PresentationFormat>
  <Paragraphs>53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0….</dc:title>
  <dc:creator>PC</dc:creator>
  <cp:lastModifiedBy>admin</cp:lastModifiedBy>
  <cp:revision>9</cp:revision>
  <dcterms:created xsi:type="dcterms:W3CDTF">2017-09-29T05:55:59Z</dcterms:created>
  <dcterms:modified xsi:type="dcterms:W3CDTF">2017-10-31T02:57:57Z</dcterms:modified>
</cp:coreProperties>
</file>