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3"/>
    <p:sldId id="265" r:id="rId4"/>
    <p:sldId id="269" r:id="rId5"/>
    <p:sldId id="270" r:id="rId7"/>
    <p:sldId id="271" r:id="rId8"/>
    <p:sldId id="272" r:id="rId9"/>
    <p:sldId id="27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27" autoAdjust="0"/>
  </p:normalViewPr>
  <p:slideViewPr>
    <p:cSldViewPr snapToGrid="0">
      <p:cViewPr varScale="1">
        <p:scale>
          <a:sx n="86" d="100"/>
          <a:sy n="86" d="100"/>
        </p:scale>
        <p:origin x="-12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85231-C560-4261-BD5A-6364E38976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F8BE6-6BEA-4C6F-9C0C-30F51430AC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Select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covarage</a:t>
            </a:r>
            <a:r>
              <a:rPr lang="en-US" altLang="zh-CN" baseline="0" dirty="0" smtClean="0"/>
              <a:t> biggest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F8BE6-6BEA-4C6F-9C0C-30F51430AC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FD4-0753-4277-8FD9-8F5D555FB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B743-D744-4798-B3C6-1FBE7EFE4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FD4-0753-4277-8FD9-8F5D555FB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B743-D744-4798-B3C6-1FBE7EFE4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FD4-0753-4277-8FD9-8F5D555FB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B743-D744-4798-B3C6-1FBE7EFE4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FD4-0753-4277-8FD9-8F5D555FB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B743-D744-4798-B3C6-1FBE7EFE4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FD4-0753-4277-8FD9-8F5D555FB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B743-D744-4798-B3C6-1FBE7EFE4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FD4-0753-4277-8FD9-8F5D555FB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B743-D744-4798-B3C6-1FBE7EFE4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FD4-0753-4277-8FD9-8F5D555FB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B743-D744-4798-B3C6-1FBE7EFE4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FD4-0753-4277-8FD9-8F5D555FB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B743-D744-4798-B3C6-1FBE7EFE4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FD4-0753-4277-8FD9-8F5D555FB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B743-D744-4798-B3C6-1FBE7EFE4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FD4-0753-4277-8FD9-8F5D555FB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B743-D744-4798-B3C6-1FBE7EFE4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EFD4-0753-4277-8FD9-8F5D555FB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B743-D744-4798-B3C6-1FBE7EFE43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AEFD4-0753-4277-8FD9-8F5D555FB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AB743-D744-4798-B3C6-1FBE7EFE43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://www.uniprot.org/" TargetMode="Externa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://interactome3d.irbbarcelona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cosbi.ku.edu.tr/prism/index.ph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64364" y="1851600"/>
            <a:ext cx="7256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the interaction between </a:t>
            </a:r>
            <a:r>
              <a:rPr lang="en-US" altLang="zh-CN" sz="3200" dirty="0" err="1"/>
              <a:t>PTBP3</a:t>
            </a:r>
            <a:r>
              <a:rPr lang="en-US" altLang="zh-CN" sz="3200" dirty="0"/>
              <a:t> and 14-3-3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Goal: study the interaction </a:t>
            </a:r>
            <a:r>
              <a:rPr lang="en-US" altLang="zh-CN" dirty="0"/>
              <a:t>between </a:t>
            </a:r>
            <a:r>
              <a:rPr lang="en-US" altLang="zh-CN" dirty="0" smtClean="0"/>
              <a:t>PTBP3 </a:t>
            </a:r>
            <a:r>
              <a:rPr lang="en-US" altLang="zh-CN" dirty="0"/>
              <a:t>and </a:t>
            </a:r>
            <a:r>
              <a:rPr lang="en-US" altLang="zh-CN" dirty="0" smtClean="0"/>
              <a:t>14-3-3 </a:t>
            </a:r>
            <a:endParaRPr lang="en-US" altLang="zh-CN" dirty="0"/>
          </a:p>
          <a:p>
            <a:r>
              <a:rPr lang="en-US" altLang="zh-CN" dirty="0"/>
              <a:t>Step 1: </a:t>
            </a:r>
            <a:r>
              <a:rPr lang="en-US" altLang="zh-CN" dirty="0" smtClean="0"/>
              <a:t>Search </a:t>
            </a:r>
            <a:r>
              <a:rPr lang="en-US" altLang="zh-CN" dirty="0"/>
              <a:t>in </a:t>
            </a:r>
            <a:r>
              <a:rPr lang="en-US" altLang="zh-CN" dirty="0" err="1"/>
              <a:t>UniProt</a:t>
            </a:r>
            <a:r>
              <a:rPr lang="en-US" altLang="zh-CN" dirty="0"/>
              <a:t> server </a:t>
            </a:r>
            <a:r>
              <a:rPr lang="en-US" altLang="zh-CN" dirty="0">
                <a:hlinkClick r:id="rId1"/>
              </a:rPr>
              <a:t>www.uniprot.org</a:t>
            </a:r>
            <a:r>
              <a:rPr lang="en-US" altLang="zh-CN" dirty="0" smtClean="0">
                <a:hlinkClick r:id="rId1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AID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For PTBP3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23" y="5783345"/>
            <a:ext cx="4839648" cy="88010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00" y="3575352"/>
            <a:ext cx="8041777" cy="35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00" y="4306260"/>
            <a:ext cx="8027330" cy="30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00" y="3927105"/>
            <a:ext cx="802733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00" y="4618022"/>
            <a:ext cx="798813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00" y="5065697"/>
            <a:ext cx="798813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Interaction of </a:t>
            </a:r>
            <a:r>
              <a:rPr lang="en-US" altLang="zh-CN" dirty="0"/>
              <a:t>PTBP3-AID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2: Search in </a:t>
            </a:r>
            <a:r>
              <a:rPr lang="en-US" altLang="zh-CN" dirty="0"/>
              <a:t>Interactome3D 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1"/>
              </a:rPr>
              <a:t>http://interactome3d.irbbarcelona.org</a:t>
            </a:r>
            <a:r>
              <a:rPr lang="en-US" altLang="zh-CN" dirty="0" smtClean="0">
                <a:hlinkClick r:id="rId1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/>
              <a:t>Submit interaction “</a:t>
            </a:r>
            <a:r>
              <a:rPr lang="en-US" altLang="zh-CN" dirty="0" err="1"/>
              <a:t>Q8BHD7</a:t>
            </a:r>
            <a:r>
              <a:rPr lang="en-US" altLang="zh-CN" dirty="0"/>
              <a:t> </a:t>
            </a:r>
            <a:r>
              <a:rPr lang="en-US" altLang="zh-CN" dirty="0" err="1"/>
              <a:t>Q9CQV8</a:t>
            </a:r>
            <a:r>
              <a:rPr lang="en-US" altLang="zh-CN" dirty="0"/>
              <a:t>” </a:t>
            </a:r>
            <a:r>
              <a:rPr lang="en-US" altLang="zh-CN" dirty="0" smtClean="0"/>
              <a:t>that are for the PTBP3 and AID proteins in mouse.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66" y="3514725"/>
            <a:ext cx="3274984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280" y="5096110"/>
            <a:ext cx="4659346" cy="139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706" y="3514724"/>
            <a:ext cx="4434495" cy="148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Interaction of PTBP3-AID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2: (continued)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two structural models downloaded </a:t>
            </a:r>
            <a:r>
              <a:rPr lang="en-US" altLang="zh-CN" dirty="0"/>
              <a:t>from Interactome3D are in folder “ptbp3_bind_aid</a:t>
            </a:r>
            <a:r>
              <a:rPr lang="en-US" altLang="zh-CN" dirty="0" smtClean="0"/>
              <a:t>”: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PTBP3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Q8BHD7</a:t>
            </a:r>
            <a:r>
              <a:rPr lang="en-US" altLang="zh-CN" dirty="0" smtClean="0"/>
              <a:t>-MDL-</a:t>
            </a:r>
            <a:r>
              <a:rPr lang="en-US" altLang="zh-CN" dirty="0" err="1" smtClean="0"/>
              <a:t>Q8BHD7.6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1qm9_A.pdb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14-3-3-</a:t>
            </a:r>
            <a:r>
              <a:rPr lang="en-US" altLang="zh-CN" dirty="0" err="1" smtClean="0"/>
              <a:t>Q9CQV8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EXP-4gnt_A.pdb</a:t>
            </a:r>
            <a:endParaRPr lang="en-US" altLang="zh-CN" dirty="0" smtClean="0"/>
          </a:p>
          <a:p>
            <a:r>
              <a:rPr lang="en-US" altLang="zh-CN" dirty="0" smtClean="0"/>
              <a:t>Step 3: Protein docking using PRISM 2.0 server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1"/>
              </a:rPr>
              <a:t>http://</a:t>
            </a:r>
            <a:r>
              <a:rPr lang="en-US" altLang="zh-CN" dirty="0" smtClean="0">
                <a:hlinkClick r:id="rId1"/>
              </a:rPr>
              <a:t>cosbi.ku.edu.tr/prism/index.php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Upload the two PDB files and submit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Interaction of PTBP3-AID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Step 3: (continued)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Docked PDB: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Interfaces </a:t>
            </a:r>
            <a:r>
              <a:rPr lang="en-US" altLang="zh-CN" dirty="0"/>
              <a:t>residues: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Fix PDB file by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&gt;python fix_chain_id.py [input.pdb] [output.pdb] </a:t>
            </a:r>
            <a:endParaRPr lang="en-US" altLang="zh-CN" dirty="0"/>
          </a:p>
          <a:p>
            <a:r>
              <a:rPr lang="en-US" altLang="zh-CN" dirty="0" smtClean="0"/>
              <a:t>Step 4: Virtualization by </a:t>
            </a:r>
            <a:r>
              <a:rPr lang="en-US" altLang="zh-CN" dirty="0" err="1" smtClean="0"/>
              <a:t>PyMol</a:t>
            </a:r>
            <a:r>
              <a:rPr lang="en-US" altLang="zh-CN" dirty="0"/>
              <a:t> </a:t>
            </a:r>
            <a:r>
              <a:rPr lang="en-US" altLang="zh-CN" dirty="0" smtClean="0"/>
              <a:t>(v1.7.2.1)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Hide all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Show cartoon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Color by chain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Background to white</a:t>
            </a:r>
            <a:br>
              <a:rPr lang="en-US" altLang="zh-CN" dirty="0" smtClean="0"/>
            </a:br>
            <a:r>
              <a:rPr lang="en-US" altLang="zh-CN" dirty="0" smtClean="0"/>
              <a:t>Ray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775" y="513277"/>
            <a:ext cx="903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interaction between </a:t>
            </a:r>
            <a:r>
              <a:rPr lang="en-US" altLang="zh-CN" sz="3200" dirty="0" err="1"/>
              <a:t>PTBP3</a:t>
            </a:r>
            <a:r>
              <a:rPr lang="en-US" altLang="zh-CN" sz="3200" dirty="0"/>
              <a:t> and </a:t>
            </a:r>
            <a:r>
              <a:rPr lang="en-US" altLang="zh-CN" sz="3200" dirty="0" smtClean="0"/>
              <a:t>14-3-</a:t>
            </a:r>
            <a:r>
              <a:rPr lang="en-US" altLang="zh-CN" sz="3200" dirty="0" err="1" smtClean="0"/>
              <a:t>3beta</a:t>
            </a:r>
            <a:r>
              <a:rPr lang="en-US" altLang="zh-CN" sz="3200" dirty="0" smtClean="0"/>
              <a:t>/alpha </a:t>
            </a:r>
            <a:endParaRPr lang="en-US" altLang="zh-CN" sz="3200" dirty="0"/>
          </a:p>
        </p:txBody>
      </p:sp>
      <p:pic>
        <p:nvPicPr>
          <p:cNvPr id="3076" name="Picture 4" descr="E:\14-3-3和PTBP3结构预测\Ptbp3_14_3_3beta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3" t="10397" r="23193"/>
          <a:stretch>
            <a:fillRect/>
          </a:stretch>
        </p:blipFill>
        <p:spPr bwMode="auto">
          <a:xfrm>
            <a:off x="2393471" y="1238277"/>
            <a:ext cx="3908177" cy="543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275" y="506429"/>
            <a:ext cx="8524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interaction between </a:t>
            </a:r>
            <a:r>
              <a:rPr lang="en-US" altLang="zh-CN" sz="3200" dirty="0" err="1"/>
              <a:t>PTBP3</a:t>
            </a:r>
            <a:r>
              <a:rPr lang="en-US" altLang="zh-CN" sz="3200" dirty="0"/>
              <a:t> and </a:t>
            </a:r>
            <a:r>
              <a:rPr lang="en-US" altLang="zh-CN" sz="3200" dirty="0" smtClean="0"/>
              <a:t>14-3-3 gamma </a:t>
            </a:r>
            <a:endParaRPr lang="en-US" altLang="zh-CN" sz="3200" dirty="0"/>
          </a:p>
        </p:txBody>
      </p:sp>
      <p:pic>
        <p:nvPicPr>
          <p:cNvPr id="1026" name="Picture 2" descr="E:\14-3-3和PTBP3结构预测\Ptbp3_14_3_3gama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31" y="1288974"/>
            <a:ext cx="6536561" cy="496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986</Words>
  <Application>WPS Presentation</Application>
  <PresentationFormat>全屏显示(4:3)</PresentationFormat>
  <Paragraphs>46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Interaction of PTBP3-AID</vt:lpstr>
      <vt:lpstr>Interaction of PTBP3-AID</vt:lpstr>
      <vt:lpstr>Interaction of PTBP3-AID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Xihao</dc:creator>
  <cp:lastModifiedBy>liuzhe</cp:lastModifiedBy>
  <cp:revision>94</cp:revision>
  <dcterms:created xsi:type="dcterms:W3CDTF">2016-07-30T05:23:00Z</dcterms:created>
  <dcterms:modified xsi:type="dcterms:W3CDTF">2021-05-24T13:24:56Z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