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C7FD-4840-466D-B162-85B963FBD148}" type="datetimeFigureOut">
              <a:rPr lang="en-US" smtClean="0"/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1399-25CD-466E-94DA-A7F7087E39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C7FD-4840-466D-B162-85B963FBD148}" type="datetimeFigureOut">
              <a:rPr lang="en-US" smtClean="0"/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1399-25CD-466E-94DA-A7F7087E39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C7FD-4840-466D-B162-85B963FBD148}" type="datetimeFigureOut">
              <a:rPr lang="en-US" smtClean="0"/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1399-25CD-466E-94DA-A7F7087E39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C7FD-4840-466D-B162-85B963FBD148}" type="datetimeFigureOut">
              <a:rPr lang="en-US" smtClean="0"/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1399-25CD-466E-94DA-A7F7087E39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C7FD-4840-466D-B162-85B963FBD148}" type="datetimeFigureOut">
              <a:rPr lang="en-US" smtClean="0"/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1399-25CD-466E-94DA-A7F7087E39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C7FD-4840-466D-B162-85B963FBD148}" type="datetimeFigureOut">
              <a:rPr lang="en-US" smtClean="0"/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1399-25CD-466E-94DA-A7F7087E39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C7FD-4840-466D-B162-85B963FBD148}" type="datetimeFigureOut">
              <a:rPr lang="en-US" smtClean="0"/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1399-25CD-466E-94DA-A7F7087E39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C7FD-4840-466D-B162-85B963FBD148}" type="datetimeFigureOut">
              <a:rPr lang="en-US" smtClean="0"/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1399-25CD-466E-94DA-A7F7087E39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C7FD-4840-466D-B162-85B963FBD148}" type="datetimeFigureOut">
              <a:rPr lang="en-US" smtClean="0"/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1399-25CD-466E-94DA-A7F7087E39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C7FD-4840-466D-B162-85B963FBD148}" type="datetimeFigureOut">
              <a:rPr lang="en-US" smtClean="0"/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1399-25CD-466E-94DA-A7F7087E39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C7FD-4840-466D-B162-85B963FBD148}" type="datetimeFigureOut">
              <a:rPr lang="en-US" smtClean="0"/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1399-25CD-466E-94DA-A7F7087E39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9C7FD-4840-466D-B162-85B963FBD148}" type="datetimeFigureOut">
              <a:rPr lang="en-US" smtClean="0"/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F1399-25CD-466E-94DA-A7F7087E395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マクロで内容の自動導入</a:t>
            </a:r>
            <a:endParaRPr lang="ja-JP" altLang="en-US"/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結果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628" y="1863801"/>
            <a:ext cx="9016743" cy="4440746"/>
          </a:xfrm>
          <a:prstGeom prst="rect">
            <a:avLst/>
          </a:prstGeom>
        </p:spPr>
      </p:pic>
      <p:sp>
        <p:nvSpPr>
          <p:cNvPr id="6" name="楕円 5"/>
          <p:cNvSpPr/>
          <p:nvPr/>
        </p:nvSpPr>
        <p:spPr>
          <a:xfrm>
            <a:off x="1734029" y="5915025"/>
            <a:ext cx="5428771" cy="5544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楕円 6"/>
          <p:cNvSpPr/>
          <p:nvPr/>
        </p:nvSpPr>
        <p:spPr>
          <a:xfrm>
            <a:off x="1228725" y="3048000"/>
            <a:ext cx="2505075" cy="158114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38199" y="1223778"/>
            <a:ext cx="743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試験番号で</a:t>
            </a:r>
            <a:r>
              <a:rPr lang="en-US" altLang="ja-JP" dirty="0"/>
              <a:t>sheet</a:t>
            </a:r>
            <a:r>
              <a:rPr lang="ja-JP" altLang="en-US" dirty="0"/>
              <a:t>を自動生成</a:t>
            </a:r>
            <a:br>
              <a:rPr lang="en-US" altLang="ja-JP" dirty="0"/>
            </a:br>
            <a:r>
              <a:rPr lang="ja-JP" altLang="en-US" dirty="0"/>
              <a:t>新</a:t>
            </a:r>
            <a:r>
              <a:rPr lang="en-US" altLang="ja-JP" dirty="0"/>
              <a:t>sheet</a:t>
            </a:r>
            <a:r>
              <a:rPr lang="ja-JP" altLang="en-US" dirty="0"/>
              <a:t>の中に、試験番号、確認内容などの情報を自動記入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2188" y="1844675"/>
            <a:ext cx="7940675" cy="444976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085" y="1844675"/>
            <a:ext cx="2195513" cy="444976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マクロ有効化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楕円 7"/>
          <p:cNvSpPr/>
          <p:nvPr/>
        </p:nvSpPr>
        <p:spPr>
          <a:xfrm>
            <a:off x="992188" y="2721928"/>
            <a:ext cx="1874837" cy="7823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楕円 9"/>
          <p:cNvSpPr/>
          <p:nvPr/>
        </p:nvSpPr>
        <p:spPr>
          <a:xfrm>
            <a:off x="9402763" y="5512118"/>
            <a:ext cx="1874837" cy="7823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200" y="1411725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ファイル→その他→オプション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3425" y="62759"/>
            <a:ext cx="10515600" cy="1325563"/>
          </a:xfrm>
        </p:spPr>
        <p:txBody>
          <a:bodyPr/>
          <a:lstStyle/>
          <a:p>
            <a:r>
              <a:rPr lang="ja-JP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マクロ有効化</a:t>
            </a:r>
            <a:endParaRPr 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2746" y="1292224"/>
            <a:ext cx="7327954" cy="5291245"/>
          </a:xfrm>
        </p:spPr>
      </p:pic>
      <p:sp>
        <p:nvSpPr>
          <p:cNvPr id="8" name="楕円 7"/>
          <p:cNvSpPr/>
          <p:nvPr/>
        </p:nvSpPr>
        <p:spPr>
          <a:xfrm>
            <a:off x="1843881" y="3845878"/>
            <a:ext cx="1874837" cy="5165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楕円 8"/>
          <p:cNvSpPr/>
          <p:nvPr/>
        </p:nvSpPr>
        <p:spPr>
          <a:xfrm>
            <a:off x="7774728" y="3064828"/>
            <a:ext cx="1874837" cy="5165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9670" y="1018990"/>
            <a:ext cx="743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トラストセンターでトラストセンターの設定を開く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マクロ有効化</a:t>
            </a: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5299" y="1845426"/>
            <a:ext cx="6138348" cy="4450303"/>
          </a:xfrm>
          <a:prstGeom prst="rect">
            <a:avLst/>
          </a:prstGeom>
        </p:spPr>
      </p:pic>
      <p:sp>
        <p:nvSpPr>
          <p:cNvPr id="7" name="楕円 6"/>
          <p:cNvSpPr/>
          <p:nvPr/>
        </p:nvSpPr>
        <p:spPr>
          <a:xfrm>
            <a:off x="3733641" y="2912428"/>
            <a:ext cx="5288439" cy="5165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1430" y="1321356"/>
            <a:ext cx="743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ポリシーヒントをチェックイン、そして「</a:t>
            </a:r>
            <a:r>
              <a:rPr lang="en-US" altLang="ja-JP" dirty="0"/>
              <a:t>OK</a:t>
            </a:r>
            <a:r>
              <a:rPr lang="ja-JP" altLang="en-US" dirty="0"/>
              <a:t>」</a:t>
            </a:r>
            <a:endParaRPr lang="en-US" dirty="0"/>
          </a:p>
        </p:txBody>
      </p:sp>
      <p:sp>
        <p:nvSpPr>
          <p:cNvPr id="9" name="楕円 8"/>
          <p:cNvSpPr/>
          <p:nvPr/>
        </p:nvSpPr>
        <p:spPr>
          <a:xfrm>
            <a:off x="7965440" y="5933895"/>
            <a:ext cx="711200" cy="5165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注意事項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安全のため：</a:t>
            </a:r>
            <a:endParaRPr lang="en-US" altLang="ja-JP" dirty="0"/>
          </a:p>
          <a:p>
            <a:pPr lvl="1"/>
            <a:r>
              <a:rPr lang="ja-JP" altLang="en-US" dirty="0"/>
              <a:t>実施後、ポリシーヒントチェックアウト</a:t>
            </a:r>
            <a:endParaRPr lang="en-US" altLang="ja-JP" dirty="0"/>
          </a:p>
          <a:p>
            <a:pPr lvl="1"/>
            <a:r>
              <a:rPr lang="ja-JP" altLang="en-US" dirty="0"/>
              <a:t>操作対象の</a:t>
            </a:r>
            <a:r>
              <a:rPr lang="en-US" altLang="ja-JP" dirty="0"/>
              <a:t>excel</a:t>
            </a:r>
            <a:r>
              <a:rPr lang="ja-JP" altLang="en-US" dirty="0"/>
              <a:t>ファイルはローカルのファイル</a:t>
            </a:r>
            <a:br>
              <a:rPr lang="en-US" altLang="ja-JP" dirty="0"/>
            </a:br>
            <a:r>
              <a:rPr lang="ja-JP" altLang="en-US" dirty="0"/>
              <a:t>（ローカルで実行以後にアップデートしたほうがいい）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078" y="0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4000" dirty="0"/>
              <a:t>事前準備</a:t>
            </a:r>
            <a:endParaRPr 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4622" y="1354667"/>
            <a:ext cx="7123778" cy="1032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ja-JP" altLang="en-US" sz="2000" dirty="0"/>
              <a:t>チェックリストのテーブルを新しい</a:t>
            </a:r>
            <a:r>
              <a:rPr lang="en-US" altLang="ja-JP" sz="2000" dirty="0"/>
              <a:t>excel</a:t>
            </a:r>
            <a:r>
              <a:rPr lang="ja-JP" altLang="en-US" sz="2000" dirty="0"/>
              <a:t>にコピー：</a:t>
            </a:r>
            <a:endParaRPr lang="en-US" altLang="ja-JP" sz="2000" dirty="0"/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ja-JP" altLang="en-US" sz="2000" dirty="0"/>
              <a:t>試験番号からコピー</a:t>
            </a:r>
            <a:endParaRPr lang="en-US" altLang="ja-JP" sz="2000" dirty="0"/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ja-JP" altLang="en-US" sz="2000" dirty="0"/>
              <a:t>新</a:t>
            </a:r>
            <a:r>
              <a:rPr lang="en-US" altLang="ja-JP" sz="2000" dirty="0"/>
              <a:t>excel</a:t>
            </a:r>
            <a:r>
              <a:rPr lang="ja-JP" altLang="en-US" sz="2000" dirty="0"/>
              <a:t>ファイルの左上に貼り付ける</a:t>
            </a:r>
            <a:br>
              <a:rPr lang="en-US" altLang="ja-JP" sz="2000" dirty="0"/>
            </a:br>
            <a:endParaRPr lang="en-US" sz="20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98" y="2540031"/>
            <a:ext cx="5167185" cy="347493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394" y="2882357"/>
            <a:ext cx="5167185" cy="27902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マクロ表示</a:t>
            </a:r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522" y="2380979"/>
            <a:ext cx="10412278" cy="388674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41522" y="1506022"/>
            <a:ext cx="743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上の検索欄で「マクロ表示」で検索、マクロ表示を開く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マクロ作成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5198" y="1971824"/>
            <a:ext cx="4958555" cy="4450303"/>
          </a:xfrm>
          <a:prstGeom prst="rect">
            <a:avLst/>
          </a:prstGeom>
        </p:spPr>
      </p:pic>
      <p:sp>
        <p:nvSpPr>
          <p:cNvPr id="7" name="楕円 6"/>
          <p:cNvSpPr/>
          <p:nvPr/>
        </p:nvSpPr>
        <p:spPr>
          <a:xfrm>
            <a:off x="3286604" y="2505631"/>
            <a:ext cx="2138839" cy="3298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楕円 7"/>
          <p:cNvSpPr/>
          <p:nvPr/>
        </p:nvSpPr>
        <p:spPr>
          <a:xfrm>
            <a:off x="7083231" y="3627119"/>
            <a:ext cx="1819116" cy="41576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38200" y="1048494"/>
            <a:ext cx="7435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マクロ名：</a:t>
            </a:r>
            <a:r>
              <a:rPr lang="en-US" altLang="ja-JP" dirty="0" err="1"/>
              <a:t>CreateSheets</a:t>
            </a:r>
            <a:br>
              <a:rPr lang="en-US" altLang="ja-JP" dirty="0"/>
            </a:br>
            <a:r>
              <a:rPr lang="ja-JP" altLang="en-US" dirty="0"/>
              <a:t>作成</a:t>
            </a:r>
            <a:br>
              <a:rPr lang="en-US" altLang="ja-JP" dirty="0"/>
            </a:br>
            <a:r>
              <a:rPr lang="ja-JP" altLang="en-US" dirty="0"/>
              <a:t>（作成ボタンは非活性の場合、ファイル再開で解決できる可能）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マクロ実行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290" y="1875493"/>
            <a:ext cx="8054846" cy="4450303"/>
          </a:xfrm>
          <a:prstGeom prst="rect">
            <a:avLst/>
          </a:prstGeom>
        </p:spPr>
      </p:pic>
      <p:sp>
        <p:nvSpPr>
          <p:cNvPr id="7" name="楕円 6"/>
          <p:cNvSpPr/>
          <p:nvPr/>
        </p:nvSpPr>
        <p:spPr>
          <a:xfrm>
            <a:off x="2026764" y="2058591"/>
            <a:ext cx="2138839" cy="3298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1522" y="1506022"/>
            <a:ext cx="743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テキスト（</a:t>
            </a:r>
            <a:r>
              <a:rPr lang="en-US" altLang="ja-JP" dirty="0"/>
              <a:t>CreateSheets.txt</a:t>
            </a:r>
            <a:r>
              <a:rPr lang="ja-JP" altLang="en-US" dirty="0"/>
              <a:t>）をコピーして、実行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WPS 表格</Application>
  <PresentationFormat>ワイド画面</PresentationFormat>
  <Paragraphs>42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9" baseType="lpstr">
      <vt:lpstr>Arial</vt:lpstr>
      <vt:lpstr>方正书宋_GBK</vt:lpstr>
      <vt:lpstr>Wingdings</vt:lpstr>
      <vt:lpstr>Calibri Light</vt:lpstr>
      <vt:lpstr>Helvetica Neue</vt:lpstr>
      <vt:lpstr>等线 Light</vt:lpstr>
      <vt:lpstr>汉仪中等线KW</vt:lpstr>
      <vt:lpstr>宋体</vt:lpstr>
      <vt:lpstr>汉仪书宋二KW</vt:lpstr>
      <vt:lpstr>Calibri</vt:lpstr>
      <vt:lpstr>等线</vt:lpstr>
      <vt:lpstr>微软雅黑</vt:lpstr>
      <vt:lpstr>汉仪旗黑</vt:lpstr>
      <vt:lpstr>Arial Unicode MS</vt:lpstr>
      <vt:lpstr>游ゴシック Light</vt:lpstr>
      <vt:lpstr>苹方-简</vt:lpstr>
      <vt:lpstr>游ゴシック</vt:lpstr>
      <vt:lpstr>MS PGothic</vt:lpstr>
      <vt:lpstr>Office テーマ</vt:lpstr>
      <vt:lpstr>PowerPoint 演示文稿</vt:lpstr>
      <vt:lpstr>マクロ有効化</vt:lpstr>
      <vt:lpstr>マクロ有効化</vt:lpstr>
      <vt:lpstr>マクロ有効化</vt:lpstr>
      <vt:lpstr>注意事項</vt:lpstr>
      <vt:lpstr>事前準備</vt:lpstr>
      <vt:lpstr>マクロ表示</vt:lpstr>
      <vt:lpstr>マクロ作成</vt:lpstr>
      <vt:lpstr>マクロ実行</vt:lpstr>
      <vt:lpstr>結果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LIU, ZHEN</dc:creator>
  <cp:lastModifiedBy>zhenliu</cp:lastModifiedBy>
  <cp:revision>2</cp:revision>
  <dcterms:created xsi:type="dcterms:W3CDTF">2023-08-25T07:55:23Z</dcterms:created>
  <dcterms:modified xsi:type="dcterms:W3CDTF">2023-08-25T07:55:23Z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