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4429C-94E9-47AD-980A-CA5D5A1AE392}" v="19" dt="2023-03-10T02:53:36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ZHEN" userId="83aeb4cc-2473-4d50-aec4-93f00cbe151b" providerId="ADAL" clId="{5D34429C-94E9-47AD-980A-CA5D5A1AE392}"/>
    <pc:docChg chg="undo custSel addSld modSld">
      <pc:chgData name="LIU, ZHEN" userId="83aeb4cc-2473-4d50-aec4-93f00cbe151b" providerId="ADAL" clId="{5D34429C-94E9-47AD-980A-CA5D5A1AE392}" dt="2023-03-10T02:58:10.618" v="1177" actId="27636"/>
      <pc:docMkLst>
        <pc:docMk/>
      </pc:docMkLst>
      <pc:sldChg chg="addSp delSp modSp mod setBg">
        <pc:chgData name="LIU, ZHEN" userId="83aeb4cc-2473-4d50-aec4-93f00cbe151b" providerId="ADAL" clId="{5D34429C-94E9-47AD-980A-CA5D5A1AE392}" dt="2023-03-10T02:38:24.430" v="80" actId="1076"/>
        <pc:sldMkLst>
          <pc:docMk/>
          <pc:sldMk cId="1293958736" sldId="257"/>
        </pc:sldMkLst>
        <pc:spChg chg="mod ord">
          <ac:chgData name="LIU, ZHEN" userId="83aeb4cc-2473-4d50-aec4-93f00cbe151b" providerId="ADAL" clId="{5D34429C-94E9-47AD-980A-CA5D5A1AE392}" dt="2023-03-10T02:37:04.068" v="25" actId="26606"/>
          <ac:spMkLst>
            <pc:docMk/>
            <pc:sldMk cId="1293958736" sldId="257"/>
            <ac:spMk id="2" creationId="{5FACD546-C216-41C9-88D8-CA65F5809040}"/>
          </ac:spMkLst>
        </pc:spChg>
        <pc:spChg chg="del">
          <ac:chgData name="LIU, ZHEN" userId="83aeb4cc-2473-4d50-aec4-93f00cbe151b" providerId="ADAL" clId="{5D34429C-94E9-47AD-980A-CA5D5A1AE392}" dt="2023-03-10T02:36:35.484" v="18" actId="478"/>
          <ac:spMkLst>
            <pc:docMk/>
            <pc:sldMk cId="1293958736" sldId="257"/>
            <ac:spMk id="3" creationId="{014F3E8D-3032-4088-BE0D-2C2920EB7FC2}"/>
          </ac:spMkLst>
        </pc:spChg>
        <pc:spChg chg="add mod">
          <ac:chgData name="LIU, ZHEN" userId="83aeb4cc-2473-4d50-aec4-93f00cbe151b" providerId="ADAL" clId="{5D34429C-94E9-47AD-980A-CA5D5A1AE392}" dt="2023-03-10T02:37:50.461" v="33" actId="14100"/>
          <ac:spMkLst>
            <pc:docMk/>
            <pc:sldMk cId="1293958736" sldId="257"/>
            <ac:spMk id="8" creationId="{CDBF0989-D0FF-4E81-94FE-6F660866795E}"/>
          </ac:spMkLst>
        </pc:spChg>
        <pc:spChg chg="add mod">
          <ac:chgData name="LIU, ZHEN" userId="83aeb4cc-2473-4d50-aec4-93f00cbe151b" providerId="ADAL" clId="{5D34429C-94E9-47AD-980A-CA5D5A1AE392}" dt="2023-03-10T02:38:24.430" v="80" actId="1076"/>
          <ac:spMkLst>
            <pc:docMk/>
            <pc:sldMk cId="1293958736" sldId="257"/>
            <ac:spMk id="9" creationId="{62062489-82F8-45E4-B377-58FD4F6E2BC3}"/>
          </ac:spMkLst>
        </pc:spChg>
        <pc:spChg chg="add mod">
          <ac:chgData name="LIU, ZHEN" userId="83aeb4cc-2473-4d50-aec4-93f00cbe151b" providerId="ADAL" clId="{5D34429C-94E9-47AD-980A-CA5D5A1AE392}" dt="2023-03-10T02:37:55.549" v="35" actId="1076"/>
          <ac:spMkLst>
            <pc:docMk/>
            <pc:sldMk cId="1293958736" sldId="257"/>
            <ac:spMk id="10" creationId="{CE84EC4F-97A4-4A32-9CFA-301AA80C13A3}"/>
          </ac:spMkLst>
        </pc:spChg>
        <pc:spChg chg="add">
          <ac:chgData name="LIU, ZHEN" userId="83aeb4cc-2473-4d50-aec4-93f00cbe151b" providerId="ADAL" clId="{5D34429C-94E9-47AD-980A-CA5D5A1AE392}" dt="2023-03-10T02:37:04.068" v="25" actId="26606"/>
          <ac:spMkLst>
            <pc:docMk/>
            <pc:sldMk cId="1293958736" sldId="257"/>
            <ac:spMk id="12" creationId="{53F29798-D584-4792-9B62-3F5F5C36D619}"/>
          </ac:spMkLst>
        </pc:spChg>
        <pc:picChg chg="add mod ord">
          <ac:chgData name="LIU, ZHEN" userId="83aeb4cc-2473-4d50-aec4-93f00cbe151b" providerId="ADAL" clId="{5D34429C-94E9-47AD-980A-CA5D5A1AE392}" dt="2023-03-10T02:37:08.097" v="26" actId="1076"/>
          <ac:picMkLst>
            <pc:docMk/>
            <pc:sldMk cId="1293958736" sldId="257"/>
            <ac:picMk id="5" creationId="{B1A4BEA9-53C8-4A0A-8C2D-F0E451358BDA}"/>
          </ac:picMkLst>
        </pc:picChg>
        <pc:picChg chg="add mod">
          <ac:chgData name="LIU, ZHEN" userId="83aeb4cc-2473-4d50-aec4-93f00cbe151b" providerId="ADAL" clId="{5D34429C-94E9-47AD-980A-CA5D5A1AE392}" dt="2023-03-10T02:37:04.068" v="25" actId="26606"/>
          <ac:picMkLst>
            <pc:docMk/>
            <pc:sldMk cId="1293958736" sldId="257"/>
            <ac:picMk id="7" creationId="{6CA3FF69-0BD4-4824-82E0-EB0E14D9BEE6}"/>
          </ac:picMkLst>
        </pc:picChg>
      </pc:sldChg>
      <pc:sldChg chg="addSp delSp modSp new mod setBg">
        <pc:chgData name="LIU, ZHEN" userId="83aeb4cc-2473-4d50-aec4-93f00cbe151b" providerId="ADAL" clId="{5D34429C-94E9-47AD-980A-CA5D5A1AE392}" dt="2023-03-10T02:40:06.475" v="160" actId="14100"/>
        <pc:sldMkLst>
          <pc:docMk/>
          <pc:sldMk cId="3540601475" sldId="258"/>
        </pc:sldMkLst>
        <pc:spChg chg="add del mod">
          <ac:chgData name="LIU, ZHEN" userId="83aeb4cc-2473-4d50-aec4-93f00cbe151b" providerId="ADAL" clId="{5D34429C-94E9-47AD-980A-CA5D5A1AE392}" dt="2023-03-10T02:39:29.381" v="95" actId="1076"/>
          <ac:spMkLst>
            <pc:docMk/>
            <pc:sldMk cId="3540601475" sldId="258"/>
            <ac:spMk id="2" creationId="{BDB3FBA0-6FF7-46F5-B744-AF9246DF6A71}"/>
          </ac:spMkLst>
        </pc:spChg>
        <pc:spChg chg="del mod">
          <ac:chgData name="LIU, ZHEN" userId="83aeb4cc-2473-4d50-aec4-93f00cbe151b" providerId="ADAL" clId="{5D34429C-94E9-47AD-980A-CA5D5A1AE392}" dt="2023-03-10T02:38:50.255" v="83" actId="22"/>
          <ac:spMkLst>
            <pc:docMk/>
            <pc:sldMk cId="3540601475" sldId="258"/>
            <ac:spMk id="3" creationId="{97E1FAD2-2E09-4445-9F0A-BACAFF97D001}"/>
          </ac:spMkLst>
        </pc:spChg>
        <pc:spChg chg="add mod">
          <ac:chgData name="LIU, ZHEN" userId="83aeb4cc-2473-4d50-aec4-93f00cbe151b" providerId="ADAL" clId="{5D34429C-94E9-47AD-980A-CA5D5A1AE392}" dt="2023-03-10T02:39:20.781" v="92" actId="14100"/>
          <ac:spMkLst>
            <pc:docMk/>
            <pc:sldMk cId="3540601475" sldId="258"/>
            <ac:spMk id="8" creationId="{A15964CB-9326-4F42-A140-08DC081C41A6}"/>
          </ac:spMkLst>
        </pc:spChg>
        <pc:spChg chg="add mod">
          <ac:chgData name="LIU, ZHEN" userId="83aeb4cc-2473-4d50-aec4-93f00cbe151b" providerId="ADAL" clId="{5D34429C-94E9-47AD-980A-CA5D5A1AE392}" dt="2023-03-10T02:39:24.931" v="94" actId="1076"/>
          <ac:spMkLst>
            <pc:docMk/>
            <pc:sldMk cId="3540601475" sldId="258"/>
            <ac:spMk id="9" creationId="{25E4311A-4D69-43C2-8DE7-447A2558A8AA}"/>
          </ac:spMkLst>
        </pc:spChg>
        <pc:spChg chg="add del">
          <ac:chgData name="LIU, ZHEN" userId="83aeb4cc-2473-4d50-aec4-93f00cbe151b" providerId="ADAL" clId="{5D34429C-94E9-47AD-980A-CA5D5A1AE392}" dt="2023-03-10T02:38:56.054" v="86" actId="26606"/>
          <ac:spMkLst>
            <pc:docMk/>
            <pc:sldMk cId="3540601475" sldId="258"/>
            <ac:spMk id="10" creationId="{32BC26D8-82FB-445E-AA49-62A77D7C1EE0}"/>
          </ac:spMkLst>
        </pc:spChg>
        <pc:spChg chg="add del mod">
          <ac:chgData name="LIU, ZHEN" userId="83aeb4cc-2473-4d50-aec4-93f00cbe151b" providerId="ADAL" clId="{5D34429C-94E9-47AD-980A-CA5D5A1AE392}" dt="2023-03-10T02:39:35.943" v="97" actId="21"/>
          <ac:spMkLst>
            <pc:docMk/>
            <pc:sldMk cId="3540601475" sldId="258"/>
            <ac:spMk id="11" creationId="{253CC5D7-3D49-430A-B74B-EBF2F3CFE36D}"/>
          </ac:spMkLst>
        </pc:spChg>
        <pc:spChg chg="add del">
          <ac:chgData name="LIU, ZHEN" userId="83aeb4cc-2473-4d50-aec4-93f00cbe151b" providerId="ADAL" clId="{5D34429C-94E9-47AD-980A-CA5D5A1AE392}" dt="2023-03-10T02:38:56.054" v="86" actId="26606"/>
          <ac:spMkLst>
            <pc:docMk/>
            <pc:sldMk cId="3540601475" sldId="258"/>
            <ac:spMk id="12" creationId="{CB44330D-EA18-4254-AA95-EB49948539B8}"/>
          </ac:spMkLst>
        </pc:spChg>
        <pc:spChg chg="add mod">
          <ac:chgData name="LIU, ZHEN" userId="83aeb4cc-2473-4d50-aec4-93f00cbe151b" providerId="ADAL" clId="{5D34429C-94E9-47AD-980A-CA5D5A1AE392}" dt="2023-03-10T02:40:06.475" v="160" actId="14100"/>
          <ac:spMkLst>
            <pc:docMk/>
            <pc:sldMk cId="3540601475" sldId="258"/>
            <ac:spMk id="13" creationId="{32472F53-C7ED-4DCE-B193-701CA2780A00}"/>
          </ac:spMkLst>
        </pc:spChg>
        <pc:picChg chg="add mod ord">
          <ac:chgData name="LIU, ZHEN" userId="83aeb4cc-2473-4d50-aec4-93f00cbe151b" providerId="ADAL" clId="{5D34429C-94E9-47AD-980A-CA5D5A1AE392}" dt="2023-03-10T02:39:09.301" v="89" actId="1076"/>
          <ac:picMkLst>
            <pc:docMk/>
            <pc:sldMk cId="3540601475" sldId="258"/>
            <ac:picMk id="5" creationId="{89C02054-425D-4DA7-BBC7-5AB5759E0A65}"/>
          </ac:picMkLst>
        </pc:picChg>
      </pc:sldChg>
      <pc:sldChg chg="addSp delSp modSp new mod setBg">
        <pc:chgData name="LIU, ZHEN" userId="83aeb4cc-2473-4d50-aec4-93f00cbe151b" providerId="ADAL" clId="{5D34429C-94E9-47AD-980A-CA5D5A1AE392}" dt="2023-03-10T02:42:39.376" v="234" actId="14100"/>
        <pc:sldMkLst>
          <pc:docMk/>
          <pc:sldMk cId="1956646578" sldId="259"/>
        </pc:sldMkLst>
        <pc:spChg chg="mod">
          <ac:chgData name="LIU, ZHEN" userId="83aeb4cc-2473-4d50-aec4-93f00cbe151b" providerId="ADAL" clId="{5D34429C-94E9-47AD-980A-CA5D5A1AE392}" dt="2023-03-10T02:40:33.830" v="166" actId="26606"/>
          <ac:spMkLst>
            <pc:docMk/>
            <pc:sldMk cId="1956646578" sldId="259"/>
            <ac:spMk id="2" creationId="{3AE3A651-D09E-4E60-BE91-37CA9FDFDBF6}"/>
          </ac:spMkLst>
        </pc:spChg>
        <pc:spChg chg="del">
          <ac:chgData name="LIU, ZHEN" userId="83aeb4cc-2473-4d50-aec4-93f00cbe151b" providerId="ADAL" clId="{5D34429C-94E9-47AD-980A-CA5D5A1AE392}" dt="2023-03-10T02:40:16.561" v="163" actId="478"/>
          <ac:spMkLst>
            <pc:docMk/>
            <pc:sldMk cId="1956646578" sldId="259"/>
            <ac:spMk id="3" creationId="{D1321189-FC35-4DA4-BBF4-DD33D8B2BF2D}"/>
          </ac:spMkLst>
        </pc:spChg>
        <pc:spChg chg="add mod">
          <ac:chgData name="LIU, ZHEN" userId="83aeb4cc-2473-4d50-aec4-93f00cbe151b" providerId="ADAL" clId="{5D34429C-94E9-47AD-980A-CA5D5A1AE392}" dt="2023-03-10T02:40:46.582" v="170" actId="1076"/>
          <ac:spMkLst>
            <pc:docMk/>
            <pc:sldMk cId="1956646578" sldId="259"/>
            <ac:spMk id="7" creationId="{8671FC12-4C9A-4546-A325-1C7EC97CA942}"/>
          </ac:spMkLst>
        </pc:spChg>
        <pc:spChg chg="add del mod">
          <ac:chgData name="LIU, ZHEN" userId="83aeb4cc-2473-4d50-aec4-93f00cbe151b" providerId="ADAL" clId="{5D34429C-94E9-47AD-980A-CA5D5A1AE392}" dt="2023-03-10T02:42:27.576" v="230" actId="20577"/>
          <ac:spMkLst>
            <pc:docMk/>
            <pc:sldMk cId="1956646578" sldId="259"/>
            <ac:spMk id="8" creationId="{220C912A-832C-4FC5-8F5D-A4B39D6D6E49}"/>
          </ac:spMkLst>
        </pc:spChg>
        <pc:spChg chg="add mod">
          <ac:chgData name="LIU, ZHEN" userId="83aeb4cc-2473-4d50-aec4-93f00cbe151b" providerId="ADAL" clId="{5D34429C-94E9-47AD-980A-CA5D5A1AE392}" dt="2023-03-10T02:42:39.376" v="234" actId="14100"/>
          <ac:spMkLst>
            <pc:docMk/>
            <pc:sldMk cId="1956646578" sldId="259"/>
            <ac:spMk id="9" creationId="{85C941FC-84DD-4009-A60E-BAB874C27273}"/>
          </ac:spMkLst>
        </pc:spChg>
        <pc:spChg chg="add">
          <ac:chgData name="LIU, ZHEN" userId="83aeb4cc-2473-4d50-aec4-93f00cbe151b" providerId="ADAL" clId="{5D34429C-94E9-47AD-980A-CA5D5A1AE392}" dt="2023-03-10T02:40:33.830" v="166" actId="26606"/>
          <ac:spMkLst>
            <pc:docMk/>
            <pc:sldMk cId="1956646578" sldId="259"/>
            <ac:spMk id="10" creationId="{53F29798-D584-4792-9B62-3F5F5C36D619}"/>
          </ac:spMkLst>
        </pc:spChg>
        <pc:picChg chg="add mod">
          <ac:chgData name="LIU, ZHEN" userId="83aeb4cc-2473-4d50-aec4-93f00cbe151b" providerId="ADAL" clId="{5D34429C-94E9-47AD-980A-CA5D5A1AE392}" dt="2023-03-10T02:40:33.830" v="166" actId="26606"/>
          <ac:picMkLst>
            <pc:docMk/>
            <pc:sldMk cId="1956646578" sldId="259"/>
            <ac:picMk id="5" creationId="{BAB6FFED-A15C-4E76-840D-8A7724EC5FCB}"/>
          </ac:picMkLst>
        </pc:picChg>
      </pc:sldChg>
      <pc:sldChg chg="modSp new mod">
        <pc:chgData name="LIU, ZHEN" userId="83aeb4cc-2473-4d50-aec4-93f00cbe151b" providerId="ADAL" clId="{5D34429C-94E9-47AD-980A-CA5D5A1AE392}" dt="2023-03-10T02:44:31.045" v="421" actId="20577"/>
        <pc:sldMkLst>
          <pc:docMk/>
          <pc:sldMk cId="476808250" sldId="260"/>
        </pc:sldMkLst>
        <pc:spChg chg="mod">
          <ac:chgData name="LIU, ZHEN" userId="83aeb4cc-2473-4d50-aec4-93f00cbe151b" providerId="ADAL" clId="{5D34429C-94E9-47AD-980A-CA5D5A1AE392}" dt="2023-03-10T02:42:46.082" v="243" actId="20577"/>
          <ac:spMkLst>
            <pc:docMk/>
            <pc:sldMk cId="476808250" sldId="260"/>
            <ac:spMk id="2" creationId="{BE0FD59F-102D-4494-BFFE-9B6A013878C7}"/>
          </ac:spMkLst>
        </pc:spChg>
        <pc:spChg chg="mod">
          <ac:chgData name="LIU, ZHEN" userId="83aeb4cc-2473-4d50-aec4-93f00cbe151b" providerId="ADAL" clId="{5D34429C-94E9-47AD-980A-CA5D5A1AE392}" dt="2023-03-10T02:44:31.045" v="421" actId="20577"/>
          <ac:spMkLst>
            <pc:docMk/>
            <pc:sldMk cId="476808250" sldId="260"/>
            <ac:spMk id="3" creationId="{2F1614E6-095F-4F14-A775-BFABBC6B2778}"/>
          </ac:spMkLst>
        </pc:spChg>
      </pc:sldChg>
      <pc:sldChg chg="addSp delSp modSp new mod">
        <pc:chgData name="LIU, ZHEN" userId="83aeb4cc-2473-4d50-aec4-93f00cbe151b" providerId="ADAL" clId="{5D34429C-94E9-47AD-980A-CA5D5A1AE392}" dt="2023-03-10T02:46:04.741" v="511" actId="20577"/>
        <pc:sldMkLst>
          <pc:docMk/>
          <pc:sldMk cId="1450099695" sldId="261"/>
        </pc:sldMkLst>
        <pc:spChg chg="mod">
          <ac:chgData name="LIU, ZHEN" userId="83aeb4cc-2473-4d50-aec4-93f00cbe151b" providerId="ADAL" clId="{5D34429C-94E9-47AD-980A-CA5D5A1AE392}" dt="2023-03-10T02:45:27.325" v="440" actId="20577"/>
          <ac:spMkLst>
            <pc:docMk/>
            <pc:sldMk cId="1450099695" sldId="261"/>
            <ac:spMk id="2" creationId="{4FFA956C-B45A-4D1A-A1FA-51AB0C001431}"/>
          </ac:spMkLst>
        </pc:spChg>
        <pc:spChg chg="del">
          <ac:chgData name="LIU, ZHEN" userId="83aeb4cc-2473-4d50-aec4-93f00cbe151b" providerId="ADAL" clId="{5D34429C-94E9-47AD-980A-CA5D5A1AE392}" dt="2023-03-10T02:45:19.527" v="423" actId="478"/>
          <ac:spMkLst>
            <pc:docMk/>
            <pc:sldMk cId="1450099695" sldId="261"/>
            <ac:spMk id="3" creationId="{A8A95F38-C1F1-47B5-801F-42AE2EF9F07D}"/>
          </ac:spMkLst>
        </pc:spChg>
        <pc:spChg chg="add mod">
          <ac:chgData name="LIU, ZHEN" userId="83aeb4cc-2473-4d50-aec4-93f00cbe151b" providerId="ADAL" clId="{5D34429C-94E9-47AD-980A-CA5D5A1AE392}" dt="2023-03-10T02:46:04.741" v="511" actId="20577"/>
          <ac:spMkLst>
            <pc:docMk/>
            <pc:sldMk cId="1450099695" sldId="261"/>
            <ac:spMk id="6" creationId="{ED8CEE93-5060-4155-B641-442B6EFC44F2}"/>
          </ac:spMkLst>
        </pc:spChg>
        <pc:picChg chg="add mod">
          <ac:chgData name="LIU, ZHEN" userId="83aeb4cc-2473-4d50-aec4-93f00cbe151b" providerId="ADAL" clId="{5D34429C-94E9-47AD-980A-CA5D5A1AE392}" dt="2023-03-10T02:45:21.514" v="425" actId="1076"/>
          <ac:picMkLst>
            <pc:docMk/>
            <pc:sldMk cId="1450099695" sldId="261"/>
            <ac:picMk id="5" creationId="{5B4C11BB-D5E4-4AAB-9032-D4D2A739A47B}"/>
          </ac:picMkLst>
        </pc:picChg>
      </pc:sldChg>
      <pc:sldChg chg="addSp delSp modSp new mod setBg">
        <pc:chgData name="LIU, ZHEN" userId="83aeb4cc-2473-4d50-aec4-93f00cbe151b" providerId="ADAL" clId="{5D34429C-94E9-47AD-980A-CA5D5A1AE392}" dt="2023-03-10T02:49:25.661" v="750" actId="14100"/>
        <pc:sldMkLst>
          <pc:docMk/>
          <pc:sldMk cId="1711992569" sldId="262"/>
        </pc:sldMkLst>
        <pc:spChg chg="mod">
          <ac:chgData name="LIU, ZHEN" userId="83aeb4cc-2473-4d50-aec4-93f00cbe151b" providerId="ADAL" clId="{5D34429C-94E9-47AD-980A-CA5D5A1AE392}" dt="2023-03-10T02:47:12.797" v="540" actId="20577"/>
          <ac:spMkLst>
            <pc:docMk/>
            <pc:sldMk cId="1711992569" sldId="262"/>
            <ac:spMk id="2" creationId="{EAF8332B-399C-41E6-8BBE-377844554F0E}"/>
          </ac:spMkLst>
        </pc:spChg>
        <pc:spChg chg="del">
          <ac:chgData name="LIU, ZHEN" userId="83aeb4cc-2473-4d50-aec4-93f00cbe151b" providerId="ADAL" clId="{5D34429C-94E9-47AD-980A-CA5D5A1AE392}" dt="2023-03-10T02:46:39.239" v="513" actId="478"/>
          <ac:spMkLst>
            <pc:docMk/>
            <pc:sldMk cId="1711992569" sldId="262"/>
            <ac:spMk id="3" creationId="{5042819D-9551-4BC9-87C2-78890A1AB9E3}"/>
          </ac:spMkLst>
        </pc:spChg>
        <pc:spChg chg="add mod">
          <ac:chgData name="LIU, ZHEN" userId="83aeb4cc-2473-4d50-aec4-93f00cbe151b" providerId="ADAL" clId="{5D34429C-94E9-47AD-980A-CA5D5A1AE392}" dt="2023-03-10T02:49:21.202" v="748" actId="1076"/>
          <ac:spMkLst>
            <pc:docMk/>
            <pc:sldMk cId="1711992569" sldId="262"/>
            <ac:spMk id="7" creationId="{F781CE32-0CA9-48C0-A20F-FB5104F394FA}"/>
          </ac:spMkLst>
        </pc:spChg>
        <pc:spChg chg="add mod">
          <ac:chgData name="LIU, ZHEN" userId="83aeb4cc-2473-4d50-aec4-93f00cbe151b" providerId="ADAL" clId="{5D34429C-94E9-47AD-980A-CA5D5A1AE392}" dt="2023-03-10T02:49:25.661" v="750" actId="14100"/>
          <ac:spMkLst>
            <pc:docMk/>
            <pc:sldMk cId="1711992569" sldId="262"/>
            <ac:spMk id="8" creationId="{F15105AA-3BE2-4A2E-95F8-F0B4B59AA57A}"/>
          </ac:spMkLst>
        </pc:spChg>
        <pc:spChg chg="add mod">
          <ac:chgData name="LIU, ZHEN" userId="83aeb4cc-2473-4d50-aec4-93f00cbe151b" providerId="ADAL" clId="{5D34429C-94E9-47AD-980A-CA5D5A1AE392}" dt="2023-03-10T02:49:16.359" v="746" actId="20577"/>
          <ac:spMkLst>
            <pc:docMk/>
            <pc:sldMk cId="1711992569" sldId="262"/>
            <ac:spMk id="9" creationId="{BC2E8841-4BCD-49DE-9FC8-E6D5E7CAFA51}"/>
          </ac:spMkLst>
        </pc:spChg>
        <pc:spChg chg="add">
          <ac:chgData name="LIU, ZHEN" userId="83aeb4cc-2473-4d50-aec4-93f00cbe151b" providerId="ADAL" clId="{5D34429C-94E9-47AD-980A-CA5D5A1AE392}" dt="2023-03-10T02:46:44.567" v="517" actId="26606"/>
          <ac:spMkLst>
            <pc:docMk/>
            <pc:sldMk cId="1711992569" sldId="262"/>
            <ac:spMk id="10" creationId="{53F29798-D584-4792-9B62-3F5F5C36D619}"/>
          </ac:spMkLst>
        </pc:spChg>
        <pc:picChg chg="add mod">
          <ac:chgData name="LIU, ZHEN" userId="83aeb4cc-2473-4d50-aec4-93f00cbe151b" providerId="ADAL" clId="{5D34429C-94E9-47AD-980A-CA5D5A1AE392}" dt="2023-03-10T02:49:19.257" v="747" actId="1076"/>
          <ac:picMkLst>
            <pc:docMk/>
            <pc:sldMk cId="1711992569" sldId="262"/>
            <ac:picMk id="5" creationId="{97F8336B-12FF-494D-9707-82BA038C18CA}"/>
          </ac:picMkLst>
        </pc:picChg>
      </pc:sldChg>
      <pc:sldChg chg="addSp delSp modSp new mod setBg">
        <pc:chgData name="LIU, ZHEN" userId="83aeb4cc-2473-4d50-aec4-93f00cbe151b" providerId="ADAL" clId="{5D34429C-94E9-47AD-980A-CA5D5A1AE392}" dt="2023-03-10T02:51:05.182" v="814" actId="20577"/>
        <pc:sldMkLst>
          <pc:docMk/>
          <pc:sldMk cId="4263972804" sldId="263"/>
        </pc:sldMkLst>
        <pc:spChg chg="mod">
          <ac:chgData name="LIU, ZHEN" userId="83aeb4cc-2473-4d50-aec4-93f00cbe151b" providerId="ADAL" clId="{5D34429C-94E9-47AD-980A-CA5D5A1AE392}" dt="2023-03-10T02:50:15.891" v="771" actId="20577"/>
          <ac:spMkLst>
            <pc:docMk/>
            <pc:sldMk cId="4263972804" sldId="263"/>
            <ac:spMk id="2" creationId="{E924DD03-19D9-4D91-8CB9-26D63FA48565}"/>
          </ac:spMkLst>
        </pc:spChg>
        <pc:spChg chg="del">
          <ac:chgData name="LIU, ZHEN" userId="83aeb4cc-2473-4d50-aec4-93f00cbe151b" providerId="ADAL" clId="{5D34429C-94E9-47AD-980A-CA5D5A1AE392}" dt="2023-03-10T02:50:07.444" v="752" actId="478"/>
          <ac:spMkLst>
            <pc:docMk/>
            <pc:sldMk cId="4263972804" sldId="263"/>
            <ac:spMk id="3" creationId="{ACAEF976-4778-4200-9A69-C0D9EBCC89A2}"/>
          </ac:spMkLst>
        </pc:spChg>
        <pc:spChg chg="add mod">
          <ac:chgData name="LIU, ZHEN" userId="83aeb4cc-2473-4d50-aec4-93f00cbe151b" providerId="ADAL" clId="{5D34429C-94E9-47AD-980A-CA5D5A1AE392}" dt="2023-03-10T02:50:27.377" v="774" actId="1076"/>
          <ac:spMkLst>
            <pc:docMk/>
            <pc:sldMk cId="4263972804" sldId="263"/>
            <ac:spMk id="7" creationId="{3A2B2CBB-F7E4-43A3-838B-9EB506A4A9BB}"/>
          </ac:spMkLst>
        </pc:spChg>
        <pc:spChg chg="add mod">
          <ac:chgData name="LIU, ZHEN" userId="83aeb4cc-2473-4d50-aec4-93f00cbe151b" providerId="ADAL" clId="{5D34429C-94E9-47AD-980A-CA5D5A1AE392}" dt="2023-03-10T02:51:05.182" v="814" actId="20577"/>
          <ac:spMkLst>
            <pc:docMk/>
            <pc:sldMk cId="4263972804" sldId="263"/>
            <ac:spMk id="8" creationId="{BFF2FDA9-B4A1-4E04-BBBC-6A2763DADD34}"/>
          </ac:spMkLst>
        </pc:spChg>
        <pc:spChg chg="add">
          <ac:chgData name="LIU, ZHEN" userId="83aeb4cc-2473-4d50-aec4-93f00cbe151b" providerId="ADAL" clId="{5D34429C-94E9-47AD-980A-CA5D5A1AE392}" dt="2023-03-10T02:50:10.423" v="754" actId="26606"/>
          <ac:spMkLst>
            <pc:docMk/>
            <pc:sldMk cId="4263972804" sldId="263"/>
            <ac:spMk id="10" creationId="{53F29798-D584-4792-9B62-3F5F5C36D619}"/>
          </ac:spMkLst>
        </pc:spChg>
        <pc:picChg chg="add mod">
          <ac:chgData name="LIU, ZHEN" userId="83aeb4cc-2473-4d50-aec4-93f00cbe151b" providerId="ADAL" clId="{5D34429C-94E9-47AD-980A-CA5D5A1AE392}" dt="2023-03-10T02:50:24.765" v="773" actId="1076"/>
          <ac:picMkLst>
            <pc:docMk/>
            <pc:sldMk cId="4263972804" sldId="263"/>
            <ac:picMk id="5" creationId="{D724F30D-6FA8-487D-B5BD-D6712F341499}"/>
          </ac:picMkLst>
        </pc:picChg>
      </pc:sldChg>
      <pc:sldChg chg="addSp delSp modSp new mod setBg">
        <pc:chgData name="LIU, ZHEN" userId="83aeb4cc-2473-4d50-aec4-93f00cbe151b" providerId="ADAL" clId="{5D34429C-94E9-47AD-980A-CA5D5A1AE392}" dt="2023-03-10T02:53:22.116" v="1004" actId="20577"/>
        <pc:sldMkLst>
          <pc:docMk/>
          <pc:sldMk cId="3333023814" sldId="264"/>
        </pc:sldMkLst>
        <pc:spChg chg="mod">
          <ac:chgData name="LIU, ZHEN" userId="83aeb4cc-2473-4d50-aec4-93f00cbe151b" providerId="ADAL" clId="{5D34429C-94E9-47AD-980A-CA5D5A1AE392}" dt="2023-03-10T02:51:44.425" v="825" actId="26606"/>
          <ac:spMkLst>
            <pc:docMk/>
            <pc:sldMk cId="3333023814" sldId="264"/>
            <ac:spMk id="2" creationId="{8175A5B5-2D1B-424E-A90D-FC484F5186A7}"/>
          </ac:spMkLst>
        </pc:spChg>
        <pc:spChg chg="del">
          <ac:chgData name="LIU, ZHEN" userId="83aeb4cc-2473-4d50-aec4-93f00cbe151b" providerId="ADAL" clId="{5D34429C-94E9-47AD-980A-CA5D5A1AE392}" dt="2023-03-10T02:51:13.588" v="823" actId="478"/>
          <ac:spMkLst>
            <pc:docMk/>
            <pc:sldMk cId="3333023814" sldId="264"/>
            <ac:spMk id="3" creationId="{D24EC91D-B096-4CA8-AF02-0AE9383B8D99}"/>
          </ac:spMkLst>
        </pc:spChg>
        <pc:spChg chg="add mod">
          <ac:chgData name="LIU, ZHEN" userId="83aeb4cc-2473-4d50-aec4-93f00cbe151b" providerId="ADAL" clId="{5D34429C-94E9-47AD-980A-CA5D5A1AE392}" dt="2023-03-10T02:52:11.234" v="849" actId="14100"/>
          <ac:spMkLst>
            <pc:docMk/>
            <pc:sldMk cId="3333023814" sldId="264"/>
            <ac:spMk id="6" creationId="{F142C582-FD6F-4726-8A4A-EF337962C55E}"/>
          </ac:spMkLst>
        </pc:spChg>
        <pc:spChg chg="add mod">
          <ac:chgData name="LIU, ZHEN" userId="83aeb4cc-2473-4d50-aec4-93f00cbe151b" providerId="ADAL" clId="{5D34429C-94E9-47AD-980A-CA5D5A1AE392}" dt="2023-03-10T02:52:20.598" v="853" actId="14100"/>
          <ac:spMkLst>
            <pc:docMk/>
            <pc:sldMk cId="3333023814" sldId="264"/>
            <ac:spMk id="7" creationId="{3537370C-EDD3-4086-AD6D-8B115CF52AAE}"/>
          </ac:spMkLst>
        </pc:spChg>
        <pc:spChg chg="add mod">
          <ac:chgData name="LIU, ZHEN" userId="83aeb4cc-2473-4d50-aec4-93f00cbe151b" providerId="ADAL" clId="{5D34429C-94E9-47AD-980A-CA5D5A1AE392}" dt="2023-03-10T02:53:22.116" v="1004" actId="20577"/>
          <ac:spMkLst>
            <pc:docMk/>
            <pc:sldMk cId="3333023814" sldId="264"/>
            <ac:spMk id="8" creationId="{5ADD69C9-9021-4326-849E-4A5F05BEBEE3}"/>
          </ac:spMkLst>
        </pc:spChg>
        <pc:picChg chg="add mod">
          <ac:chgData name="LIU, ZHEN" userId="83aeb4cc-2473-4d50-aec4-93f00cbe151b" providerId="ADAL" clId="{5D34429C-94E9-47AD-980A-CA5D5A1AE392}" dt="2023-03-10T02:51:44.425" v="825" actId="26606"/>
          <ac:picMkLst>
            <pc:docMk/>
            <pc:sldMk cId="3333023814" sldId="264"/>
            <ac:picMk id="5" creationId="{128FA486-127C-484D-8E05-B3A7863372D8}"/>
          </ac:picMkLst>
        </pc:picChg>
      </pc:sldChg>
      <pc:sldChg chg="addSp delSp modSp new mod setBg">
        <pc:chgData name="LIU, ZHEN" userId="83aeb4cc-2473-4d50-aec4-93f00cbe151b" providerId="ADAL" clId="{5D34429C-94E9-47AD-980A-CA5D5A1AE392}" dt="2023-03-10T02:58:10.618" v="1177" actId="27636"/>
        <pc:sldMkLst>
          <pc:docMk/>
          <pc:sldMk cId="3211759108" sldId="265"/>
        </pc:sldMkLst>
        <pc:spChg chg="mod">
          <ac:chgData name="LIU, ZHEN" userId="83aeb4cc-2473-4d50-aec4-93f00cbe151b" providerId="ADAL" clId="{5D34429C-94E9-47AD-980A-CA5D5A1AE392}" dt="2023-03-10T02:56:19.961" v="1067" actId="1076"/>
          <ac:spMkLst>
            <pc:docMk/>
            <pc:sldMk cId="3211759108" sldId="265"/>
            <ac:spMk id="2" creationId="{CF8CFA9E-7F97-4448-9258-36CDCACE5A74}"/>
          </ac:spMkLst>
        </pc:spChg>
        <pc:spChg chg="del">
          <ac:chgData name="LIU, ZHEN" userId="83aeb4cc-2473-4d50-aec4-93f00cbe151b" providerId="ADAL" clId="{5D34429C-94E9-47AD-980A-CA5D5A1AE392}" dt="2023-03-10T02:53:35.152" v="1005" actId="478"/>
          <ac:spMkLst>
            <pc:docMk/>
            <pc:sldMk cId="3211759108" sldId="265"/>
            <ac:spMk id="3" creationId="{1A12A4EF-0CF8-4653-AAAF-08C14C7B10A0}"/>
          </ac:spMkLst>
        </pc:spChg>
        <pc:spChg chg="add mod">
          <ac:chgData name="LIU, ZHEN" userId="83aeb4cc-2473-4d50-aec4-93f00cbe151b" providerId="ADAL" clId="{5D34429C-94E9-47AD-980A-CA5D5A1AE392}" dt="2023-03-10T02:58:10.618" v="1177" actId="27636"/>
          <ac:spMkLst>
            <pc:docMk/>
            <pc:sldMk cId="3211759108" sldId="265"/>
            <ac:spMk id="4" creationId="{3E626425-A0B0-4ABC-9FD9-793B990FB893}"/>
          </ac:spMkLst>
        </pc:spChg>
        <pc:spChg chg="add del">
          <ac:chgData name="LIU, ZHEN" userId="83aeb4cc-2473-4d50-aec4-93f00cbe151b" providerId="ADAL" clId="{5D34429C-94E9-47AD-980A-CA5D5A1AE392}" dt="2023-03-10T02:56:02.572" v="1065" actId="26606"/>
          <ac:spMkLst>
            <pc:docMk/>
            <pc:sldMk cId="3211759108" sldId="265"/>
            <ac:spMk id="11" creationId="{1A95671B-3CC6-4792-9114-B74FAEA224E6}"/>
          </ac:spMkLst>
        </pc:spChg>
        <pc:spChg chg="add">
          <ac:chgData name="LIU, ZHEN" userId="83aeb4cc-2473-4d50-aec4-93f00cbe151b" providerId="ADAL" clId="{5D34429C-94E9-47AD-980A-CA5D5A1AE392}" dt="2023-03-10T02:56:02.572" v="1065" actId="26606"/>
          <ac:spMkLst>
            <pc:docMk/>
            <pc:sldMk cId="3211759108" sldId="265"/>
            <ac:spMk id="16" creationId="{8761DDFE-071F-4200-B0AA-394476C2D2D6}"/>
          </ac:spMkLst>
        </pc:spChg>
        <pc:picChg chg="add mod">
          <ac:chgData name="LIU, ZHEN" userId="83aeb4cc-2473-4d50-aec4-93f00cbe151b" providerId="ADAL" clId="{5D34429C-94E9-47AD-980A-CA5D5A1AE392}" dt="2023-03-10T02:56:02.572" v="1065" actId="26606"/>
          <ac:picMkLst>
            <pc:docMk/>
            <pc:sldMk cId="3211759108" sldId="265"/>
            <ac:picMk id="6" creationId="{E8517F83-D289-47FC-85B4-23DDC2331974}"/>
          </ac:picMkLst>
        </pc:picChg>
        <pc:picChg chg="add mod">
          <ac:chgData name="LIU, ZHEN" userId="83aeb4cc-2473-4d50-aec4-93f00cbe151b" providerId="ADAL" clId="{5D34429C-94E9-47AD-980A-CA5D5A1AE392}" dt="2023-03-10T02:56:02.572" v="1065" actId="26606"/>
          <ac:picMkLst>
            <pc:docMk/>
            <pc:sldMk cId="3211759108" sldId="265"/>
            <ac:picMk id="8" creationId="{CCC3382F-5FDA-4F31-9824-92E54930F3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672B4-E79E-4FD4-91C1-D804994B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094BBC-7E73-41C8-A01B-0B7069AB4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8757BC-1184-4702-968F-89299836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2B0ED-5B83-4BF6-ADAE-CC8E0827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0BA9E-5164-49A4-B52D-E7FEDD24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D1D21-F881-4D2E-AE34-4C763596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4CE96C-B867-48D9-8780-C42FE1C8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AC18A-B5F7-414B-812E-7EF6FB0A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590060-198F-4BCC-B43B-79739E99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6CEF61-5551-4486-BA1B-45AE7D03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1B0628-8B33-4931-BC8E-85A9B7EC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4236BB-5C08-4494-8115-B326F3C4B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683AD-F937-4C54-ACD5-E8580EE4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556E5-48DE-4DEA-8A6D-0A65B0C5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4004B-D11A-4205-AAFC-878C5A56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BFDB1-C663-41EE-A0F8-11E64F7F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FAF38-E195-4275-A6D0-87A911FC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F54928-D2B5-489C-A83B-EB87A815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F301DC-2C37-4F1D-8598-933BB7D8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27C2D-A55A-4B01-8AA4-B51A4B3E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5ACC5-35F4-4FA9-82FC-DE69C298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06008B-DAEB-49C4-9CFC-1603027B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EF85D-0696-4D90-93A9-47FAEA73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36A80-6E11-4A1B-880C-7B21066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0D09F-8C52-45E7-9CA5-F2821AE0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FDBBC-5A5F-47FD-8714-E635FA1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E2EE7-9F1A-4CD6-8808-E78EB9DCA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D52181-E0B9-4D7B-B2BC-877CAA57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32264-CD57-4FD3-9C8F-CBDC4360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CE8BFB-6F2E-460A-88B8-8961C839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E7DC2-32A6-4455-A5B4-6F184599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6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4B796-E608-4F99-A48B-9F45748F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587D7-F5A4-49AD-A18F-93EB8E0B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0F03EE-FB47-47DB-BBD5-694E32B77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8FCD38-12B1-480E-8FB9-8923EC492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CBDADF-095C-4907-91BE-95D748F91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D54944-1F00-45A0-9C45-2C979009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8796BE-98D5-4AD7-B738-06088B50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50ED0C-8D3C-433A-92E4-F6A073D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C27D9-6213-4EF2-907C-08CB3EC9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5FF1B8-6956-41D8-8319-4BC14B4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D723C0-2D6E-4B63-8B1B-68637E6E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89989-30C9-46FE-BD98-B5C0C045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A45D4C-5C38-432C-A125-623FC095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4A98CC-103D-47C4-98A6-22EA79F2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7A395A-2388-46DC-9A28-5AF7CF6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C0585-3E25-4C74-9285-905B1ECE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B30EB9-6B44-43BA-93C7-0F906FA8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E6343C-F596-4699-B45F-9A3A06BE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71981F-FC0D-4429-85FE-79C79CD2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B1EFBE-6D9A-4F2D-92E2-6607B70C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706314-9A49-41D2-AE4C-8AE09DA4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6821D-0DAB-4B11-A261-B39AA94C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F3FA5A-B47D-4D5D-B04F-20E634FAF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66BAE6-040C-4725-811B-E3B89B3BF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098E9E-6597-428A-B058-7D2715B9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6C649-368D-419F-A5D5-220B365A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F44CEE-8D8A-4BEE-928C-DD019FEC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116942-923C-4F4A-B83E-33DEE0C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F55525-2DD9-41E1-B3B1-25A45EBFE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EC522-B537-4352-A9E4-979B89214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C7FD-4840-466D-B162-85B963FBD1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C1CED-4C55-4F31-838B-7178AFA84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282FD-6BAC-4C86-B0A2-379CF88D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1399-25CD-466E-94DA-A7F7087E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68DF6-54AD-4ED3-822C-BBF424527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01737-47A7-403A-8FC0-4EE0C4B59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5A5B5-2D1B-424E-A90D-FC484F51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結果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8FA486-127C-484D-8E05-B3A78633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28" y="1863801"/>
            <a:ext cx="9016743" cy="4440746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F142C582-FD6F-4726-8A4A-EF337962C55E}"/>
              </a:ext>
            </a:extLst>
          </p:cNvPr>
          <p:cNvSpPr/>
          <p:nvPr/>
        </p:nvSpPr>
        <p:spPr>
          <a:xfrm>
            <a:off x="1734029" y="5915025"/>
            <a:ext cx="5428771" cy="5544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537370C-EDD3-4086-AD6D-8B115CF52AAE}"/>
              </a:ext>
            </a:extLst>
          </p:cNvPr>
          <p:cNvSpPr/>
          <p:nvPr/>
        </p:nvSpPr>
        <p:spPr>
          <a:xfrm>
            <a:off x="1228725" y="3048000"/>
            <a:ext cx="2505075" cy="15811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DD69C9-9021-4326-849E-4A5F05BEBEE3}"/>
              </a:ext>
            </a:extLst>
          </p:cNvPr>
          <p:cNvSpPr txBox="1"/>
          <p:nvPr/>
        </p:nvSpPr>
        <p:spPr>
          <a:xfrm>
            <a:off x="838199" y="1223778"/>
            <a:ext cx="743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試験番号で</a:t>
            </a:r>
            <a:r>
              <a:rPr lang="en-US" altLang="ja-JP" dirty="0"/>
              <a:t>sheet</a:t>
            </a:r>
            <a:r>
              <a:rPr lang="ja-JP" altLang="en-US" dirty="0"/>
              <a:t>を自動生成</a:t>
            </a:r>
            <a:br>
              <a:rPr lang="en-US" altLang="ja-JP" dirty="0"/>
            </a:br>
            <a:r>
              <a:rPr lang="ja-JP" altLang="en-US" dirty="0"/>
              <a:t>新</a:t>
            </a:r>
            <a:r>
              <a:rPr lang="en-US" altLang="ja-JP" dirty="0"/>
              <a:t>sheet</a:t>
            </a:r>
            <a:r>
              <a:rPr lang="ja-JP" altLang="en-US" dirty="0"/>
              <a:t>の中に、試験番号、確認内容などの情報を自動記入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A3FF69-0BD4-4824-82E0-EB0E14D9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1844675"/>
            <a:ext cx="7940675" cy="44497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1A4BEA9-53C8-4A0A-8C2D-F0E451358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85" y="1844675"/>
            <a:ext cx="2195513" cy="444976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FACD546-C216-41C9-88D8-CA65F580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マクロ有効化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DBF0989-D0FF-4E81-94FE-6F660866795E}"/>
              </a:ext>
            </a:extLst>
          </p:cNvPr>
          <p:cNvSpPr/>
          <p:nvPr/>
        </p:nvSpPr>
        <p:spPr>
          <a:xfrm>
            <a:off x="992188" y="2721928"/>
            <a:ext cx="1874837" cy="7823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E84EC4F-97A4-4A32-9CFA-301AA80C13A3}"/>
              </a:ext>
            </a:extLst>
          </p:cNvPr>
          <p:cNvSpPr/>
          <p:nvPr/>
        </p:nvSpPr>
        <p:spPr>
          <a:xfrm>
            <a:off x="9402763" y="5512118"/>
            <a:ext cx="1874837" cy="7823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062489-82F8-45E4-B377-58FD4F6E2BC3}"/>
              </a:ext>
            </a:extLst>
          </p:cNvPr>
          <p:cNvSpPr txBox="1"/>
          <p:nvPr/>
        </p:nvSpPr>
        <p:spPr>
          <a:xfrm>
            <a:off x="457200" y="1411725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ファイル→その他→オプション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3FBA0-6FF7-46F5-B744-AF9246DF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62759"/>
            <a:ext cx="10515600" cy="1325563"/>
          </a:xfrm>
        </p:spPr>
        <p:txBody>
          <a:bodyPr/>
          <a:lstStyle/>
          <a:p>
            <a:r>
              <a:rPr lang="ja-JP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マクロ有効化</a:t>
            </a:r>
            <a:endParaRPr 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9C02054-425D-4DA7-BBC7-5AB5759E0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746" y="1292224"/>
            <a:ext cx="7327954" cy="5291245"/>
          </a:xfr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A15964CB-9326-4F42-A140-08DC081C41A6}"/>
              </a:ext>
            </a:extLst>
          </p:cNvPr>
          <p:cNvSpPr/>
          <p:nvPr/>
        </p:nvSpPr>
        <p:spPr>
          <a:xfrm>
            <a:off x="1843881" y="3845878"/>
            <a:ext cx="1874837" cy="516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E4311A-4D69-43C2-8DE7-447A2558A8AA}"/>
              </a:ext>
            </a:extLst>
          </p:cNvPr>
          <p:cNvSpPr/>
          <p:nvPr/>
        </p:nvSpPr>
        <p:spPr>
          <a:xfrm>
            <a:off x="7774728" y="3064828"/>
            <a:ext cx="1874837" cy="516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472F53-C7ED-4DCE-B193-701CA2780A00}"/>
              </a:ext>
            </a:extLst>
          </p:cNvPr>
          <p:cNvSpPr txBox="1"/>
          <p:nvPr/>
        </p:nvSpPr>
        <p:spPr>
          <a:xfrm>
            <a:off x="339670" y="1018990"/>
            <a:ext cx="74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トラストセンターでトラストセンターの設定を開く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AE3A651-D09E-4E60-BE91-37CA9FDF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マクロ有効化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B6FFED-A15C-4E76-840D-8A7724EC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99" y="1845426"/>
            <a:ext cx="6138348" cy="4450303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8671FC12-4C9A-4546-A325-1C7EC97CA942}"/>
              </a:ext>
            </a:extLst>
          </p:cNvPr>
          <p:cNvSpPr/>
          <p:nvPr/>
        </p:nvSpPr>
        <p:spPr>
          <a:xfrm>
            <a:off x="3733641" y="2912428"/>
            <a:ext cx="5288439" cy="516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0C912A-832C-4FC5-8F5D-A4B39D6D6E49}"/>
              </a:ext>
            </a:extLst>
          </p:cNvPr>
          <p:cNvSpPr txBox="1"/>
          <p:nvPr/>
        </p:nvSpPr>
        <p:spPr>
          <a:xfrm>
            <a:off x="451430" y="1321356"/>
            <a:ext cx="74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ポリシーヒントをチェックイン、そして「</a:t>
            </a:r>
            <a:r>
              <a:rPr lang="en-US" altLang="ja-JP" dirty="0"/>
              <a:t>OK</a:t>
            </a:r>
            <a:r>
              <a:rPr lang="ja-JP" altLang="en-US" dirty="0"/>
              <a:t>」</a:t>
            </a:r>
            <a:endParaRPr 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C941FC-84DD-4009-A60E-BAB874C27273}"/>
              </a:ext>
            </a:extLst>
          </p:cNvPr>
          <p:cNvSpPr/>
          <p:nvPr/>
        </p:nvSpPr>
        <p:spPr>
          <a:xfrm>
            <a:off x="7965440" y="5933895"/>
            <a:ext cx="711200" cy="516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FD59F-102D-4494-BFFE-9B6A0138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注意事項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614E6-095F-4F14-A775-BFABBC6B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安全のため：</a:t>
            </a:r>
            <a:endParaRPr lang="en-US" altLang="ja-JP" dirty="0"/>
          </a:p>
          <a:p>
            <a:pPr lvl="1"/>
            <a:r>
              <a:rPr lang="ja-JP" altLang="en-US" dirty="0"/>
              <a:t>実施後、ポリシーヒントチェックアウト</a:t>
            </a:r>
            <a:endParaRPr lang="en-US" altLang="ja-JP" dirty="0"/>
          </a:p>
          <a:p>
            <a:pPr lvl="1"/>
            <a:r>
              <a:rPr lang="ja-JP" altLang="en-US" dirty="0"/>
              <a:t>操作対象の</a:t>
            </a:r>
            <a:r>
              <a:rPr lang="en-US" altLang="ja-JP" dirty="0"/>
              <a:t>excel</a:t>
            </a:r>
            <a:r>
              <a:rPr lang="ja-JP" altLang="en-US" dirty="0"/>
              <a:t>ファイルはローカルのファイル</a:t>
            </a:r>
            <a:br>
              <a:rPr lang="en-US" altLang="ja-JP" dirty="0"/>
            </a:br>
            <a:r>
              <a:rPr lang="ja-JP" altLang="en-US" dirty="0"/>
              <a:t>（ローカルで実行以後にアップデートしたほうがいい）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0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8CFA9E-7F97-4448-9258-36CDCACE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8" y="0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4000" dirty="0"/>
              <a:t>事前準備</a:t>
            </a:r>
            <a:endParaRPr lang="en-US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626425-A0B0-4ABC-9FD9-793B990FB893}"/>
              </a:ext>
            </a:extLst>
          </p:cNvPr>
          <p:cNvSpPr txBox="1"/>
          <p:nvPr/>
        </p:nvSpPr>
        <p:spPr>
          <a:xfrm>
            <a:off x="394622" y="1354667"/>
            <a:ext cx="7123778" cy="103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チェックリストのテーブルを新しい</a:t>
            </a:r>
            <a:r>
              <a:rPr lang="en-US" altLang="ja-JP" sz="2000" dirty="0"/>
              <a:t>excel</a:t>
            </a:r>
            <a:r>
              <a:rPr lang="ja-JP" altLang="en-US" sz="2000" dirty="0"/>
              <a:t>にコピー：</a:t>
            </a:r>
            <a:endParaRPr lang="en-US" altLang="ja-JP" sz="2000" dirty="0"/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試験番号からコピー</a:t>
            </a:r>
            <a:endParaRPr lang="en-US" altLang="ja-JP" sz="2000" dirty="0"/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新</a:t>
            </a:r>
            <a:r>
              <a:rPr lang="en-US" altLang="ja-JP" sz="2000" dirty="0"/>
              <a:t>excel</a:t>
            </a:r>
            <a:r>
              <a:rPr lang="ja-JP" altLang="en-US" sz="2000" dirty="0"/>
              <a:t>ファイルの左上に貼り付ける</a:t>
            </a:r>
            <a:br>
              <a:rPr lang="en-US" altLang="ja-JP" sz="2000" dirty="0"/>
            </a:br>
            <a:endParaRPr 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517F83-D289-47FC-85B4-23DDC233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40031"/>
            <a:ext cx="5167185" cy="34749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C3382F-5FDA-4F31-9824-92E54930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882357"/>
            <a:ext cx="5167185" cy="27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5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A956C-B45A-4D1A-A1FA-51AB0C00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マクロ表示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4C11BB-D5E4-4AAB-9032-D4D2A739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" y="2380979"/>
            <a:ext cx="10412278" cy="388674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8CEE93-5060-4155-B641-442B6EFC44F2}"/>
              </a:ext>
            </a:extLst>
          </p:cNvPr>
          <p:cNvSpPr txBox="1"/>
          <p:nvPr/>
        </p:nvSpPr>
        <p:spPr>
          <a:xfrm>
            <a:off x="941522" y="1506022"/>
            <a:ext cx="74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上の検索欄で「マクロ表示」で検索、マクロ表示を開く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9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332B-399C-41E6-8BBE-37784455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マクロ作成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F8336B-12FF-494D-9707-82BA038C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98" y="1971824"/>
            <a:ext cx="4958555" cy="4450303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F781CE32-0CA9-48C0-A20F-FB5104F394FA}"/>
              </a:ext>
            </a:extLst>
          </p:cNvPr>
          <p:cNvSpPr/>
          <p:nvPr/>
        </p:nvSpPr>
        <p:spPr>
          <a:xfrm>
            <a:off x="3286604" y="2505631"/>
            <a:ext cx="2138839" cy="3298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15105AA-3BE2-4A2E-95F8-F0B4B59AA57A}"/>
              </a:ext>
            </a:extLst>
          </p:cNvPr>
          <p:cNvSpPr/>
          <p:nvPr/>
        </p:nvSpPr>
        <p:spPr>
          <a:xfrm>
            <a:off x="7083231" y="3627119"/>
            <a:ext cx="1819116" cy="4157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2E8841-4BCD-49DE-9FC8-E6D5E7CAFA51}"/>
              </a:ext>
            </a:extLst>
          </p:cNvPr>
          <p:cNvSpPr txBox="1"/>
          <p:nvPr/>
        </p:nvSpPr>
        <p:spPr>
          <a:xfrm>
            <a:off x="838200" y="1048494"/>
            <a:ext cx="7435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マクロ名：</a:t>
            </a:r>
            <a:r>
              <a:rPr lang="en-US" altLang="ja-JP" dirty="0" err="1"/>
              <a:t>CreateSheets</a:t>
            </a:r>
            <a:br>
              <a:rPr lang="en-US" altLang="ja-JP" dirty="0"/>
            </a:br>
            <a:r>
              <a:rPr lang="ja-JP" altLang="en-US" dirty="0"/>
              <a:t>作成</a:t>
            </a:r>
            <a:br>
              <a:rPr lang="en-US" altLang="ja-JP" dirty="0"/>
            </a:br>
            <a:r>
              <a:rPr lang="ja-JP" altLang="en-US" dirty="0"/>
              <a:t>（作成ボタンは非活性の場合、ファイル再開で解決できる可能）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9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924DD03-19D9-4D91-8CB9-26D63FA4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マクロ実行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24F30D-6FA8-487D-B5BD-D6712F34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0" y="1875493"/>
            <a:ext cx="8054846" cy="4450303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3A2B2CBB-F7E4-43A3-838B-9EB506A4A9BB}"/>
              </a:ext>
            </a:extLst>
          </p:cNvPr>
          <p:cNvSpPr/>
          <p:nvPr/>
        </p:nvSpPr>
        <p:spPr>
          <a:xfrm>
            <a:off x="2026764" y="2058591"/>
            <a:ext cx="2138839" cy="3298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F2FDA9-B4A1-4E04-BBBC-6A2763DADD34}"/>
              </a:ext>
            </a:extLst>
          </p:cNvPr>
          <p:cNvSpPr txBox="1"/>
          <p:nvPr/>
        </p:nvSpPr>
        <p:spPr>
          <a:xfrm>
            <a:off x="941522" y="1506022"/>
            <a:ext cx="74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テキスト（</a:t>
            </a:r>
            <a:r>
              <a:rPr lang="en-US" altLang="ja-JP" dirty="0"/>
              <a:t>CreateSheets.txt</a:t>
            </a:r>
            <a:r>
              <a:rPr lang="ja-JP" altLang="en-US" dirty="0"/>
              <a:t>）をコピーして、実行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7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157</Words>
  <Application>Microsoft Office PowerPoint</Application>
  <PresentationFormat>ワイド画面</PresentationFormat>
  <Paragraphs>22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テーマ</vt:lpstr>
      <vt:lpstr>PowerPoint プレゼンテーション</vt:lpstr>
      <vt:lpstr>マクロ有効化</vt:lpstr>
      <vt:lpstr>マクロ有効化</vt:lpstr>
      <vt:lpstr>マクロ有効化</vt:lpstr>
      <vt:lpstr>注意事項</vt:lpstr>
      <vt:lpstr>事前準備</vt:lpstr>
      <vt:lpstr>マクロ表示</vt:lpstr>
      <vt:lpstr>マクロ作成</vt:lpstr>
      <vt:lpstr>マクロ実行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LIU, ZHEN</dc:creator>
  <cp:lastModifiedBy>LIU, ZHEN</cp:lastModifiedBy>
  <cp:revision>1</cp:revision>
  <dcterms:created xsi:type="dcterms:W3CDTF">2023-03-10T02:35:35Z</dcterms:created>
  <dcterms:modified xsi:type="dcterms:W3CDTF">2023-03-10T02:58:17Z</dcterms:modified>
</cp:coreProperties>
</file>