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1bd65a33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1bd65a33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1bd65a33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1bd65a33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1bd65a33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1bd65a33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1bd65a33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1bd65a33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1bd65a3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1bd65a3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1bd65a3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1bd65a3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1bd65a3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1bd65a3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1bd65a3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1bd65a3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1bd65a33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1bd65a3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1bd65a3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1bd65a3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1bd65a33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1bd65a33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1bd65a33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1bd65a3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台灣行政區域查詢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2000"/>
              <a:t>1093203劉至恩  1091869黃蓉 1101864陳思良  1112023呂柏漢</a:t>
            </a:r>
            <a:endParaRPr sz="20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173" y="320667"/>
            <a:ext cx="2054500" cy="155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網站時程規劃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375" y="1102000"/>
            <a:ext cx="4247000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28200" y="3525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小組分工</a:t>
            </a:r>
            <a:endParaRPr sz="3000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劉至恩：</a:t>
            </a: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主頁程式撰寫、小組成員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黃蓉：</a:t>
            </a: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一、二級地圖素材製作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陳思良：</a:t>
            </a: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表單製作、資料圖片搜集統整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呂柏漢：</a:t>
            </a: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表單製作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執行進度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成功完成</a:t>
            </a:r>
            <a:r>
              <a:rPr b="1"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台灣本土都成功達成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未有完成：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台灣離島部分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原因：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面積小且四處分散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遭遇問題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368300" y="500925"/>
            <a:ext cx="47757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　</a:t>
            </a:r>
            <a:r>
              <a:rPr lang="zh-TW" sz="17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選項卡組件是透過js動態改變類別，無法直接修改class屬性來改變外觀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　</a:t>
            </a:r>
            <a:r>
              <a:rPr lang="zh-TW" sz="17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地圖過大，置入iframe會出現滑動桿。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3.　</a:t>
            </a:r>
            <a:r>
              <a:rPr lang="zh-TW" sz="17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地圖</a:t>
            </a:r>
            <a:r>
              <a:rPr lang="zh-TW" sz="17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需要進行點擊判斷，但互動會執行在map.html而非index.html內，需要方式來整合。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　</a:t>
            </a:r>
            <a:r>
              <a:rPr lang="zh-TW" sz="17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縣市選擇判定是偵測正方形而非縣市形狀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　</a:t>
            </a:r>
            <a:r>
              <a:rPr lang="zh-TW" sz="17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select折疊起來，但期望是全部展開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　</a:t>
            </a:r>
            <a:r>
              <a:rPr lang="zh-TW" sz="17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select的監聽change未正確觸發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/>
              <a:t>這個網站是做什麼的？</a:t>
            </a:r>
            <a:endParaRPr sz="27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顯示行政區域的網站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用網頁的行政區域查找功能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查找想知道的行政區域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/>
              <a:t>為什麼要做這個網站？</a:t>
            </a:r>
            <a:endParaRPr sz="27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749799" y="500925"/>
            <a:ext cx="43941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7277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因為google map沒有行政區劃的功能，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2771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沒辦法直接查詢目前位於的行政區。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想要設計一個能直接查詢行政區域的網站。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網站的目標客群</a:t>
            </a:r>
            <a:endParaRPr sz="32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28200" y="5586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地理愛好者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一般民眾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政治研究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723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網站架構</a:t>
            </a:r>
            <a:endParaRPr sz="3000"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5735" l="0" r="16443" t="-1328"/>
          <a:stretch/>
        </p:blipFill>
        <p:spPr>
          <a:xfrm>
            <a:off x="1720150" y="1277700"/>
            <a:ext cx="5900775" cy="37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030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網站內容</a:t>
            </a:r>
            <a:endParaRPr sz="32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 flipH="1">
            <a:off x="173100" y="1268775"/>
            <a:ext cx="17064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台灣總覽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12634" r="9569" t="0"/>
          <a:stretch/>
        </p:blipFill>
        <p:spPr>
          <a:xfrm>
            <a:off x="3000350" y="1310000"/>
            <a:ext cx="5786450" cy="37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173100" y="1887600"/>
            <a:ext cx="2646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左邊為地圖、右邊為介紹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點擊縣市會切換介紹內容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上方header是懸浮的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中上的圖片是輪播，可以左右切換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中間選項卡可以切換分頁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269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網站內容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0" y="1287175"/>
            <a:ext cx="1399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北部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1806" l="12898" r="9401" t="0"/>
          <a:stretch/>
        </p:blipFill>
        <p:spPr>
          <a:xfrm>
            <a:off x="2815100" y="1287175"/>
            <a:ext cx="6017224" cy="382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73100" y="1887600"/>
            <a:ext cx="264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右邊</a:t>
            </a:r>
            <a:r>
              <a:rPr lang="zh-TW">
                <a:latin typeface="Roboto"/>
                <a:ea typeface="Roboto"/>
                <a:cs typeface="Roboto"/>
                <a:sym typeface="Roboto"/>
              </a:rPr>
              <a:t>一樣是</a:t>
            </a:r>
            <a:r>
              <a:rPr lang="zh-TW">
                <a:latin typeface="Roboto"/>
                <a:ea typeface="Roboto"/>
                <a:cs typeface="Roboto"/>
                <a:sym typeface="Roboto"/>
              </a:rPr>
              <a:t>介紹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左邊則變成使用名字選擇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選擇</a:t>
            </a:r>
            <a:r>
              <a:rPr lang="zh-TW">
                <a:latin typeface="Roboto"/>
                <a:ea typeface="Roboto"/>
                <a:cs typeface="Roboto"/>
                <a:sym typeface="Roboto"/>
              </a:rPr>
              <a:t>縣市後會切換介紹內容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左邊使用selcet製作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雖然全部展開但只能單選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690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網站內容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0" y="1283700"/>
            <a:ext cx="22422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小組成員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525" y="1283700"/>
            <a:ext cx="5344330" cy="371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173100" y="1887600"/>
            <a:ext cx="264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以卡片的形式呈現，分為左圖右文以及右圖左文，交錯擺放。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滑鼠移到圖片上會略微放大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網頁美術風格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風格簡約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白色作為背景，文字和圖片較容易閱讀與辨識。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大地色系點綴，</a:t>
            </a:r>
            <a:r>
              <a:rPr lang="zh-TW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增添一些溫暖的氛圍。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