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0" r:id="rId2"/>
    <p:sldId id="980" r:id="rId3"/>
    <p:sldId id="981" r:id="rId4"/>
    <p:sldId id="993" r:id="rId5"/>
    <p:sldId id="982" r:id="rId6"/>
    <p:sldId id="999" r:id="rId7"/>
    <p:sldId id="983" r:id="rId8"/>
    <p:sldId id="1002" r:id="rId9"/>
    <p:sldId id="984" r:id="rId10"/>
    <p:sldId id="1000" r:id="rId11"/>
    <p:sldId id="996" r:id="rId12"/>
    <p:sldId id="998" r:id="rId13"/>
    <p:sldId id="994" r:id="rId14"/>
    <p:sldId id="995" r:id="rId15"/>
    <p:sldId id="997" r:id="rId16"/>
    <p:sldId id="100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9FDDB3-7D19-4FAD-A673-137E28A6D9CB}">
          <p14:sldIdLst>
            <p14:sldId id="400"/>
            <p14:sldId id="980"/>
            <p14:sldId id="981"/>
            <p14:sldId id="993"/>
            <p14:sldId id="982"/>
            <p14:sldId id="999"/>
            <p14:sldId id="983"/>
            <p14:sldId id="1002"/>
            <p14:sldId id="984"/>
            <p14:sldId id="1000"/>
            <p14:sldId id="996"/>
            <p14:sldId id="998"/>
          </p14:sldIdLst>
        </p14:section>
        <p14:section name="技巧" id="{6059E9D2-F883-478F-BC86-964C57889C49}">
          <p14:sldIdLst>
            <p14:sldId id="994"/>
            <p14:sldId id="995"/>
            <p14:sldId id="997"/>
            <p14:sldId id="10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'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804"/>
    <a:srgbClr val="FFFF66"/>
    <a:srgbClr val="FFFF99"/>
    <a:srgbClr val="F6750A"/>
    <a:srgbClr val="9E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86330" autoAdjust="0"/>
  </p:normalViewPr>
  <p:slideViewPr>
    <p:cSldViewPr>
      <p:cViewPr varScale="1">
        <p:scale>
          <a:sx n="81" d="100"/>
          <a:sy n="81" d="100"/>
        </p:scale>
        <p:origin x="133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C865C-6945-4F76-B3CD-341FF91595E8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9E48-0E88-4BB3-94F6-69C896A01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47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D7163-BB0D-43F5-9262-B15940F06A38}" type="datetimeFigureOut">
              <a:rPr lang="zh-CN" altLang="en-US" smtClean="0"/>
              <a:pPr/>
              <a:t>2016-08-31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73C6-AB92-4721-A4F1-9FDC3AED5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7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88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4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  <a:p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5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&gt; filename 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是一个占位符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不产生任何输出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9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执行日志可以在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var</a:t>
            </a:r>
            <a:r>
              <a:rPr lang="en-US" altLang="zh-CN" baseline="0" dirty="0" smtClean="0"/>
              <a:t>/mail/username </a:t>
            </a:r>
            <a:r>
              <a:rPr lang="zh-CN" altLang="en-US" baseline="0" dirty="0" smtClean="0"/>
              <a:t>文件中查看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6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czf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tar </a:t>
            </a:r>
            <a:r>
              <a:rPr lang="en-US" altLang="zh-CN" baseline="0" dirty="0" err="1" smtClean="0"/>
              <a:t>xzf</a:t>
            </a:r>
            <a:endParaRPr lang="en-US" altLang="zh-CN" baseline="0" dirty="0" smtClean="0"/>
          </a:p>
          <a:p>
            <a:r>
              <a:rPr lang="en-US" altLang="zh-CN" baseline="0" dirty="0" smtClean="0"/>
              <a:t>tar </a:t>
            </a:r>
            <a:r>
              <a:rPr lang="en-US" altLang="zh-CN" baseline="0" dirty="0" err="1" smtClean="0"/>
              <a:t>tf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单个文件压缩打包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czvf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my.tar file1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多个文件压缩打包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czvf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my.tar file1 file2,...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./PNPOI -name "*201608*" | tar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PNPOI08.tar.gz -T -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4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zip</a:t>
            </a:r>
            <a:r>
              <a:rPr lang="en-US" altLang="zh-CN" baseline="0" dirty="0" smtClean="0"/>
              <a:t> –r </a:t>
            </a:r>
          </a:p>
          <a:p>
            <a:r>
              <a:rPr lang="en-US" altLang="zh-CN" baseline="0" dirty="0" smtClean="0"/>
              <a:t>unzip –l </a:t>
            </a:r>
            <a:r>
              <a:rPr lang="en-US" altLang="zh-CN" baseline="0" dirty="0" err="1" smtClean="0"/>
              <a:t>zipfile</a:t>
            </a:r>
            <a:endParaRPr lang="en-US" altLang="zh-CN" baseline="0" dirty="0" smtClean="0"/>
          </a:p>
          <a:p>
            <a:r>
              <a:rPr lang="en-US" altLang="zh-CN" baseline="0" dirty="0" smtClean="0"/>
              <a:t>unzip –d </a:t>
            </a:r>
            <a:r>
              <a:rPr lang="en-US" altLang="zh-CN" baseline="0" dirty="0" err="1" smtClean="0"/>
              <a:t>unzip_path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zipfile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7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复制文件夹 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-r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local_folder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remote_username@remote_ip:remote_folder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复制文件    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local_file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remote_username@remote_ip:remote_folder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7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2D374B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2D374B"/>
                </a:solidFill>
                <a:latin typeface="Verdana" panose="020B0604030504040204" pitchFamily="34" charset="0"/>
              </a:rPr>
              <a:t>） </a:t>
            </a:r>
            <a:r>
              <a:rPr lang="en-US" altLang="zh-CN" dirty="0" smtClean="0">
                <a:solidFill>
                  <a:srgbClr val="2D374B"/>
                </a:solidFill>
                <a:latin typeface="Verdana" panose="020B0604030504040204" pitchFamily="34" charset="0"/>
              </a:rPr>
              <a:t>-p</a:t>
            </a:r>
            <a:r>
              <a:rPr lang="zh-CN" altLang="en-US" dirty="0" smtClean="0">
                <a:solidFill>
                  <a:srgbClr val="2D374B"/>
                </a:solidFill>
                <a:latin typeface="Verdana" panose="020B0604030504040204" pitchFamily="34" charset="0"/>
              </a:rPr>
              <a:t>：打印已经设置的命令别名。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 如果不加 </a:t>
            </a:r>
            <a:r>
              <a:rPr lang="en-US" altLang="zh-CN" dirty="0" smtClean="0"/>
              <a:t>[=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] </a:t>
            </a:r>
            <a:r>
              <a:rPr lang="zh-CN" altLang="en-US" dirty="0" smtClean="0"/>
              <a:t>（只有 </a:t>
            </a:r>
            <a:r>
              <a:rPr lang="en-US" altLang="zh-CN" dirty="0" smtClean="0"/>
              <a:t>alias </a:t>
            </a:r>
            <a:r>
              <a:rPr lang="zh-CN" altLang="en-US" dirty="0" smtClean="0"/>
              <a:t>名称）将显示已经定义的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alias</a:t>
            </a:r>
            <a:r>
              <a:rPr lang="zh-CN" altLang="en-US" baseline="0" dirty="0" smtClean="0"/>
              <a:t>命令保存到 </a:t>
            </a:r>
            <a:r>
              <a:rPr lang="en-US" altLang="zh-CN" baseline="0" dirty="0" smtClean="0"/>
              <a:t>.</a:t>
            </a:r>
            <a:r>
              <a:rPr lang="en-US" altLang="zh-CN" baseline="0" dirty="0" err="1" smtClean="0"/>
              <a:t>bashrc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文件中，会永久生效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2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find . -perm 755 -type f -exec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 {} \;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</a:t>
            </a:r>
          </a:p>
          <a:p>
            <a:r>
              <a:rPr lang="en-US" altLang="zh-CN" dirty="0" smtClean="0"/>
              <a:t>find . -not -path . -perm 755 -type f -exec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 {} \;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mtime|mmin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文件内容上次修改时间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atime|amin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文件被读取或访问的时间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ctime|cmin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文件状态变化时间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---(+n)-----------|------------(n)------------|----------(-n)----------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(n+1)*24H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  (n+1)*24H~n*24H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 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        n*24H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命令只能用于程序名的搜索， 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一样，会从数据库中查找数据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使用正则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sed 's/\([A-Za-z][0-9]\{2\}[A-Za-z][0-9]\{6\}\)/\1/g' adfplus_poi_20151231133907023.csv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80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Screen –</a:t>
            </a:r>
            <a:r>
              <a:rPr lang="en-US" altLang="zh-CN" dirty="0" err="1" smtClean="0"/>
              <a:t>dmS</a:t>
            </a:r>
            <a:r>
              <a:rPr lang="en-US" altLang="zh-CN" dirty="0" smtClean="0"/>
              <a:t>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表示创建一个初始状态时断开的会话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73C6-AB92-4721-A4F1-9FDC3AED59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7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D030-8F13-4E49-B38B-287B306761C7}" type="datetimeFigureOut">
              <a:rPr lang="zh-CN" altLang="en-US" smtClean="0"/>
              <a:pPr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4587975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37567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305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51471"/>
            <a:ext cx="8229586" cy="576064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4587975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37567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70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0991" y="475953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587975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37567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179512" y="771550"/>
            <a:ext cx="87849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9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3585F"/>
                </a:solidFill>
              </a:rP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845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D030-8F13-4E49-B38B-287B306761C7}" type="datetimeFigureOut">
              <a:rPr lang="zh-CN" altLang="en-US" smtClean="0"/>
              <a:pPr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2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D030-8F13-4E49-B38B-287B306761C7}" type="datetimeFigureOut">
              <a:rPr lang="zh-CN" altLang="en-US" smtClean="0"/>
              <a:pPr/>
              <a:t>2016-08-31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-20538"/>
            <a:ext cx="8229600" cy="648072"/>
          </a:xfrm>
        </p:spPr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43559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323379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843559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323379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D030-8F13-4E49-B38B-287B306761C7}" type="datetimeFigureOut">
              <a:rPr lang="zh-CN" altLang="en-US" smtClean="0"/>
              <a:pPr/>
              <a:t>2016-08-31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4632444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82036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179512" y="555526"/>
            <a:ext cx="87849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0991" y="475953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632444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82036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179512" y="555526"/>
            <a:ext cx="87849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51471"/>
            <a:ext cx="8712968" cy="493564"/>
          </a:xfrm>
        </p:spPr>
        <p:txBody>
          <a:bodyPr>
            <a:no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2646" y="699543"/>
            <a:ext cx="8711847" cy="38164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0991" y="475953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4587975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37567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80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27536"/>
            <a:ext cx="5486400" cy="2918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0991" y="475953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4587975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37567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179512" y="555526"/>
            <a:ext cx="87849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0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0991" y="475953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587975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37567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79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0991" y="475953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587975"/>
            <a:ext cx="9144000" cy="144016"/>
          </a:xfrm>
          <a:prstGeom prst="rect">
            <a:avLst/>
          </a:prstGeom>
          <a:solidFill>
            <a:srgbClr val="F67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9" y="4737567"/>
            <a:ext cx="654000" cy="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3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D030-8F13-4E49-B38B-287B306761C7}" type="datetimeFigureOut">
              <a:rPr lang="zh-CN" altLang="en-US" smtClean="0"/>
              <a:pPr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8357-39E0-41C4-9F79-465F081AF6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779663"/>
            <a:ext cx="7772400" cy="1152130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Linux</a:t>
            </a:r>
            <a:r>
              <a:rPr lang="zh-CN" altLang="en-US" dirty="0" smtClean="0"/>
              <a:t>常用命令分享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354628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sed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51520" y="699542"/>
            <a:ext cx="8129148" cy="875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sed</a:t>
            </a:r>
            <a:r>
              <a:rPr lang="zh-CN" altLang="en-US" dirty="0"/>
              <a:t>是一个文件处理工具，本身是一个管道命令，主要是以行为单位进行处理，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可以将数据行进行替换、删除、新增、选取等特定工作。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1520" y="170765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语法：</a:t>
            </a:r>
            <a:r>
              <a:rPr lang="en-US" altLang="zh-CN" b="1" dirty="0"/>
              <a:t> </a:t>
            </a:r>
            <a:r>
              <a:rPr lang="en-US" altLang="zh-CN" dirty="0" err="1" smtClean="0"/>
              <a:t>sed</a:t>
            </a:r>
            <a:r>
              <a:rPr lang="zh-CN" altLang="en-US" dirty="0"/>
              <a:t> </a:t>
            </a:r>
            <a:r>
              <a:rPr lang="en-US" altLang="zh-CN" dirty="0" smtClean="0"/>
              <a:t>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</a:t>
            </a:r>
            <a:r>
              <a:rPr lang="zh-CN" altLang="en-US" dirty="0"/>
              <a:t> </a:t>
            </a:r>
            <a:r>
              <a:rPr lang="en-US" altLang="zh-CN" dirty="0" smtClean="0"/>
              <a:t>[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]</a:t>
            </a:r>
            <a:r>
              <a:rPr lang="zh-CN" altLang="en-US" dirty="0"/>
              <a:t> </a:t>
            </a:r>
            <a:r>
              <a:rPr lang="en-US" altLang="zh-CN" dirty="0" smtClean="0"/>
              <a:t>[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]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94317"/>
              </p:ext>
            </p:extLst>
          </p:nvPr>
        </p:nvGraphicFramePr>
        <p:xfrm>
          <a:off x="395536" y="2211710"/>
          <a:ext cx="8568952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2619"/>
                <a:gridCol w="667633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常用命令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新增，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的后面可以接字串，而这些字串会在新的下一行出现。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取代，通常可以搭配正规表示法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插入，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的后面可以接字串，而这些字串会在新的上一行出现。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后面不加任何内容。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会话管理</a:t>
            </a:r>
            <a:r>
              <a:rPr lang="zh-CN" altLang="en-US" dirty="0" smtClean="0"/>
              <a:t>神器</a:t>
            </a:r>
            <a:r>
              <a:rPr lang="en-US" altLang="zh-CN" dirty="0" smtClean="0"/>
              <a:t>-</a:t>
            </a:r>
            <a:r>
              <a:rPr lang="en-US" altLang="zh-CN" sz="3200" dirty="0" smtClean="0"/>
              <a:t>screen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49958" y="771550"/>
            <a:ext cx="6647974" cy="1291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Screen可以让一个或多个用户从不同终端多次登录一个会话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并</a:t>
            </a:r>
            <a:r>
              <a:rPr lang="zh-CN" altLang="en-US" dirty="0"/>
              <a:t>共享会话的所有特性（比如可以看到完全相同的输出）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同时提供了窗口访问权限的机制，可以对窗口进行密码保护。</a:t>
            </a:r>
          </a:p>
        </p:txBody>
      </p:sp>
      <p:sp>
        <p:nvSpPr>
          <p:cNvPr id="6" name="矩形 5"/>
          <p:cNvSpPr/>
          <p:nvPr/>
        </p:nvSpPr>
        <p:spPr>
          <a:xfrm>
            <a:off x="255112" y="2427734"/>
            <a:ext cx="79172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screen -S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&lt;Name&gt; :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新建一个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叫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&lt;Name&gt;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session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screen -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ls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列出当前所有的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session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screen -r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&lt;Name&gt;|&lt;PID&gt; : 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回到指定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6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 err="1" smtClean="0"/>
              <a:t>grep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8655" y="627534"/>
            <a:ext cx="84884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系统中</a:t>
            </a:r>
            <a:r>
              <a:rPr lang="en-US" altLang="zh-CN" dirty="0" err="1"/>
              <a:t>grep</a:t>
            </a:r>
            <a:r>
              <a:rPr lang="zh-CN" altLang="en-US" dirty="0"/>
              <a:t>命令是一种强大的文本搜索工具，它能使用正则表达式搜索文本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并</a:t>
            </a:r>
            <a:r>
              <a:rPr lang="zh-CN" altLang="en-US" dirty="0"/>
              <a:t>把匹 配的行打印</a:t>
            </a:r>
            <a:r>
              <a:rPr lang="zh-CN" altLang="en-US" dirty="0" smtClean="0"/>
              <a:t>出来。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24377"/>
              </p:ext>
            </p:extLst>
          </p:nvPr>
        </p:nvGraphicFramePr>
        <p:xfrm>
          <a:off x="251520" y="1550864"/>
          <a:ext cx="8352928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4905"/>
                <a:gridCol w="6508023"/>
              </a:tblGrid>
              <a:tr h="29629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常用表达式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^/$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分表表示一行的开始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结尾</a:t>
                      </a:r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53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067694"/>
            <a:ext cx="7704856" cy="857250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>
                <a:ea typeface="宋体" panose="02010600030101010101" pitchFamily="2" charset="-122"/>
              </a:rPr>
              <a:t>常用技巧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1115616" y="915568"/>
            <a:ext cx="6192688" cy="3312368"/>
          </a:xfrm>
          <a:prstGeom prst="wedgeRectCallout">
            <a:avLst>
              <a:gd name="adj1" fmla="val 47104"/>
              <a:gd name="adj2" fmla="val -19999"/>
            </a:avLst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034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3200" dirty="0" smtClean="0"/>
              <a:t>常用技巧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51520" y="699542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）使用 </a:t>
            </a:r>
            <a:r>
              <a:rPr lang="en-US" altLang="zh-CN" b="1" dirty="0" err="1"/>
              <a:t>Ctrl+R</a:t>
            </a:r>
            <a:r>
              <a:rPr lang="en-US" altLang="zh-CN" b="1" dirty="0"/>
              <a:t> </a:t>
            </a:r>
            <a:r>
              <a:rPr lang="zh-CN" altLang="en-US" b="1" dirty="0"/>
              <a:t>搜索</a:t>
            </a:r>
            <a:r>
              <a:rPr lang="zh-CN" altLang="en-US" b="1" dirty="0" smtClean="0"/>
              <a:t>历史：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快捷键</a:t>
            </a:r>
            <a:r>
              <a:rPr lang="zh-CN" altLang="en-US" dirty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让你对命令历史进行搜索，对于想要重复执行某个命令的时候非常有用。当找到命令后，通常再按回车键就可以执行</a:t>
            </a:r>
            <a:r>
              <a:rPr lang="en-US" altLang="zh-CN" dirty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</a:t>
            </a:r>
            <a:r>
              <a:rPr lang="zh-CN" altLang="en-US" dirty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该命令，如果想对找到的命令进行调整后再执行，则可以按一下左或右方向</a:t>
            </a: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键</a:t>
            </a: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）权限不够：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err="1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dirty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!!</a:t>
            </a:r>
          </a:p>
          <a:p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当运行一条命令提示权限不够时，输入 </a:t>
            </a:r>
            <a:r>
              <a:rPr lang="en-US" altLang="zh-CN" dirty="0" err="1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!! </a:t>
            </a: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 </a:t>
            </a: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 </a:t>
            </a: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身份运行最后一条命令。</a:t>
            </a:r>
            <a:endParaRPr lang="en-US" altLang="zh-CN" dirty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常用技巧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51520" y="699542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cd - 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lang="zh-CN" altLang="en-US" dirty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到上一次的工作目录</a:t>
            </a: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ctrl + l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快速清屏，等同于 </a:t>
            </a: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clear </a:t>
            </a:r>
            <a:r>
              <a:rPr lang="zh-CN" altLang="en-US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ctrl + w 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删除光标</a:t>
            </a: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前一个的单词</a:t>
            </a: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 smtClean="0"/>
              <a:t>6</a:t>
            </a:r>
            <a:r>
              <a:rPr lang="zh-CN" altLang="en-US" b="1" dirty="0"/>
              <a:t>） </a:t>
            </a:r>
            <a:r>
              <a:rPr lang="en-US" altLang="zh-CN" b="1" dirty="0"/>
              <a:t>alt + b </a:t>
            </a:r>
            <a:r>
              <a:rPr lang="zh-CN" altLang="en-US" b="1" dirty="0"/>
              <a:t>和 </a:t>
            </a:r>
            <a:r>
              <a:rPr lang="en-US" altLang="zh-CN" b="1" dirty="0"/>
              <a:t>alt + f :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前进</a:t>
            </a: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后退一个单词</a:t>
            </a: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ctrl+y</a:t>
            </a:r>
            <a:r>
              <a:rPr lang="en-US" altLang="zh-CN" b="1" dirty="0"/>
              <a:t> </a:t>
            </a:r>
            <a:r>
              <a:rPr lang="en-US" altLang="zh-CN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粘贴最近一次删除的内容</a:t>
            </a:r>
            <a:endParaRPr lang="en-US" altLang="zh-CN" dirty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221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常用技巧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51520" y="699542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）</a:t>
            </a:r>
            <a:r>
              <a:rPr lang="zh-CN" altLang="en-US" b="1" dirty="0"/>
              <a:t>快速清空文件</a:t>
            </a:r>
            <a:r>
              <a:rPr lang="zh-CN" altLang="en-US" b="1" dirty="0" smtClean="0"/>
              <a:t>内容 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filename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echo &gt; filename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 /</a:t>
            </a:r>
            <a:r>
              <a:rPr lang="en-US" altLang="zh-CN" dirty="0" err="1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</a:t>
            </a: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/null &gt; filename</a:t>
            </a:r>
            <a:endParaRPr lang="en-US" altLang="zh-CN" dirty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9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zh-CN" altLang="en-US" b="1" dirty="0"/>
              <a:t>查看文件编码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 </a:t>
            </a:r>
            <a:r>
              <a:rPr lang="en-US" altLang="zh-CN" dirty="0" err="1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filePath</a:t>
            </a: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10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快速生成文件</a:t>
            </a:r>
            <a:r>
              <a:rPr lang="en-US" altLang="zh-CN" b="1" dirty="0" smtClean="0"/>
              <a:t>MD5</a:t>
            </a:r>
            <a:r>
              <a:rPr lang="zh-CN" altLang="en-US" b="1" dirty="0" smtClean="0"/>
              <a:t>值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md5sum </a:t>
            </a:r>
            <a:r>
              <a:rPr lang="en-US" altLang="zh-CN" dirty="0" err="1" smtClean="0">
                <a:solidFill>
                  <a:srgbClr val="3D44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filePath</a:t>
            </a:r>
            <a:endParaRPr lang="en-US" altLang="zh-CN" dirty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3D44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0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3200" dirty="0" smtClean="0"/>
              <a:t>万能手册</a:t>
            </a:r>
            <a:r>
              <a:rPr lang="en-US" altLang="zh-CN" sz="3200" dirty="0" smtClean="0"/>
              <a:t>-man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79512" y="612996"/>
            <a:ext cx="777648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man</a:t>
            </a:r>
            <a:r>
              <a:rPr lang="zh-CN" altLang="en-US" dirty="0"/>
              <a:t>命令是</a:t>
            </a:r>
            <a:r>
              <a:rPr lang="en-US" altLang="zh-CN" dirty="0"/>
              <a:t>Linux</a:t>
            </a:r>
            <a:r>
              <a:rPr lang="zh-CN" altLang="en-US" dirty="0"/>
              <a:t>下的帮助指令，通过</a:t>
            </a:r>
            <a:r>
              <a:rPr lang="en-US" altLang="zh-CN" dirty="0"/>
              <a:t>man</a:t>
            </a:r>
            <a:r>
              <a:rPr lang="zh-CN" altLang="en-US" dirty="0"/>
              <a:t>指令可以查看</a:t>
            </a:r>
            <a:r>
              <a:rPr lang="en-US" altLang="zh-CN" dirty="0"/>
              <a:t>Linux</a:t>
            </a:r>
            <a:r>
              <a:rPr lang="zh-CN" altLang="en-US" dirty="0"/>
              <a:t>中的指令帮助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配置文件</a:t>
            </a:r>
            <a:r>
              <a:rPr lang="zh-CN" altLang="en-US" dirty="0"/>
              <a:t>帮助和编程帮助等信息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4718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语法：</a:t>
            </a:r>
            <a:r>
              <a:rPr lang="en-US" altLang="zh-CN" b="1" dirty="0"/>
              <a:t> </a:t>
            </a:r>
            <a:r>
              <a:rPr lang="en-US" altLang="zh-CN" dirty="0" smtClean="0"/>
              <a:t>man</a:t>
            </a:r>
            <a:r>
              <a:rPr lang="en-US" altLang="zh-CN" dirty="0"/>
              <a:t>(</a:t>
            </a:r>
            <a:r>
              <a:rPr lang="zh-CN" altLang="en-US" dirty="0"/>
              <a:t>选项</a:t>
            </a:r>
            <a:r>
              <a:rPr lang="en-US" altLang="zh-CN" dirty="0"/>
              <a:t>)(</a:t>
            </a:r>
            <a:r>
              <a:rPr lang="zh-CN" altLang="en-US" dirty="0"/>
              <a:t>参数</a:t>
            </a:r>
            <a:r>
              <a:rPr lang="en-US" altLang="zh-CN" dirty="0" smtClean="0"/>
              <a:t>)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707654"/>
            <a:ext cx="537142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3200" dirty="0" smtClean="0"/>
              <a:t>定时任务</a:t>
            </a:r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crontab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79512" y="612996"/>
            <a:ext cx="8406725" cy="170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crontab</a:t>
            </a:r>
            <a:r>
              <a:rPr lang="zh-CN" altLang="en-US" dirty="0"/>
              <a:t>命令被用来提交和管理用户的需要周期性执行的任务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下的计划任务类似，当安装完成操作系统后，默认会安装此服务工具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并且</a:t>
            </a:r>
            <a:r>
              <a:rPr lang="zh-CN" altLang="en-US" dirty="0"/>
              <a:t>会自动启动</a:t>
            </a:r>
            <a:r>
              <a:rPr lang="en-US" altLang="zh-CN" dirty="0" err="1"/>
              <a:t>crond</a:t>
            </a:r>
            <a:r>
              <a:rPr lang="zh-CN" altLang="en-US" dirty="0"/>
              <a:t>进程，</a:t>
            </a:r>
            <a:r>
              <a:rPr lang="en-US" altLang="zh-CN" dirty="0" err="1"/>
              <a:t>crond</a:t>
            </a:r>
            <a:r>
              <a:rPr lang="zh-CN" altLang="en-US" dirty="0"/>
              <a:t>进程每分钟会定期检查是否有要执行的任务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有要执行的任务，则自动执行该</a:t>
            </a:r>
            <a:r>
              <a:rPr lang="zh-CN" altLang="en-US" dirty="0" smtClean="0"/>
              <a:t>任务。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418442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语法：</a:t>
            </a:r>
            <a:r>
              <a:rPr lang="en-US" altLang="zh-CN" b="1" dirty="0"/>
              <a:t> </a:t>
            </a:r>
            <a:r>
              <a:rPr lang="en-US" altLang="zh-CN" dirty="0"/>
              <a:t>man(</a:t>
            </a:r>
            <a:r>
              <a:rPr lang="zh-CN" altLang="en-US" dirty="0"/>
              <a:t>选项</a:t>
            </a:r>
            <a:r>
              <a:rPr lang="en-US" altLang="zh-CN" dirty="0"/>
              <a:t>)(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51520" y="2833648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选项：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-</a:t>
            </a:r>
            <a:r>
              <a:rPr lang="en-US" altLang="zh-CN" dirty="0"/>
              <a:t>e</a:t>
            </a:r>
            <a:r>
              <a:rPr lang="zh-CN" altLang="en-US" dirty="0"/>
              <a:t>：编辑该用户的计时器设置； </a:t>
            </a:r>
            <a:endParaRPr lang="en-US" altLang="zh-CN" dirty="0"/>
          </a:p>
          <a:p>
            <a:r>
              <a:rPr lang="en-US" altLang="zh-CN" dirty="0"/>
              <a:t>-l</a:t>
            </a:r>
            <a:r>
              <a:rPr lang="zh-CN" altLang="en-US" dirty="0"/>
              <a:t>： 列出该用户的计时器设置；</a:t>
            </a:r>
            <a:endParaRPr lang="en-US" altLang="zh-CN" dirty="0"/>
          </a:p>
          <a:p>
            <a:r>
              <a:rPr lang="en-US" altLang="zh-CN" dirty="0"/>
              <a:t>-r</a:t>
            </a:r>
            <a:r>
              <a:rPr lang="zh-CN" altLang="en-US" dirty="0"/>
              <a:t>：删除该用户的计时器设置；</a:t>
            </a:r>
            <a:endParaRPr lang="en-US" altLang="zh-CN" dirty="0"/>
          </a:p>
          <a:p>
            <a:r>
              <a:rPr lang="en-US" altLang="zh-CN" dirty="0"/>
              <a:t>-u&lt;</a:t>
            </a:r>
            <a:r>
              <a:rPr lang="zh-CN" altLang="en-US" dirty="0"/>
              <a:t>用户名称</a:t>
            </a:r>
            <a:r>
              <a:rPr lang="en-US" altLang="zh-CN" dirty="0"/>
              <a:t>&gt;</a:t>
            </a:r>
            <a:r>
              <a:rPr lang="zh-CN" altLang="en-US" dirty="0"/>
              <a:t>：指定要设定计时器的用户名称。</a:t>
            </a:r>
          </a:p>
        </p:txBody>
      </p:sp>
    </p:spTree>
    <p:extLst>
      <p:ext uri="{BB962C8B-B14F-4D97-AF65-F5344CB8AC3E}">
        <p14:creationId xmlns:p14="http://schemas.microsoft.com/office/powerpoint/2010/main" val="35971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定时任务</a:t>
            </a:r>
            <a:r>
              <a:rPr lang="en-US" altLang="zh-CN" dirty="0"/>
              <a:t>-</a:t>
            </a:r>
            <a:r>
              <a:rPr lang="en-US" altLang="zh-CN" dirty="0" err="1"/>
              <a:t>crontab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7557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编辑定时任务</a:t>
            </a:r>
            <a:endParaRPr lang="en-US" altLang="zh-CN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51520" y="1125092"/>
            <a:ext cx="6984776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cron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语法：</a:t>
            </a:r>
            <a:r>
              <a:rPr lang="en-US" altLang="zh-CN" dirty="0" smtClean="0"/>
              <a:t>* * * * *  command</a:t>
            </a:r>
            <a:r>
              <a:rPr lang="zh-CN" altLang="en-US" dirty="0" smtClean="0"/>
              <a:t>（分 </a:t>
            </a:r>
            <a:r>
              <a:rPr lang="zh-CN" altLang="en-US" dirty="0"/>
              <a:t>时 日 月 </a:t>
            </a:r>
            <a:r>
              <a:rPr lang="zh-CN" altLang="en-US" dirty="0" smtClean="0"/>
              <a:t>周 要执行的命令）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9662"/>
            <a:ext cx="660000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归档和压缩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699542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tar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31590"/>
            <a:ext cx="291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语法：</a:t>
            </a:r>
            <a:r>
              <a:rPr lang="en-US" altLang="zh-CN" b="1" dirty="0"/>
              <a:t> </a:t>
            </a:r>
            <a:r>
              <a:rPr lang="en-US" altLang="zh-CN" dirty="0" smtClean="0"/>
              <a:t>tar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路径名</a:t>
            </a:r>
            <a:r>
              <a:rPr lang="en-US" altLang="zh-CN" dirty="0" smtClean="0"/>
              <a:t>…]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58181"/>
              </p:ext>
            </p:extLst>
          </p:nvPr>
        </p:nvGraphicFramePr>
        <p:xfrm>
          <a:off x="265024" y="1563638"/>
          <a:ext cx="8699464" cy="294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688"/>
                <a:gridCol w="936104"/>
                <a:gridCol w="6048672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常用选项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长选项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-create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 </a:t>
                      </a:r>
                      <a:r>
                        <a:rPr lang="en-US" altLang="zh-CN" dirty="0" smtClean="0"/>
                        <a:t>tar </a:t>
                      </a:r>
                      <a:r>
                        <a:rPr lang="zh-CN" altLang="en-US" dirty="0" smtClean="0"/>
                        <a:t>归档文件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-file archive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使用档案文件或归档设备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-extract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从归档文件中释放文件</a:t>
                      </a:r>
                      <a:endParaRPr lang="zh-CN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gzip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 </a:t>
                      </a:r>
                      <a:r>
                        <a:rPr lang="en-US" altLang="zh-CN" dirty="0" err="1" smtClean="0"/>
                        <a:t>gzip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压缩归档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bzip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 </a:t>
                      </a:r>
                      <a:r>
                        <a:rPr lang="en-US" altLang="zh-CN" dirty="0" smtClean="0"/>
                        <a:t>bzip2 </a:t>
                      </a:r>
                      <a:r>
                        <a:rPr lang="zh-CN" altLang="en-US" dirty="0" smtClean="0"/>
                        <a:t>压缩归档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列出归档文件中的内容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3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归档和压缩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6995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zip 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059582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语法：</a:t>
            </a:r>
            <a:r>
              <a:rPr lang="en-US" altLang="zh-CN" b="1" dirty="0"/>
              <a:t> </a:t>
            </a:r>
            <a:r>
              <a:rPr lang="en-US" altLang="zh-CN" dirty="0"/>
              <a:t>zip [</a:t>
            </a:r>
            <a:r>
              <a:rPr lang="zh-CN" altLang="en-US" dirty="0"/>
              <a:t>参数</a:t>
            </a:r>
            <a:r>
              <a:rPr lang="en-US" altLang="zh-CN" dirty="0"/>
              <a:t>] [</a:t>
            </a:r>
            <a:r>
              <a:rPr lang="zh-CN" altLang="en-US" dirty="0"/>
              <a:t>打包后的文件名</a:t>
            </a:r>
            <a:r>
              <a:rPr lang="en-US" altLang="zh-CN" dirty="0"/>
              <a:t>] [</a:t>
            </a:r>
            <a:r>
              <a:rPr lang="zh-CN" altLang="en-US" dirty="0"/>
              <a:t>打包的目录路径</a:t>
            </a:r>
            <a:r>
              <a:rPr lang="en-US" altLang="zh-CN" dirty="0"/>
              <a:t>]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26341"/>
              </p:ext>
            </p:extLst>
          </p:nvPr>
        </p:nvGraphicFramePr>
        <p:xfrm>
          <a:off x="265024" y="1491630"/>
          <a:ext cx="776336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688"/>
                <a:gridCol w="60486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常用选项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将指定的目录下的所有子目录以及文件一起处理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4624" y="264375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unzip 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2616" y="3003798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语法：</a:t>
            </a:r>
            <a:r>
              <a:rPr lang="en-US" altLang="zh-CN" b="1" dirty="0"/>
              <a:t> </a:t>
            </a:r>
            <a:r>
              <a:rPr lang="en-US" altLang="zh-CN" dirty="0"/>
              <a:t>unzip [</a:t>
            </a:r>
            <a:r>
              <a:rPr lang="zh-CN" altLang="en-US" dirty="0"/>
              <a:t>参数</a:t>
            </a:r>
            <a:r>
              <a:rPr lang="en-US" altLang="zh-CN" dirty="0"/>
              <a:t>] zip</a:t>
            </a:r>
            <a:r>
              <a:rPr lang="zh-CN" altLang="en-US" dirty="0"/>
              <a:t>文件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51505"/>
              </p:ext>
            </p:extLst>
          </p:nvPr>
        </p:nvGraphicFramePr>
        <p:xfrm>
          <a:off x="251520" y="3435846"/>
          <a:ext cx="776336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688"/>
                <a:gridCol w="60486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常用选项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列出压缩文件所包含的内容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 定文件解压缩后所要存储的目录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9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远程拷贝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scp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27560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语法：</a:t>
            </a:r>
            <a:r>
              <a:rPr lang="en-US" altLang="zh-CN" b="1" dirty="0"/>
              <a:t> </a:t>
            </a:r>
            <a:r>
              <a:rPr lang="en-US" altLang="zh-CN" dirty="0" err="1"/>
              <a:t>scp</a:t>
            </a:r>
            <a:r>
              <a:rPr lang="zh-CN" altLang="en-US" dirty="0"/>
              <a:t> </a:t>
            </a:r>
            <a:r>
              <a:rPr lang="en-US" altLang="zh-CN" dirty="0"/>
              <a:t>[</a:t>
            </a:r>
            <a:r>
              <a:rPr lang="zh-CN" altLang="en-US" dirty="0"/>
              <a:t>参数</a:t>
            </a:r>
            <a:r>
              <a:rPr lang="en-US" altLang="zh-CN" dirty="0"/>
              <a:t>]</a:t>
            </a:r>
            <a:r>
              <a:rPr lang="zh-CN" altLang="en-US" dirty="0"/>
              <a:t> </a:t>
            </a:r>
            <a:r>
              <a:rPr lang="en-US" altLang="zh-CN" dirty="0"/>
              <a:t>[</a:t>
            </a:r>
            <a:r>
              <a:rPr lang="zh-CN" altLang="en-US" dirty="0"/>
              <a:t>原路径</a:t>
            </a:r>
            <a:r>
              <a:rPr lang="en-US" altLang="zh-CN" dirty="0"/>
              <a:t>]</a:t>
            </a:r>
            <a:r>
              <a:rPr lang="zh-CN" altLang="en-US" dirty="0"/>
              <a:t> </a:t>
            </a:r>
            <a:r>
              <a:rPr lang="en-US" altLang="zh-CN" dirty="0"/>
              <a:t>[</a:t>
            </a:r>
            <a:r>
              <a:rPr lang="zh-CN" altLang="en-US" dirty="0"/>
              <a:t>目标路径</a:t>
            </a:r>
            <a:r>
              <a:rPr lang="en-US" altLang="zh-CN" dirty="0"/>
              <a:t>]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51520" y="699542"/>
            <a:ext cx="60917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scp</a:t>
            </a:r>
            <a:r>
              <a:rPr lang="zh-CN" altLang="en-US" dirty="0"/>
              <a:t>是</a:t>
            </a:r>
            <a:r>
              <a:rPr lang="en-US" altLang="zh-CN" dirty="0" err="1"/>
              <a:t>linux</a:t>
            </a:r>
            <a:r>
              <a:rPr lang="zh-CN" altLang="en-US" dirty="0"/>
              <a:t>系统下基于</a:t>
            </a:r>
            <a:r>
              <a:rPr lang="en-US" altLang="zh-CN" dirty="0" err="1"/>
              <a:t>ssh</a:t>
            </a:r>
            <a:r>
              <a:rPr lang="zh-CN" altLang="en-US" dirty="0"/>
              <a:t>登陆进行安全的远程文件拷贝命令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8640"/>
              </p:ext>
            </p:extLst>
          </p:nvPr>
        </p:nvGraphicFramePr>
        <p:xfrm>
          <a:off x="273473" y="1851670"/>
          <a:ext cx="776336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688"/>
                <a:gridCol w="604867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常用选项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递归复制整个目录。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压缩传输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a</a:t>
            </a:r>
            <a:r>
              <a:rPr lang="en-US" altLang="zh-CN" dirty="0" smtClean="0"/>
              <a:t>lias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6995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79512" y="717147"/>
            <a:ext cx="8911414" cy="875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alias命令用来设置指令的别名。我们可以使用该命令可以将一些较长的命令进行简化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alias时，用户必须使用单引号''将原来的命令引起来，防止特殊字符导致错误。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520" y="1765140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语法：</a:t>
            </a:r>
            <a:r>
              <a:rPr lang="en-US" altLang="zh-CN" b="1" dirty="0"/>
              <a:t> </a:t>
            </a:r>
            <a:r>
              <a:rPr lang="en-US" altLang="zh-CN" dirty="0" smtClean="0"/>
              <a:t>alias [-p] [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[=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]]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5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3200" dirty="0" smtClean="0"/>
              <a:t>查找</a:t>
            </a:r>
            <a:r>
              <a:rPr lang="en-US" altLang="zh-CN" sz="3200" dirty="0" smtClean="0"/>
              <a:t>-find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79512" y="612996"/>
            <a:ext cx="8032968" cy="875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从指定的起始目录开始，递归地搜索其各个子目录，查找满足寻找条件的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并</a:t>
            </a:r>
            <a:r>
              <a:rPr lang="zh-CN" altLang="en-US" dirty="0"/>
              <a:t>对之采取相关的操作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204882" y="1554346"/>
            <a:ext cx="6603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语法：</a:t>
            </a:r>
            <a:r>
              <a:rPr lang="en-US" altLang="zh-CN" b="1" dirty="0"/>
              <a:t> </a:t>
            </a:r>
            <a:r>
              <a:rPr lang="en-US" altLang="zh-CN" dirty="0"/>
              <a:t>find  [</a:t>
            </a:r>
            <a:r>
              <a:rPr lang="zh-CN" altLang="en-US" dirty="0"/>
              <a:t>指定查找目录</a:t>
            </a:r>
            <a:r>
              <a:rPr lang="en-US" altLang="zh-CN" dirty="0"/>
              <a:t>]  [</a:t>
            </a:r>
            <a:r>
              <a:rPr lang="zh-CN" altLang="en-US" dirty="0"/>
              <a:t>查找规则</a:t>
            </a:r>
            <a:r>
              <a:rPr lang="en-US" altLang="zh-CN" dirty="0"/>
              <a:t>]  [</a:t>
            </a:r>
            <a:r>
              <a:rPr lang="zh-CN" altLang="en-US" dirty="0"/>
              <a:t>查找完后执行的</a:t>
            </a:r>
            <a:r>
              <a:rPr lang="en-US" altLang="zh-CN" dirty="0"/>
              <a:t>action]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6384"/>
              </p:ext>
            </p:extLst>
          </p:nvPr>
        </p:nvGraphicFramePr>
        <p:xfrm>
          <a:off x="251520" y="1995686"/>
          <a:ext cx="8352928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4905"/>
                <a:gridCol w="6508023"/>
              </a:tblGrid>
              <a:tr h="29629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常用查找规则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查找规则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查找文件名匹配所给字串的所有文件，可用通配符*、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、［ ］</a:t>
                      </a:r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prem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权限 查找具有指定权限的文件和目录</a:t>
                      </a:r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查找类型为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的文件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可取值为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f/d/</a:t>
                      </a:r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maxdepth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查找深度最多为第几层（当前目录为第一层）</a:t>
                      </a:r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mindepth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从第几层开始查找（当前目录为第一层）</a:t>
                      </a:r>
                      <a:endParaRPr lang="zh-CN" altLang="en-US" dirty="0"/>
                    </a:p>
                  </a:txBody>
                  <a:tcPr/>
                </a:tc>
              </a:tr>
              <a:tr h="29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-[</a:t>
                      </a:r>
                      <a:r>
                        <a:rPr lang="en-US" altLang="zh-CN" dirty="0" err="1" smtClean="0"/>
                        <a:t>m|a|c</a:t>
                      </a:r>
                      <a:r>
                        <a:rPr lang="en-US" altLang="zh-CN" dirty="0" smtClean="0"/>
                        <a:t>]time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按文件修改时间查找文件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28915</TotalTime>
  <Words>1187</Words>
  <Application>Microsoft Office PowerPoint</Application>
  <PresentationFormat>全屏显示(16:9)</PresentationFormat>
  <Paragraphs>198</Paragraphs>
  <Slides>16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</vt:lpstr>
      <vt:lpstr>宋体</vt:lpstr>
      <vt:lpstr>微软雅黑</vt:lpstr>
      <vt:lpstr>Arial</vt:lpstr>
      <vt:lpstr>Calibri</vt:lpstr>
      <vt:lpstr>Verdana</vt:lpstr>
      <vt:lpstr>Office 主题​​</vt:lpstr>
      <vt:lpstr>Linux常用命令分享</vt:lpstr>
      <vt:lpstr>万能手册-man</vt:lpstr>
      <vt:lpstr>定时任务-crontab</vt:lpstr>
      <vt:lpstr>定时任务-crontab</vt:lpstr>
      <vt:lpstr>归档和压缩</vt:lpstr>
      <vt:lpstr>归档和压缩</vt:lpstr>
      <vt:lpstr>远程拷贝-scp</vt:lpstr>
      <vt:lpstr>alias</vt:lpstr>
      <vt:lpstr>查找-find</vt:lpstr>
      <vt:lpstr>sed</vt:lpstr>
      <vt:lpstr>会话管理神器-screen</vt:lpstr>
      <vt:lpstr>grep</vt:lpstr>
      <vt:lpstr>常用技巧</vt:lpstr>
      <vt:lpstr>常用技巧</vt:lpstr>
      <vt:lpstr>常用技巧</vt:lpstr>
      <vt:lpstr>常用技巧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王宇德</dc:creator>
  <cp:lastModifiedBy>张文太</cp:lastModifiedBy>
  <cp:revision>2502</cp:revision>
  <dcterms:created xsi:type="dcterms:W3CDTF">2014-01-26T01:55:11Z</dcterms:created>
  <dcterms:modified xsi:type="dcterms:W3CDTF">2016-08-31T09:46:32Z</dcterms:modified>
</cp:coreProperties>
</file>