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 userDrawn="1">
          <p15:clr>
            <a:srgbClr val="A4A3A4"/>
          </p15:clr>
        </p15:guide>
        <p15:guide id="2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4"/>
        <p:guide pos="399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mage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9970" y="2140585"/>
            <a:ext cx="3066415" cy="40208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55770" y="4174490"/>
            <a:ext cx="943610" cy="99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9455" y="4542790"/>
            <a:ext cx="943610" cy="99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48530" y="4879340"/>
            <a:ext cx="943610" cy="99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99380" y="5252085"/>
            <a:ext cx="943610" cy="99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55590" y="5647055"/>
            <a:ext cx="943610" cy="99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屏幕截图 2024-11-09 1626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3413760"/>
            <a:ext cx="2387600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屏幕截图 2024-11-09 16261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5615" y="2243455"/>
            <a:ext cx="2387600" cy="3092450"/>
          </a:xfrm>
          <a:prstGeom prst="rect">
            <a:avLst/>
          </a:prstGeom>
        </p:spPr>
      </p:pic>
      <p:pic>
        <p:nvPicPr>
          <p:cNvPr id="2" name="图片 1" descr="屏幕截图 2024-11-10 151136"/>
          <p:cNvPicPr>
            <a:picLocks noChangeAspect="1"/>
          </p:cNvPicPr>
          <p:nvPr/>
        </p:nvPicPr>
        <p:blipFill>
          <a:blip r:embed="rId2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3650" y="2104390"/>
            <a:ext cx="210185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屏幕截图 2024-11-10 131431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4520" y="2024380"/>
            <a:ext cx="3282950" cy="3244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空心弧 20"/>
          <p:cNvSpPr/>
          <p:nvPr/>
        </p:nvSpPr>
        <p:spPr>
          <a:xfrm>
            <a:off x="4002405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3371850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空心弧 22"/>
          <p:cNvSpPr/>
          <p:nvPr/>
        </p:nvSpPr>
        <p:spPr>
          <a:xfrm>
            <a:off x="2741295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空心弧 23"/>
          <p:cNvSpPr/>
          <p:nvPr/>
        </p:nvSpPr>
        <p:spPr>
          <a:xfrm>
            <a:off x="849630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1480185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2110740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空心弧 26"/>
          <p:cNvSpPr/>
          <p:nvPr/>
        </p:nvSpPr>
        <p:spPr>
          <a:xfrm>
            <a:off x="7785735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空心弧 27"/>
          <p:cNvSpPr/>
          <p:nvPr/>
        </p:nvSpPr>
        <p:spPr>
          <a:xfrm>
            <a:off x="7155180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524625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>
            <a:off x="4632960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/>
          <p:nvPr/>
        </p:nvSpPr>
        <p:spPr>
          <a:xfrm>
            <a:off x="5263515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空心弧 31"/>
          <p:cNvSpPr/>
          <p:nvPr/>
        </p:nvSpPr>
        <p:spPr>
          <a:xfrm>
            <a:off x="5894070" y="4821555"/>
            <a:ext cx="630555" cy="942975"/>
          </a:xfrm>
          <a:prstGeom prst="blockArc">
            <a:avLst>
              <a:gd name="adj1" fmla="val 10800000"/>
              <a:gd name="adj2" fmla="val 0"/>
              <a:gd name="adj3" fmla="val 494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6200" y="3140075"/>
            <a:ext cx="6959600" cy="577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8420" y="2998470"/>
            <a:ext cx="1144270" cy="448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7220" y="2998470"/>
            <a:ext cx="1144270" cy="448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8945" y="2998470"/>
            <a:ext cx="1144270" cy="4489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7130" y="2998470"/>
            <a:ext cx="1144270" cy="4489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" y="2998470"/>
            <a:ext cx="1144270" cy="448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165" y="2998470"/>
            <a:ext cx="1144270" cy="4489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9750" y="2998470"/>
            <a:ext cx="1144270" cy="4489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8550" y="2998470"/>
            <a:ext cx="1144270" cy="4489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0275" y="2998470"/>
            <a:ext cx="1144270" cy="4489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8460" y="2998470"/>
            <a:ext cx="1144270" cy="4489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7170" y="2998470"/>
            <a:ext cx="1144270" cy="4489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5495" y="2998470"/>
            <a:ext cx="1144270" cy="4489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815" y="2457450"/>
            <a:ext cx="7131050" cy="2921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810" y="1200785"/>
            <a:ext cx="861695" cy="8001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2420" y="1200785"/>
            <a:ext cx="861695" cy="8001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7245" y="1200785"/>
            <a:ext cx="861695" cy="8001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1780" y="1200785"/>
            <a:ext cx="861695" cy="8001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7750" y="1200785"/>
            <a:ext cx="861695" cy="8001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8800" y="1200785"/>
            <a:ext cx="861695" cy="8001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8735" y="1200785"/>
            <a:ext cx="861695" cy="8001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025" y="1200785"/>
            <a:ext cx="861695" cy="8001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115" y="1200785"/>
            <a:ext cx="861695" cy="8001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9445" y="1200785"/>
            <a:ext cx="861695" cy="8001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9925" y="1200785"/>
            <a:ext cx="861695" cy="8001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5535" y="1200785"/>
            <a:ext cx="861695" cy="8001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0360" y="1200785"/>
            <a:ext cx="861695" cy="8001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4895" y="1200785"/>
            <a:ext cx="861695" cy="8001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865" y="1200785"/>
            <a:ext cx="861695" cy="8001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1915" y="1200785"/>
            <a:ext cx="861695" cy="8001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1850" y="1200785"/>
            <a:ext cx="861695" cy="8001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1140" y="1200785"/>
            <a:ext cx="861695" cy="8001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8230" y="1200785"/>
            <a:ext cx="861695" cy="8001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52560" y="1200785"/>
            <a:ext cx="861695" cy="8001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8435" y="4671695"/>
            <a:ext cx="7604125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7365" y="4491355"/>
            <a:ext cx="2327275" cy="11703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6615" y="4491355"/>
            <a:ext cx="2327275" cy="1170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0150" y="4491355"/>
            <a:ext cx="2327275" cy="1170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0995" y="4491355"/>
            <a:ext cx="2327275" cy="1170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5490" y="4491355"/>
            <a:ext cx="2327275" cy="1170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5375" y="4491355"/>
            <a:ext cx="2327275" cy="1170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4625" y="4491355"/>
            <a:ext cx="2327275" cy="1170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5470" y="4491355"/>
            <a:ext cx="2327275" cy="11703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44720" y="4491355"/>
            <a:ext cx="2327275" cy="11703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8255" y="4491355"/>
            <a:ext cx="2327275" cy="1170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87020" y="1975485"/>
            <a:ext cx="2327275" cy="11703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475" y="1975485"/>
            <a:ext cx="2327275" cy="11703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6040" y="1975485"/>
            <a:ext cx="2327275" cy="11703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3835" y="1975485"/>
            <a:ext cx="2327275" cy="11703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9100" y="1975485"/>
            <a:ext cx="2327275" cy="11703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9280" y="1975485"/>
            <a:ext cx="2327275" cy="11703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2160" y="1975485"/>
            <a:ext cx="2327275" cy="11703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4725" y="1975485"/>
            <a:ext cx="2327275" cy="117030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9375" y="6028055"/>
            <a:ext cx="565785" cy="28448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8625" y="6028055"/>
            <a:ext cx="565785" cy="2844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2160" y="6028055"/>
            <a:ext cx="565785" cy="28448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6225" y="485775"/>
            <a:ext cx="9512300" cy="1028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89125" y="3095625"/>
            <a:ext cx="159702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ZjBkMmFiZDFiZGQxMWY2ODA2YmFhYWU0MWNmNDMwZW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Tina</cp:lastModifiedBy>
  <cp:revision>160</cp:revision>
  <dcterms:created xsi:type="dcterms:W3CDTF">2019-06-19T02:08:00Z</dcterms:created>
  <dcterms:modified xsi:type="dcterms:W3CDTF">2024-11-11T13:21:16Z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6DD1EC7B2A7D4F548FF50997437EFEB4_11</vt:lpwstr>
  </property>
</Properties>
</file>