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B45DE-CBB9-48BA-A1B8-B5290E62F8DD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20831-078B-454D-8F77-0FDF1C8D7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1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8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B3234-6E28-5C4E-EF3F-DDECCC34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9453E8-C4E8-0861-FA4E-7103F1BF1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C5E0B-D6FA-2CE1-E849-5AECAD56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CF995-1C1D-12F2-80C4-DD18815E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BCC35-CEFD-0502-FF3E-B192F8BA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6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BC66A-D9FD-AA58-E4DA-8D0AF244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BCF2D-93EE-C777-CC5D-3718005E3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513A-51D4-59BB-824A-5AAAC62D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8E001-DFA1-FF09-54A6-E35F77D1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B0123-91BE-698E-D53B-F4915C7D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6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D7E68-D017-7344-7CBF-06ABE190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C3D48-7C0A-9F63-755E-EEC60C18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CB36E-ED85-11A3-9D5F-3D38B3B7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47AE0-421C-286E-DA8F-AF5F9BFE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D6057-DC67-B727-37E1-DF5C6A6C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A6DF-EFD2-0A4C-28E7-4A2D8230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BF9C-6063-2372-1687-15FE4B8D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32549-E9B7-7D38-0045-73D58D97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C03A4-C90E-C9AC-3A5B-B73942F0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5849-F68D-BC0F-1A01-4B07B26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2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9D08-3979-A91C-DB8D-E58F684D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F8545-82EC-7D41-0A3A-D13916CC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7775C-BEB2-734B-C106-DD2E6EA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575B5-92AA-EC43-50C2-E79C4EC5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C3E0-078D-0DBB-E3D4-88844B77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F98C9-5EF5-61B3-F4A2-635B8EAE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A44A8-D96A-3D9A-5162-AC773B74B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408A9-3CE0-8110-C92A-8DD061CE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10E5E-B95E-1735-2121-0D0C5B8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7BA04-1C61-00D2-B13F-61BF1719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7338F-768E-7FB5-324F-D911919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10E9-0E6C-1B53-0CCF-3938396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16270-8B3B-CD70-01D0-F7F95ED1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072AD-30F3-B5EF-B51F-4FED938E2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943446-125D-9EB7-5C96-BE54DA7DD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61145-0991-DF13-8913-B9C7AF61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807D29-6205-666C-E738-C254B0AA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DD8D9-CEAF-0678-387E-336F3980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8E1FC-D4E7-3B14-0BE4-8EEC764E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7FF0-B4D6-47FC-48E8-E13EE63B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B593AB-E2E7-2F5C-36CA-FDA3DE6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84696-84A1-4473-A48D-0F04C44F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EB7118-E3D2-2ED3-98A9-2EED418D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8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4EC6C0-F853-A658-91EA-7189BE4D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6225F0-04CF-5D8B-B3C5-62088337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82329-2703-DAA3-9A7A-9D3165F0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55DD-50C4-659D-02D8-244D1FD5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FD896-891F-6EC7-5731-1CB9AFA0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F72302-ABFD-BA7E-A056-4B21F7DF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C6ED8-175B-8365-5571-551CE532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6331F-494B-AE60-3E50-EF901A6B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72A80-F7E4-F493-3993-651CAF77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267F-73B4-3EB4-7F69-8C908FCD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B640BA-5F13-6601-BD13-909773468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94EA1-4B36-4AB7-2698-E6D6FC11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A35D6-AD24-79A5-407C-66A73EB2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A911B-6406-4AA1-6638-AE3208C6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C3DE2-6716-7B1F-F8B8-50C6AAE5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0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4848A-DF27-507B-A823-45AE351B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4D6C9-0A30-2793-E4BF-DC3C60F3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D50F2-9E10-A0C3-74F3-0F403402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7B6D-02BB-4FBB-B30F-8867405A3C7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B7856-CD97-C73C-FF46-8D4F5CEE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4C63A-587B-FAA2-C3FC-55C03765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0F56-3F40-4B6B-958B-0439A26F4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48491" y="1986545"/>
            <a:ext cx="12288981" cy="1152128"/>
            <a:chOff x="-36368" y="1612177"/>
            <a:chExt cx="9216736" cy="864096"/>
          </a:xfrm>
        </p:grpSpPr>
        <p:sp>
          <p:nvSpPr>
            <p:cNvPr id="29" name="矩形 28"/>
            <p:cNvSpPr/>
            <p:nvPr/>
          </p:nvSpPr>
          <p:spPr>
            <a:xfrm>
              <a:off x="1187696" y="1612177"/>
              <a:ext cx="6768608" cy="864096"/>
            </a:xfrm>
            <a:prstGeom prst="rect">
              <a:avLst/>
            </a:prstGeom>
            <a:solidFill>
              <a:srgbClr val="096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67" b="1" dirty="0"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30" name="梯形 29"/>
            <p:cNvSpPr/>
            <p:nvPr/>
          </p:nvSpPr>
          <p:spPr>
            <a:xfrm rot="16200000">
              <a:off x="467616" y="1756193"/>
              <a:ext cx="864096" cy="576064"/>
            </a:xfrm>
            <a:prstGeom prst="trapezoid">
              <a:avLst/>
            </a:prstGeom>
            <a:solidFill>
              <a:srgbClr val="398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梯形 30"/>
            <p:cNvSpPr/>
            <p:nvPr/>
          </p:nvSpPr>
          <p:spPr>
            <a:xfrm rot="5400000" flipH="1">
              <a:off x="7812288" y="1756193"/>
              <a:ext cx="864096" cy="576064"/>
            </a:xfrm>
            <a:prstGeom prst="trapezoid">
              <a:avLst/>
            </a:prstGeom>
            <a:solidFill>
              <a:srgbClr val="398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-36368" y="1756225"/>
              <a:ext cx="648000" cy="576000"/>
            </a:xfrm>
            <a:prstGeom prst="rect">
              <a:avLst/>
            </a:prstGeom>
            <a:solidFill>
              <a:srgbClr val="096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33" b="1" dirty="0"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32368" y="1756225"/>
              <a:ext cx="648000" cy="576000"/>
            </a:xfrm>
            <a:prstGeom prst="rect">
              <a:avLst/>
            </a:prstGeom>
            <a:solidFill>
              <a:srgbClr val="096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33" b="1" dirty="0">
                <a:latin typeface="华康俪金黑W8(P)" pitchFamily="34" charset="-122"/>
                <a:ea typeface="华康俪金黑W8(P)" pitchFamily="34" charset="-122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186" y="286271"/>
            <a:ext cx="4638045" cy="154601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843730" y="2201884"/>
            <a:ext cx="850454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数学建模校赛答辩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39EC60-8EB2-4FAA-AE3D-301EAD1554A0}"/>
              </a:ext>
            </a:extLst>
          </p:cNvPr>
          <p:cNvSpPr/>
          <p:nvPr/>
        </p:nvSpPr>
        <p:spPr>
          <a:xfrm>
            <a:off x="1704096" y="3596501"/>
            <a:ext cx="240000" cy="2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8C656F0-B776-46D1-B7E7-80F56E1DEF0D}"/>
              </a:ext>
            </a:extLst>
          </p:cNvPr>
          <p:cNvSpPr txBox="1"/>
          <p:nvPr/>
        </p:nvSpPr>
        <p:spPr>
          <a:xfrm>
            <a:off x="2062394" y="3490800"/>
            <a:ext cx="559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通融识见、博学修身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3614F5-E1BE-46AA-B30D-B2540FDA6B73}"/>
              </a:ext>
            </a:extLst>
          </p:cNvPr>
          <p:cNvSpPr/>
          <p:nvPr/>
        </p:nvSpPr>
        <p:spPr>
          <a:xfrm>
            <a:off x="1704096" y="4214181"/>
            <a:ext cx="240000" cy="2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AE78-5BC2-483E-838D-3355924A25C6}"/>
              </a:ext>
            </a:extLst>
          </p:cNvPr>
          <p:cNvSpPr txBox="1"/>
          <p:nvPr/>
        </p:nvSpPr>
        <p:spPr>
          <a:xfrm>
            <a:off x="2062395" y="4108479"/>
            <a:ext cx="51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传承创新、匠心于行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5BA587-9797-44F7-81C0-423D7E67D01A}"/>
              </a:ext>
            </a:extLst>
          </p:cNvPr>
          <p:cNvSpPr/>
          <p:nvPr/>
        </p:nvSpPr>
        <p:spPr>
          <a:xfrm>
            <a:off x="1704096" y="4841163"/>
            <a:ext cx="240000" cy="2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C6DD881-C581-4B68-A7B9-5222A85E907B}"/>
              </a:ext>
            </a:extLst>
          </p:cNvPr>
          <p:cNvSpPr txBox="1"/>
          <p:nvPr/>
        </p:nvSpPr>
        <p:spPr>
          <a:xfrm>
            <a:off x="2062395" y="4735460"/>
            <a:ext cx="51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注重内涵、强化实践</a:t>
            </a:r>
            <a:endParaRPr lang="zh-CN" altLang="en-US" sz="20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D72CB28-DACA-4510-88CF-10D929B77319}"/>
              </a:ext>
            </a:extLst>
          </p:cNvPr>
          <p:cNvSpPr txBox="1"/>
          <p:nvPr/>
        </p:nvSpPr>
        <p:spPr>
          <a:xfrm>
            <a:off x="3567068" y="5910730"/>
            <a:ext cx="623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通识教育学院（鄯阳书院）       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2023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195" descr="SSS">
            <a:extLst>
              <a:ext uri="{FF2B5EF4-FFF2-40B4-BE49-F238E27FC236}">
                <a16:creationId xmlns:a16="http://schemas.microsoft.com/office/drawing/2014/main" id="{BC3CAD71-2BB6-F362-9A7E-F08390D98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65" b="89908" l="11714" r="83180"/>
                    </a14:imgEffect>
                  </a14:imgLayer>
                </a14:imgProps>
              </a:ext>
            </a:extLst>
          </a:blip>
          <a:srcRect l="2781" t="5823" r="7887" b="749"/>
          <a:stretch>
            <a:fillRect/>
          </a:stretch>
        </p:blipFill>
        <p:spPr>
          <a:xfrm>
            <a:off x="6688716" y="3450070"/>
            <a:ext cx="6076312" cy="30789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1045D3-BF8A-BF25-7DBD-5DD0FC90CC71}"/>
              </a:ext>
            </a:extLst>
          </p:cNvPr>
          <p:cNvSpPr/>
          <p:nvPr/>
        </p:nvSpPr>
        <p:spPr>
          <a:xfrm>
            <a:off x="1704095" y="5427220"/>
            <a:ext cx="240000" cy="2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928800-A429-BD80-100D-A82482991556}"/>
              </a:ext>
            </a:extLst>
          </p:cNvPr>
          <p:cNvSpPr txBox="1"/>
          <p:nvPr/>
        </p:nvSpPr>
        <p:spPr>
          <a:xfrm>
            <a:off x="2062394" y="5321517"/>
            <a:ext cx="51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培育特色、分级教学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91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/>
      <p:bldP spid="60" grpId="0" animBg="1"/>
      <p:bldP spid="61" grpId="0"/>
      <p:bldP spid="67" grpId="0"/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黑体 Std R</vt:lpstr>
      <vt:lpstr>等线</vt:lpstr>
      <vt:lpstr>等线 Light</vt:lpstr>
      <vt:lpstr>华康俪金黑W8(P)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刘钟泽</dc:creator>
  <cp:lastModifiedBy>薛 薛</cp:lastModifiedBy>
  <cp:revision>4</cp:revision>
  <dcterms:created xsi:type="dcterms:W3CDTF">2023-06-13T00:38:22Z</dcterms:created>
  <dcterms:modified xsi:type="dcterms:W3CDTF">2023-06-13T01:09:38Z</dcterms:modified>
</cp:coreProperties>
</file>