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10"/>
  </p:notesMasterIdLst>
  <p:sldIdLst>
    <p:sldId id="283" r:id="rId3"/>
    <p:sldId id="306" r:id="rId4"/>
    <p:sldId id="289" r:id="rId5"/>
    <p:sldId id="276" r:id="rId6"/>
    <p:sldId id="296" r:id="rId7"/>
    <p:sldId id="278" r:id="rId8"/>
    <p:sldId id="279" r:id="rId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8BEF"/>
    <a:srgbClr val="0969AB"/>
    <a:srgbClr val="087FC8"/>
    <a:srgbClr val="3487EC"/>
    <a:srgbClr val="0E7AD4"/>
    <a:srgbClr val="8FCA5E"/>
    <a:srgbClr val="568D11"/>
    <a:srgbClr val="6DAD39"/>
    <a:srgbClr val="FEF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26" autoAdjust="0"/>
  </p:normalViewPr>
  <p:slideViewPr>
    <p:cSldViewPr snapToGrid="0">
      <p:cViewPr varScale="1">
        <p:scale>
          <a:sx n="75" d="100"/>
          <a:sy n="75" d="100"/>
        </p:scale>
        <p:origin x="968" y="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74C15-6F80-48F8-B693-512644535BF1}" type="datetimeFigureOut">
              <a:rPr lang="zh-CN" altLang="en-US" smtClean="0"/>
              <a:pPr/>
              <a:t>2023/6/28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EDCF0-DFCB-4AF8-B907-8A1E92260E31}" type="slidenum">
              <a:rPr lang="zh-CN" altLang="en-US" smtClean="0"/>
              <a:pPr/>
              <a:t>‹#›</a:t>
            </a:fld>
            <a:endParaRPr lang="zh-CN" altLang="en-US"/>
          </a:p>
        </p:txBody>
      </p:sp>
    </p:spTree>
    <p:extLst>
      <p:ext uri="{BB962C8B-B14F-4D97-AF65-F5344CB8AC3E}">
        <p14:creationId xmlns:p14="http://schemas.microsoft.com/office/powerpoint/2010/main" val="4713153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extLst>
      <p:ext uri="{BB962C8B-B14F-4D97-AF65-F5344CB8AC3E}">
        <p14:creationId xmlns:p14="http://schemas.microsoft.com/office/powerpoint/2010/main" val="367248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8</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r>
              <a:rPr lang="en-US"/>
              <a:t>9</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24</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25</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slide" Target="../slides/slide6.xml"/><Relationship Id="rId4" Type="http://schemas.openxmlformats.org/officeDocument/2006/relationships/slide" Target="../slides/slide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slide" Target="../slides/slide6.xml"/><Relationship Id="rId4" Type="http://schemas.openxmlformats.org/officeDocument/2006/relationships/slide" Target="../slides/slide5.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slide" Target="../slides/slide6.xml"/><Relationship Id="rId4" Type="http://schemas.openxmlformats.org/officeDocument/2006/relationships/slide" Target="../slides/slide5.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slide" Target="../slides/slide6.xml"/><Relationship Id="rId4" Type="http://schemas.openxmlformats.org/officeDocument/2006/relationships/slide" Target="../slides/slide5.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slide" Target="../slides/slide6.xml"/><Relationship Id="rId4" Type="http://schemas.openxmlformats.org/officeDocument/2006/relationships/slide" Target="../slides/slide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3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82034AA1-B428-41E0-B535-BC735A647CCF}" type="datetimeFigureOut">
              <a:rPr lang="zh-CN" altLang="en-US" smtClean="0"/>
              <a:pPr/>
              <a:t>2023/6/28</a:t>
            </a:fld>
            <a:endParaRPr lang="zh-CN" alt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BEFB799D-BE67-4BE2-9F59-C4A12D5D24B8}" type="slidenum">
              <a:rPr lang="zh-CN" altLang="en-US" smtClean="0"/>
              <a:pPr/>
              <a:t>‹#›</a:t>
            </a:fld>
            <a:endParaRPr lang="zh-CN" altLang="en-US"/>
          </a:p>
        </p:txBody>
      </p:sp>
    </p:spTree>
    <p:extLst>
      <p:ext uri="{BB962C8B-B14F-4D97-AF65-F5344CB8AC3E}">
        <p14:creationId xmlns:p14="http://schemas.microsoft.com/office/powerpoint/2010/main" val="200178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82034AA1-B428-41E0-B535-BC735A647CCF}" type="datetimeFigureOut">
              <a:rPr lang="zh-CN" altLang="en-US" smtClean="0"/>
              <a:pPr/>
              <a:t>2023/6/28</a:t>
            </a:fld>
            <a:endParaRPr lang="zh-CN" alt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BEFB799D-BE67-4BE2-9F59-C4A12D5D24B8}" type="slidenum">
              <a:rPr lang="zh-CN" altLang="en-US" smtClean="0"/>
              <a:pPr/>
              <a:t>‹#›</a:t>
            </a:fld>
            <a:endParaRPr lang="zh-CN" altLang="en-US"/>
          </a:p>
        </p:txBody>
      </p:sp>
    </p:spTree>
    <p:extLst>
      <p:ext uri="{BB962C8B-B14F-4D97-AF65-F5344CB8AC3E}">
        <p14:creationId xmlns:p14="http://schemas.microsoft.com/office/powerpoint/2010/main" val="2831206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82034AA1-B428-41E0-B535-BC735A647CCF}" type="datetimeFigureOut">
              <a:rPr lang="zh-CN" altLang="en-US" smtClean="0"/>
              <a:pPr/>
              <a:t>2023/6/28</a:t>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BEFB799D-BE67-4BE2-9F59-C4A12D5D24B8}" type="slidenum">
              <a:rPr lang="zh-CN" altLang="en-US" smtClean="0"/>
              <a:pPr/>
              <a:t>‹#›</a:t>
            </a:fld>
            <a:endParaRPr lang="zh-CN" altLang="en-US"/>
          </a:p>
        </p:txBody>
      </p:sp>
    </p:spTree>
    <p:extLst>
      <p:ext uri="{BB962C8B-B14F-4D97-AF65-F5344CB8AC3E}">
        <p14:creationId xmlns:p14="http://schemas.microsoft.com/office/powerpoint/2010/main" val="917367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82034AA1-B428-41E0-B535-BC735A647CCF}" type="datetimeFigureOut">
              <a:rPr lang="zh-CN" altLang="en-US" smtClean="0"/>
              <a:pPr/>
              <a:t>2023/6/28</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BEFB799D-BE67-4BE2-9F59-C4A12D5D24B8}" type="slidenum">
              <a:rPr lang="zh-CN" altLang="en-US" smtClean="0"/>
              <a:pPr/>
              <a:t>‹#›</a:t>
            </a:fld>
            <a:endParaRPr lang="zh-CN" altLang="en-US"/>
          </a:p>
        </p:txBody>
      </p:sp>
    </p:spTree>
    <p:extLst>
      <p:ext uri="{BB962C8B-B14F-4D97-AF65-F5344CB8AC3E}">
        <p14:creationId xmlns:p14="http://schemas.microsoft.com/office/powerpoint/2010/main" val="4047749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82034AA1-B428-41E0-B535-BC735A647CCF}" type="datetimeFigureOut">
              <a:rPr lang="zh-CN" altLang="en-US" smtClean="0"/>
              <a:pPr/>
              <a:t>2023/6/28</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BEFB799D-BE67-4BE2-9F59-C4A12D5D24B8}" type="slidenum">
              <a:rPr lang="zh-CN" altLang="en-US" smtClean="0"/>
              <a:pPr/>
              <a:t>‹#›</a:t>
            </a:fld>
            <a:endParaRPr lang="zh-CN" altLang="en-US"/>
          </a:p>
        </p:txBody>
      </p:sp>
    </p:spTree>
    <p:extLst>
      <p:ext uri="{BB962C8B-B14F-4D97-AF65-F5344CB8AC3E}">
        <p14:creationId xmlns:p14="http://schemas.microsoft.com/office/powerpoint/2010/main" val="3550676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82034AA1-B428-41E0-B535-BC735A647CCF}" type="datetimeFigureOut">
              <a:rPr lang="zh-CN" altLang="en-US" smtClean="0"/>
              <a:pPr/>
              <a:t>2023/6/28</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EFB799D-BE67-4BE2-9F59-C4A12D5D24B8}" type="slidenum">
              <a:rPr lang="zh-CN" altLang="en-US" smtClean="0"/>
              <a:pPr/>
              <a:t>‹#›</a:t>
            </a:fld>
            <a:endParaRPr lang="zh-CN" altLang="en-US"/>
          </a:p>
        </p:txBody>
      </p:sp>
    </p:spTree>
    <p:extLst>
      <p:ext uri="{BB962C8B-B14F-4D97-AF65-F5344CB8AC3E}">
        <p14:creationId xmlns:p14="http://schemas.microsoft.com/office/powerpoint/2010/main" val="401606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82034AA1-B428-41E0-B535-BC735A647CCF}" type="datetimeFigureOut">
              <a:rPr lang="zh-CN" altLang="en-US" smtClean="0"/>
              <a:pPr/>
              <a:t>2023/6/28</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EFB799D-BE67-4BE2-9F59-C4A12D5D24B8}" type="slidenum">
              <a:rPr lang="zh-CN" altLang="en-US" smtClean="0"/>
              <a:pPr/>
              <a:t>‹#›</a:t>
            </a:fld>
            <a:endParaRPr lang="zh-CN" altLang="en-US"/>
          </a:p>
        </p:txBody>
      </p:sp>
    </p:spTree>
    <p:extLst>
      <p:ext uri="{BB962C8B-B14F-4D97-AF65-F5344CB8AC3E}">
        <p14:creationId xmlns:p14="http://schemas.microsoft.com/office/powerpoint/2010/main" val="871745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52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275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307737" y="279581"/>
            <a:ext cx="490794" cy="224054"/>
          </a:xfrm>
          <a:prstGeom prst="roundRect">
            <a:avLst>
              <a:gd name="adj" fmla="val 5000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3"/>
          </a:p>
        </p:txBody>
      </p:sp>
      <p:sp>
        <p:nvSpPr>
          <p:cNvPr id="7" name="Text Placeholder 10"/>
          <p:cNvSpPr>
            <a:spLocks noGrp="1"/>
          </p:cNvSpPr>
          <p:nvPr>
            <p:ph type="body" sz="quarter" idx="13"/>
          </p:nvPr>
        </p:nvSpPr>
        <p:spPr>
          <a:xfrm>
            <a:off x="250032" y="297937"/>
            <a:ext cx="8178929" cy="333375"/>
          </a:xfrm>
          <a:prstGeom prst="rect">
            <a:avLst/>
          </a:prstGeom>
        </p:spPr>
        <p:txBody>
          <a:bodyPr lIns="0" tIns="0" rIns="0" bIns="0">
            <a:normAutofit/>
          </a:bodyPr>
          <a:lstStyle>
            <a:lvl1pPr marL="0" indent="0">
              <a:buNone/>
              <a:defRPr sz="1500">
                <a:solidFill>
                  <a:schemeClr val="tx1">
                    <a:lumMod val="65000"/>
                    <a:lumOff val="35000"/>
                  </a:schemeClr>
                </a:solidFill>
                <a:latin typeface="Lato" panose="020F0502020204030203" pitchFamily="34" charset="0"/>
              </a:defRPr>
            </a:lvl1pPr>
          </a:lstStyle>
          <a:p>
            <a:pPr lvl="0"/>
            <a:endParaRPr lang="id-ID" dirty="0"/>
          </a:p>
        </p:txBody>
      </p:sp>
      <p:sp>
        <p:nvSpPr>
          <p:cNvPr id="10" name="Rounded Rectangle 9"/>
          <p:cNvSpPr/>
          <p:nvPr userDrawn="1"/>
        </p:nvSpPr>
        <p:spPr>
          <a:xfrm>
            <a:off x="8603673" y="279581"/>
            <a:ext cx="323309" cy="224054"/>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3">
              <a:solidFill>
                <a:schemeClr val="bg1">
                  <a:lumMod val="50000"/>
                </a:schemeClr>
              </a:solidFill>
            </a:endParaRPr>
          </a:p>
        </p:txBody>
      </p:sp>
      <p:sp>
        <p:nvSpPr>
          <p:cNvPr id="15" name="Slide Number Placeholder 5"/>
          <p:cNvSpPr>
            <a:spLocks noGrp="1"/>
          </p:cNvSpPr>
          <p:nvPr>
            <p:ph type="sldNum" sz="quarter" idx="12"/>
          </p:nvPr>
        </p:nvSpPr>
        <p:spPr>
          <a:xfrm>
            <a:off x="8603673" y="245596"/>
            <a:ext cx="323309" cy="291812"/>
          </a:xfrm>
          <a:prstGeom prst="rect">
            <a:avLst/>
          </a:prstGeom>
        </p:spPr>
        <p:txBody>
          <a:bodyPr lIns="0" tIns="0" rIns="0" bIns="0"/>
          <a:lstStyle>
            <a:lvl1pPr algn="ctr">
              <a:defRPr sz="750">
                <a:solidFill>
                  <a:schemeClr val="bg1">
                    <a:lumMod val="50000"/>
                  </a:schemeClr>
                </a:solidFill>
                <a:latin typeface="Lato" panose="020F0502020204030203" pitchFamily="34" charset="0"/>
              </a:defRPr>
            </a:lvl1pPr>
          </a:lstStyle>
          <a:p>
            <a:fld id="{FCEE2C88-6C8F-484D-AF69-578F576B1F44}" type="slidenum">
              <a:rPr lang="en-US" smtClean="0"/>
              <a:pPr/>
              <a:t>‹#›</a:t>
            </a:fld>
            <a:endParaRPr lang="en-US" dirty="0"/>
          </a:p>
        </p:txBody>
      </p:sp>
      <p:sp>
        <p:nvSpPr>
          <p:cNvPr id="12" name="Text Placeholder 10"/>
          <p:cNvSpPr>
            <a:spLocks noGrp="1"/>
          </p:cNvSpPr>
          <p:nvPr>
            <p:ph type="body" sz="quarter" idx="14"/>
          </p:nvPr>
        </p:nvSpPr>
        <p:spPr>
          <a:xfrm>
            <a:off x="250032" y="592825"/>
            <a:ext cx="8178929" cy="210739"/>
          </a:xfrm>
          <a:prstGeom prst="rect">
            <a:avLst/>
          </a:prstGeom>
        </p:spPr>
        <p:txBody>
          <a:bodyPr lIns="0" tIns="0" rIns="0" bIns="0">
            <a:normAutofit/>
          </a:bodyPr>
          <a:lstStyle>
            <a:lvl1pPr marL="0" indent="0">
              <a:buNone/>
              <a:defRPr sz="750">
                <a:solidFill>
                  <a:schemeClr val="bg1">
                    <a:lumMod val="50000"/>
                  </a:schemeClr>
                </a:solidFill>
                <a:latin typeface="+mn-lt"/>
              </a:defRPr>
            </a:lvl1pPr>
          </a:lstStyle>
          <a:p>
            <a:pPr lvl="0"/>
            <a:endParaRPr lang="id-ID" dirty="0"/>
          </a:p>
        </p:txBody>
      </p:sp>
    </p:spTree>
    <p:extLst>
      <p:ext uri="{BB962C8B-B14F-4D97-AF65-F5344CB8AC3E}">
        <p14:creationId xmlns:p14="http://schemas.microsoft.com/office/powerpoint/2010/main" val="261408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7" name="矩形 6"/>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 name="组合 7"/>
          <p:cNvGrpSpPr>
            <a:grpSpLocks/>
          </p:cNvGrpSpPr>
          <p:nvPr userDrawn="1"/>
        </p:nvGrpSpPr>
        <p:grpSpPr bwMode="auto">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10" name="TextBox 15"/>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50294" y="68526"/>
            <a:ext cx="1448502" cy="482834"/>
          </a:xfrm>
          <a:prstGeom prst="rect">
            <a:avLst/>
          </a:prstGeom>
        </p:spPr>
      </p:pic>
    </p:spTree>
    <p:extLst>
      <p:ext uri="{BB962C8B-B14F-4D97-AF65-F5344CB8AC3E}">
        <p14:creationId xmlns:p14="http://schemas.microsoft.com/office/powerpoint/2010/main" val="3650757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0" y="1049274"/>
            <a:ext cx="9144000" cy="2359486"/>
          </a:xfrm>
          <a:prstGeom prst="rect">
            <a:avLst/>
          </a:prstGeom>
        </p:spPr>
        <p:txBody>
          <a:bodyPr/>
          <a:lstStyle>
            <a:lvl1pPr marL="0" indent="0" algn="ctr">
              <a:buNone/>
              <a:defRPr/>
            </a:lvl1pPr>
          </a:lstStyle>
          <a:p>
            <a:endParaRPr lang="id-ID"/>
          </a:p>
        </p:txBody>
      </p:sp>
      <p:sp>
        <p:nvSpPr>
          <p:cNvPr id="14" name="Rounded Rectangle 13"/>
          <p:cNvSpPr/>
          <p:nvPr userDrawn="1"/>
        </p:nvSpPr>
        <p:spPr>
          <a:xfrm>
            <a:off x="8603673" y="279581"/>
            <a:ext cx="323309" cy="224054"/>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3">
              <a:solidFill>
                <a:schemeClr val="bg1">
                  <a:lumMod val="50000"/>
                </a:schemeClr>
              </a:solidFill>
            </a:endParaRPr>
          </a:p>
        </p:txBody>
      </p:sp>
      <p:sp>
        <p:nvSpPr>
          <p:cNvPr id="11" name="Text Placeholder 10"/>
          <p:cNvSpPr>
            <a:spLocks noGrp="1"/>
          </p:cNvSpPr>
          <p:nvPr>
            <p:ph type="body" sz="quarter" idx="13"/>
          </p:nvPr>
        </p:nvSpPr>
        <p:spPr>
          <a:xfrm>
            <a:off x="250032" y="297937"/>
            <a:ext cx="8178929" cy="333375"/>
          </a:xfrm>
          <a:prstGeom prst="rect">
            <a:avLst/>
          </a:prstGeom>
        </p:spPr>
        <p:txBody>
          <a:bodyPr lIns="0" tIns="0" rIns="0" bIns="0">
            <a:normAutofit/>
          </a:bodyPr>
          <a:lstStyle>
            <a:lvl1pPr marL="0" indent="0">
              <a:buNone/>
              <a:defRPr sz="1500">
                <a:solidFill>
                  <a:schemeClr val="tx1">
                    <a:lumMod val="75000"/>
                    <a:lumOff val="25000"/>
                  </a:schemeClr>
                </a:solidFill>
                <a:latin typeface="Lato" panose="020F0502020204030203" pitchFamily="34" charset="0"/>
              </a:defRPr>
            </a:lvl1pPr>
          </a:lstStyle>
          <a:p>
            <a:pPr lvl="0"/>
            <a:endParaRPr lang="id-ID" dirty="0"/>
          </a:p>
        </p:txBody>
      </p:sp>
      <p:sp>
        <p:nvSpPr>
          <p:cNvPr id="6" name="Slide Number Placeholder 5"/>
          <p:cNvSpPr>
            <a:spLocks noGrp="1"/>
          </p:cNvSpPr>
          <p:nvPr>
            <p:ph type="sldNum" sz="quarter" idx="12"/>
          </p:nvPr>
        </p:nvSpPr>
        <p:spPr>
          <a:xfrm>
            <a:off x="8603673" y="245596"/>
            <a:ext cx="323309" cy="291812"/>
          </a:xfrm>
          <a:prstGeom prst="rect">
            <a:avLst/>
          </a:prstGeom>
        </p:spPr>
        <p:txBody>
          <a:bodyPr lIns="0" tIns="0" rIns="0" bIns="0"/>
          <a:lstStyle>
            <a:lvl1pPr algn="ctr">
              <a:defRPr sz="750">
                <a:solidFill>
                  <a:schemeClr val="bg1">
                    <a:lumMod val="50000"/>
                  </a:schemeClr>
                </a:solidFill>
                <a:latin typeface="Lato" panose="020F0502020204030203" pitchFamily="34" charset="0"/>
              </a:defRPr>
            </a:lvl1pPr>
          </a:lstStyle>
          <a:p>
            <a:fld id="{FCEE2C88-6C8F-484D-AF69-578F576B1F44}" type="slidenum">
              <a:rPr lang="en-US" smtClean="0"/>
              <a:pPr/>
              <a:t>‹#›</a:t>
            </a:fld>
            <a:endParaRPr lang="en-US" dirty="0"/>
          </a:p>
        </p:txBody>
      </p:sp>
      <p:sp>
        <p:nvSpPr>
          <p:cNvPr id="12" name="Text Placeholder 10"/>
          <p:cNvSpPr>
            <a:spLocks noGrp="1"/>
          </p:cNvSpPr>
          <p:nvPr>
            <p:ph type="body" sz="quarter" idx="14"/>
          </p:nvPr>
        </p:nvSpPr>
        <p:spPr>
          <a:xfrm>
            <a:off x="250032" y="592825"/>
            <a:ext cx="8178929" cy="210739"/>
          </a:xfrm>
          <a:prstGeom prst="rect">
            <a:avLst/>
          </a:prstGeom>
        </p:spPr>
        <p:txBody>
          <a:bodyPr lIns="0" tIns="0" rIns="0" bIns="0">
            <a:normAutofit/>
          </a:bodyPr>
          <a:lstStyle>
            <a:lvl1pPr marL="0" indent="0">
              <a:buNone/>
              <a:defRPr sz="750">
                <a:solidFill>
                  <a:schemeClr val="bg1">
                    <a:lumMod val="50000"/>
                  </a:schemeClr>
                </a:solidFill>
                <a:latin typeface="+mn-lt"/>
              </a:defRPr>
            </a:lvl1pPr>
          </a:lstStyle>
          <a:p>
            <a:pPr lvl="0"/>
            <a:endParaRPr lang="id-ID" dirty="0"/>
          </a:p>
        </p:txBody>
      </p:sp>
      <p:sp>
        <p:nvSpPr>
          <p:cNvPr id="9" name="Rounded Rectangle 8"/>
          <p:cNvSpPr/>
          <p:nvPr userDrawn="1"/>
        </p:nvSpPr>
        <p:spPr>
          <a:xfrm>
            <a:off x="-307737" y="279581"/>
            <a:ext cx="490794" cy="224054"/>
          </a:xfrm>
          <a:prstGeom prst="roundRect">
            <a:avLst>
              <a:gd name="adj" fmla="val 5000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3"/>
          </a:p>
        </p:txBody>
      </p:sp>
    </p:spTree>
    <p:extLst>
      <p:ext uri="{BB962C8B-B14F-4D97-AF65-F5344CB8AC3E}">
        <p14:creationId xmlns:p14="http://schemas.microsoft.com/office/powerpoint/2010/main" val="12186913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7405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1">
            <a:lumMod val="65000"/>
            <a:lumOff val="3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0917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2834E4-E626-44F9-A009-32BCC0529E19}" type="datetimeFigureOut">
              <a:rPr lang="zh-CN" altLang="en-US" smtClean="0"/>
              <a:pPr/>
              <a:t>2023/6/28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15A92A-2A80-4E55-8588-3B1314812667}" type="slidenum">
              <a:rPr lang="zh-CN" altLang="en-US" smtClean="0"/>
              <a:pPr/>
              <a:t>‹#›</a:t>
            </a:fld>
            <a:endParaRPr lang="zh-CN" altLang="en-US"/>
          </a:p>
        </p:txBody>
      </p:sp>
    </p:spTree>
    <p:extLst>
      <p:ext uri="{BB962C8B-B14F-4D97-AF65-F5344CB8AC3E}">
        <p14:creationId xmlns:p14="http://schemas.microsoft.com/office/powerpoint/2010/main" val="1316169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92834E4-E626-44F9-A009-32BCC0529E19}" type="datetimeFigureOut">
              <a:rPr lang="zh-CN" altLang="en-US" smtClean="0"/>
              <a:pPr/>
              <a:t>2023/6/28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15A92A-2A80-4E55-8588-3B1314812667}" type="slidenum">
              <a:rPr lang="zh-CN" altLang="en-US" smtClean="0"/>
              <a:pPr/>
              <a:t>‹#›</a:t>
            </a:fld>
            <a:endParaRPr lang="zh-CN" altLang="en-US"/>
          </a:p>
        </p:txBody>
      </p:sp>
    </p:spTree>
    <p:extLst>
      <p:ext uri="{BB962C8B-B14F-4D97-AF65-F5344CB8AC3E}">
        <p14:creationId xmlns:p14="http://schemas.microsoft.com/office/powerpoint/2010/main" val="29423135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2834E4-E626-44F9-A009-32BCC0529E19}" type="datetimeFigureOut">
              <a:rPr lang="zh-CN" altLang="en-US" smtClean="0"/>
              <a:pPr/>
              <a:t>2023/6/28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15A92A-2A80-4E55-8588-3B1314812667}" type="slidenum">
              <a:rPr lang="zh-CN" altLang="en-US" smtClean="0"/>
              <a:pPr/>
              <a:t>‹#›</a:t>
            </a:fld>
            <a:endParaRPr lang="zh-CN" altLang="en-US"/>
          </a:p>
        </p:txBody>
      </p:sp>
    </p:spTree>
    <p:extLst>
      <p:ext uri="{BB962C8B-B14F-4D97-AF65-F5344CB8AC3E}">
        <p14:creationId xmlns:p14="http://schemas.microsoft.com/office/powerpoint/2010/main" val="848070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92834E4-E626-44F9-A009-32BCC0529E19}" type="datetimeFigureOut">
              <a:rPr lang="zh-CN" altLang="en-US" smtClean="0"/>
              <a:pPr/>
              <a:t>2023/6/28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15A92A-2A80-4E55-8588-3B1314812667}" type="slidenum">
              <a:rPr lang="zh-CN" altLang="en-US" smtClean="0"/>
              <a:pPr/>
              <a:t>‹#›</a:t>
            </a:fld>
            <a:endParaRPr lang="zh-CN" altLang="en-US"/>
          </a:p>
        </p:txBody>
      </p:sp>
    </p:spTree>
    <p:extLst>
      <p:ext uri="{BB962C8B-B14F-4D97-AF65-F5344CB8AC3E}">
        <p14:creationId xmlns:p14="http://schemas.microsoft.com/office/powerpoint/2010/main" val="3156078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92834E4-E626-44F9-A009-32BCC0529E19}" type="datetimeFigureOut">
              <a:rPr lang="zh-CN" altLang="en-US" smtClean="0"/>
              <a:pPr/>
              <a:t>2023/6/28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15A92A-2A80-4E55-8588-3B1314812667}" type="slidenum">
              <a:rPr lang="zh-CN" altLang="en-US" smtClean="0"/>
              <a:pPr/>
              <a:t>‹#›</a:t>
            </a:fld>
            <a:endParaRPr lang="zh-CN" altLang="en-US"/>
          </a:p>
        </p:txBody>
      </p:sp>
    </p:spTree>
    <p:extLst>
      <p:ext uri="{BB962C8B-B14F-4D97-AF65-F5344CB8AC3E}">
        <p14:creationId xmlns:p14="http://schemas.microsoft.com/office/powerpoint/2010/main" val="1398687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2834E4-E626-44F9-A009-32BCC0529E19}" type="datetimeFigureOut">
              <a:rPr lang="zh-CN" altLang="en-US" smtClean="0"/>
              <a:pPr/>
              <a:t>2023/6/28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15A92A-2A80-4E55-8588-3B1314812667}" type="slidenum">
              <a:rPr lang="zh-CN" altLang="en-US" smtClean="0"/>
              <a:pPr/>
              <a:t>‹#›</a:t>
            </a:fld>
            <a:endParaRPr lang="zh-CN" altLang="en-US"/>
          </a:p>
        </p:txBody>
      </p:sp>
    </p:spTree>
    <p:extLst>
      <p:ext uri="{BB962C8B-B14F-4D97-AF65-F5344CB8AC3E}">
        <p14:creationId xmlns:p14="http://schemas.microsoft.com/office/powerpoint/2010/main" val="407555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92834E4-E626-44F9-A009-32BCC0529E19}" type="datetimeFigureOut">
              <a:rPr lang="zh-CN" altLang="en-US" smtClean="0"/>
              <a:pPr/>
              <a:t>2023/6/28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15A92A-2A80-4E55-8588-3B1314812667}" type="slidenum">
              <a:rPr lang="zh-CN" altLang="en-US" smtClean="0"/>
              <a:pPr/>
              <a:t>‹#›</a:t>
            </a:fld>
            <a:endParaRPr lang="zh-CN" altLang="en-US"/>
          </a:p>
        </p:txBody>
      </p:sp>
    </p:spTree>
    <p:extLst>
      <p:ext uri="{BB962C8B-B14F-4D97-AF65-F5344CB8AC3E}">
        <p14:creationId xmlns:p14="http://schemas.microsoft.com/office/powerpoint/2010/main" val="56276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20"/>
          <p:cNvSpPr/>
          <p:nvPr userDrawn="1"/>
        </p:nvSpPr>
        <p:spPr>
          <a:xfrm>
            <a:off x="1921185" y="-1588"/>
            <a:ext cx="1412362" cy="600075"/>
          </a:xfrm>
          <a:prstGeom prst="rect">
            <a:avLst/>
          </a:prstGeom>
          <a:solidFill>
            <a:srgbClr val="398BEF"/>
          </a:solidFill>
          <a:ln>
            <a:solidFill>
              <a:srgbClr val="398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a:grpSpLocks/>
          </p:cNvGrpSpPr>
          <p:nvPr userDrawn="1"/>
        </p:nvGrpSpPr>
        <p:grpSpPr bwMode="auto">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10" name="TextBox 15"/>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sp>
        <p:nvSpPr>
          <p:cNvPr id="11" name="TextBox 16">
            <a:hlinkClick r:id="" action="ppaction://noaction" highlightClick="1"/>
            <a:hlinkHover r:id="rId2" action="ppaction://hlinksldjump" highlightClick="1"/>
          </p:cNvPr>
          <p:cNvSpPr txBox="1"/>
          <p:nvPr userDrawn="1"/>
        </p:nvSpPr>
        <p:spPr>
          <a:xfrm>
            <a:off x="1979928" y="141128"/>
            <a:ext cx="12517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sz="1100" dirty="0">
                <a:solidFill>
                  <a:schemeClr val="bg1"/>
                </a:solidFill>
                <a:effectLst/>
                <a:latin typeface="+mn-ea"/>
                <a:ea typeface="+mn-ea"/>
              </a:rPr>
              <a:t>需求分析</a:t>
            </a:r>
          </a:p>
        </p:txBody>
      </p:sp>
      <p:sp>
        <p:nvSpPr>
          <p:cNvPr id="12" name="TextBox 17">
            <a:hlinkClick r:id="" action="ppaction://hlinkshowjump?jump=nextslide" highlightClick="1"/>
            <a:hlinkHover r:id="rId3" action="ppaction://hlinksldjump" highlightClick="1"/>
          </p:cNvPr>
          <p:cNvSpPr txBox="1"/>
          <p:nvPr userDrawn="1"/>
        </p:nvSpPr>
        <p:spPr>
          <a:xfrm>
            <a:off x="3333547" y="141128"/>
            <a:ext cx="133223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概念结构设计</a:t>
            </a:r>
          </a:p>
        </p:txBody>
      </p:sp>
      <p:sp>
        <p:nvSpPr>
          <p:cNvPr id="13" name="TextBox 18">
            <a:hlinkClick r:id="" action="ppaction://noaction" highlightClick="1"/>
            <a:hlinkHover r:id="" action="ppaction://noaction" highlightClick="1"/>
          </p:cNvPr>
          <p:cNvSpPr txBox="1"/>
          <p:nvPr userDrawn="1"/>
        </p:nvSpPr>
        <p:spPr>
          <a:xfrm>
            <a:off x="4767656" y="141128"/>
            <a:ext cx="13436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物理结构设计</a:t>
            </a:r>
          </a:p>
        </p:txBody>
      </p:sp>
      <p:sp>
        <p:nvSpPr>
          <p:cNvPr id="14" name="TextBox 19">
            <a:hlinkClick r:id="" action="ppaction://noaction" highlightClick="1"/>
            <a:hlinkHover r:id="rId4" action="ppaction://hlinksldjump" highlightClick="1"/>
          </p:cNvPr>
          <p:cNvSpPr txBox="1"/>
          <p:nvPr userDrawn="1"/>
        </p:nvSpPr>
        <p:spPr>
          <a:xfrm>
            <a:off x="6213175" y="141128"/>
            <a:ext cx="1427063"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数据库实施代码</a:t>
            </a:r>
          </a:p>
        </p:txBody>
      </p:sp>
      <p:sp>
        <p:nvSpPr>
          <p:cNvPr id="15" name="TextBox 20">
            <a:hlinkClick r:id="" action="ppaction://noaction" highlightClick="1"/>
            <a:hlinkHover r:id="rId5" action="ppaction://hlinksldjump" highlightClick="1"/>
          </p:cNvPr>
          <p:cNvSpPr txBox="1"/>
          <p:nvPr userDrawn="1"/>
        </p:nvSpPr>
        <p:spPr>
          <a:xfrm>
            <a:off x="7742113" y="141128"/>
            <a:ext cx="1173162"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总结</a:t>
            </a:r>
          </a:p>
        </p:txBody>
      </p:sp>
      <p:cxnSp>
        <p:nvCxnSpPr>
          <p:cNvPr id="25" name="直接连接符 24"/>
          <p:cNvCxnSpPr/>
          <p:nvPr userDrawn="1"/>
        </p:nvCxnSpPr>
        <p:spPr>
          <a:xfrm>
            <a:off x="4598055"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6193922"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7724705"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8914948"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96BE33BC-786F-95FD-F66C-A506F1ACF609}"/>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a:stretch/>
        </p:blipFill>
        <p:spPr>
          <a:xfrm>
            <a:off x="150294" y="68526"/>
            <a:ext cx="1448502" cy="482834"/>
          </a:xfrm>
          <a:prstGeom prst="rect">
            <a:avLst/>
          </a:prstGeom>
        </p:spPr>
      </p:pic>
    </p:spTree>
    <p:extLst>
      <p:ext uri="{BB962C8B-B14F-4D97-AF65-F5344CB8AC3E}">
        <p14:creationId xmlns:p14="http://schemas.microsoft.com/office/powerpoint/2010/main" val="20951303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92834E4-E626-44F9-A009-32BCC0529E19}" type="datetimeFigureOut">
              <a:rPr lang="zh-CN" altLang="en-US" smtClean="0"/>
              <a:pPr/>
              <a:t>2023/6/28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15A92A-2A80-4E55-8588-3B1314812667}" type="slidenum">
              <a:rPr lang="zh-CN" altLang="en-US" smtClean="0"/>
              <a:pPr/>
              <a:t>‹#›</a:t>
            </a:fld>
            <a:endParaRPr lang="zh-CN" altLang="en-US"/>
          </a:p>
        </p:txBody>
      </p:sp>
    </p:spTree>
    <p:extLst>
      <p:ext uri="{BB962C8B-B14F-4D97-AF65-F5344CB8AC3E}">
        <p14:creationId xmlns:p14="http://schemas.microsoft.com/office/powerpoint/2010/main" val="6760328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2834E4-E626-44F9-A009-32BCC0529E19}" type="datetimeFigureOut">
              <a:rPr lang="zh-CN" altLang="en-US" smtClean="0"/>
              <a:pPr/>
              <a:t>2023/6/28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15A92A-2A80-4E55-8588-3B1314812667}" type="slidenum">
              <a:rPr lang="zh-CN" altLang="en-US" smtClean="0"/>
              <a:pPr/>
              <a:t>‹#›</a:t>
            </a:fld>
            <a:endParaRPr lang="zh-CN" altLang="en-US"/>
          </a:p>
        </p:txBody>
      </p:sp>
    </p:spTree>
    <p:extLst>
      <p:ext uri="{BB962C8B-B14F-4D97-AF65-F5344CB8AC3E}">
        <p14:creationId xmlns:p14="http://schemas.microsoft.com/office/powerpoint/2010/main" val="751242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2834E4-E626-44F9-A009-32BCC0529E19}" type="datetimeFigureOut">
              <a:rPr lang="zh-CN" altLang="en-US" smtClean="0"/>
              <a:pPr/>
              <a:t>2023/6/28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15A92A-2A80-4E55-8588-3B1314812667}" type="slidenum">
              <a:rPr lang="zh-CN" altLang="en-US" smtClean="0"/>
              <a:pPr/>
              <a:t>‹#›</a:t>
            </a:fld>
            <a:endParaRPr lang="zh-CN" altLang="en-US"/>
          </a:p>
        </p:txBody>
      </p:sp>
    </p:spTree>
    <p:extLst>
      <p:ext uri="{BB962C8B-B14F-4D97-AF65-F5344CB8AC3E}">
        <p14:creationId xmlns:p14="http://schemas.microsoft.com/office/powerpoint/2010/main" val="276652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userDrawn="1"/>
        </p:nvSpPr>
        <p:spPr>
          <a:xfrm>
            <a:off x="3344420" y="-2666"/>
            <a:ext cx="1412362" cy="600075"/>
          </a:xfrm>
          <a:prstGeom prst="rect">
            <a:avLst/>
          </a:prstGeom>
          <a:solidFill>
            <a:srgbClr val="398BEF"/>
          </a:solidFill>
          <a:ln>
            <a:solidFill>
              <a:srgbClr val="398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a:grpSpLocks/>
          </p:cNvGrpSpPr>
          <p:nvPr userDrawn="1"/>
        </p:nvGrpSpPr>
        <p:grpSpPr bwMode="auto">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10" name="TextBox 15"/>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sp>
        <p:nvSpPr>
          <p:cNvPr id="11" name="TextBox 16">
            <a:hlinkClick r:id="" action="ppaction://noaction" highlightClick="1"/>
            <a:hlinkHover r:id="rId2" action="ppaction://hlinksldjump" highlightClick="1"/>
          </p:cNvPr>
          <p:cNvSpPr txBox="1"/>
          <p:nvPr userDrawn="1"/>
        </p:nvSpPr>
        <p:spPr>
          <a:xfrm>
            <a:off x="1979928" y="141128"/>
            <a:ext cx="12517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sz="1100" dirty="0">
                <a:solidFill>
                  <a:schemeClr val="bg1">
                    <a:lumMod val="85000"/>
                  </a:schemeClr>
                </a:solidFill>
                <a:effectLst/>
                <a:latin typeface="+mn-ea"/>
                <a:ea typeface="+mn-ea"/>
              </a:rPr>
              <a:t>需求分析</a:t>
            </a:r>
          </a:p>
        </p:txBody>
      </p:sp>
      <p:sp>
        <p:nvSpPr>
          <p:cNvPr id="12" name="TextBox 17">
            <a:hlinkClick r:id="" action="ppaction://hlinkshowjump?jump=nextslide" highlightClick="1"/>
            <a:hlinkHover r:id="rId3" action="ppaction://hlinksldjump" highlightClick="1"/>
          </p:cNvPr>
          <p:cNvSpPr txBox="1"/>
          <p:nvPr userDrawn="1"/>
        </p:nvSpPr>
        <p:spPr>
          <a:xfrm>
            <a:off x="3333547" y="141128"/>
            <a:ext cx="133223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solidFill>
                <a:latin typeface="+mn-ea"/>
                <a:ea typeface="+mn-ea"/>
              </a:rPr>
              <a:t>概念结构设计</a:t>
            </a:r>
          </a:p>
        </p:txBody>
      </p:sp>
      <p:sp>
        <p:nvSpPr>
          <p:cNvPr id="13" name="TextBox 18">
            <a:hlinkClick r:id="" action="ppaction://noaction" highlightClick="1"/>
            <a:hlinkHover r:id="" action="ppaction://noaction" highlightClick="1"/>
          </p:cNvPr>
          <p:cNvSpPr txBox="1"/>
          <p:nvPr userDrawn="1"/>
        </p:nvSpPr>
        <p:spPr>
          <a:xfrm>
            <a:off x="4767656" y="141128"/>
            <a:ext cx="13436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物理结构设计</a:t>
            </a:r>
          </a:p>
        </p:txBody>
      </p:sp>
      <p:sp>
        <p:nvSpPr>
          <p:cNvPr id="14" name="TextBox 19">
            <a:hlinkClick r:id="" action="ppaction://noaction" highlightClick="1"/>
            <a:hlinkHover r:id="rId4" action="ppaction://hlinksldjump" highlightClick="1"/>
          </p:cNvPr>
          <p:cNvSpPr txBox="1"/>
          <p:nvPr userDrawn="1"/>
        </p:nvSpPr>
        <p:spPr>
          <a:xfrm>
            <a:off x="6213175" y="141128"/>
            <a:ext cx="1427063"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数据库实施代码</a:t>
            </a:r>
          </a:p>
        </p:txBody>
      </p:sp>
      <p:sp>
        <p:nvSpPr>
          <p:cNvPr id="15" name="TextBox 20">
            <a:hlinkClick r:id="" action="ppaction://noaction" highlightClick="1"/>
            <a:hlinkHover r:id="rId5" action="ppaction://hlinksldjump" highlightClick="1"/>
          </p:cNvPr>
          <p:cNvSpPr txBox="1"/>
          <p:nvPr userDrawn="1"/>
        </p:nvSpPr>
        <p:spPr>
          <a:xfrm>
            <a:off x="7742113" y="141128"/>
            <a:ext cx="1173162"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总结</a:t>
            </a:r>
          </a:p>
        </p:txBody>
      </p:sp>
      <p:cxnSp>
        <p:nvCxnSpPr>
          <p:cNvPr id="19" name="直接连接符 18"/>
          <p:cNvCxnSpPr/>
          <p:nvPr userDrawn="1"/>
        </p:nvCxnSpPr>
        <p:spPr>
          <a:xfrm>
            <a:off x="6193922"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724705"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8914948"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FADC230C-E836-D771-DB87-2630348345EF}"/>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a:stretch/>
        </p:blipFill>
        <p:spPr>
          <a:xfrm>
            <a:off x="150294" y="68526"/>
            <a:ext cx="1448502" cy="482834"/>
          </a:xfrm>
          <a:prstGeom prst="rect">
            <a:avLst/>
          </a:prstGeom>
        </p:spPr>
      </p:pic>
    </p:spTree>
    <p:extLst>
      <p:ext uri="{BB962C8B-B14F-4D97-AF65-F5344CB8AC3E}">
        <p14:creationId xmlns:p14="http://schemas.microsoft.com/office/powerpoint/2010/main" val="36553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矩形 21"/>
          <p:cNvSpPr/>
          <p:nvPr userDrawn="1"/>
        </p:nvSpPr>
        <p:spPr>
          <a:xfrm>
            <a:off x="4686816" y="-5076"/>
            <a:ext cx="1464124" cy="602741"/>
          </a:xfrm>
          <a:prstGeom prst="rect">
            <a:avLst/>
          </a:prstGeom>
          <a:solidFill>
            <a:srgbClr val="398BEF"/>
          </a:solidFill>
          <a:ln>
            <a:solidFill>
              <a:srgbClr val="398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a:grpSpLocks/>
          </p:cNvGrpSpPr>
          <p:nvPr userDrawn="1"/>
        </p:nvGrpSpPr>
        <p:grpSpPr bwMode="auto">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10" name="TextBox 15"/>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sp>
        <p:nvSpPr>
          <p:cNvPr id="11" name="TextBox 16">
            <a:hlinkClick r:id="" action="ppaction://noaction" highlightClick="1"/>
            <a:hlinkHover r:id="rId2" action="ppaction://hlinksldjump" highlightClick="1"/>
          </p:cNvPr>
          <p:cNvSpPr txBox="1"/>
          <p:nvPr userDrawn="1"/>
        </p:nvSpPr>
        <p:spPr>
          <a:xfrm>
            <a:off x="1979928" y="141128"/>
            <a:ext cx="12517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sz="1100" dirty="0">
                <a:solidFill>
                  <a:schemeClr val="bg1">
                    <a:lumMod val="85000"/>
                  </a:schemeClr>
                </a:solidFill>
                <a:effectLst/>
                <a:latin typeface="+mn-ea"/>
                <a:ea typeface="+mn-ea"/>
              </a:rPr>
              <a:t>需求分析</a:t>
            </a:r>
          </a:p>
        </p:txBody>
      </p:sp>
      <p:sp>
        <p:nvSpPr>
          <p:cNvPr id="12" name="TextBox 17">
            <a:hlinkClick r:id="" action="ppaction://hlinkshowjump?jump=nextslide" highlightClick="1"/>
            <a:hlinkHover r:id="rId3" action="ppaction://hlinksldjump" highlightClick="1"/>
          </p:cNvPr>
          <p:cNvSpPr txBox="1"/>
          <p:nvPr userDrawn="1"/>
        </p:nvSpPr>
        <p:spPr>
          <a:xfrm>
            <a:off x="3333547" y="141128"/>
            <a:ext cx="133223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概念结构设计</a:t>
            </a:r>
          </a:p>
        </p:txBody>
      </p:sp>
      <p:sp>
        <p:nvSpPr>
          <p:cNvPr id="13" name="TextBox 18">
            <a:hlinkClick r:id="" action="ppaction://noaction" highlightClick="1"/>
            <a:hlinkHover r:id="" action="ppaction://noaction" highlightClick="1"/>
          </p:cNvPr>
          <p:cNvSpPr txBox="1"/>
          <p:nvPr userDrawn="1"/>
        </p:nvSpPr>
        <p:spPr>
          <a:xfrm>
            <a:off x="4767656" y="141128"/>
            <a:ext cx="13436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solidFill>
                <a:latin typeface="+mn-ea"/>
                <a:ea typeface="+mn-ea"/>
              </a:rPr>
              <a:t>物理结构设计</a:t>
            </a:r>
          </a:p>
        </p:txBody>
      </p:sp>
      <p:sp>
        <p:nvSpPr>
          <p:cNvPr id="14" name="TextBox 19">
            <a:hlinkClick r:id="" action="ppaction://noaction" highlightClick="1"/>
            <a:hlinkHover r:id="rId4" action="ppaction://hlinksldjump" highlightClick="1"/>
          </p:cNvPr>
          <p:cNvSpPr txBox="1"/>
          <p:nvPr userDrawn="1"/>
        </p:nvSpPr>
        <p:spPr>
          <a:xfrm>
            <a:off x="6213175" y="141128"/>
            <a:ext cx="1427063"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数据库实施代码</a:t>
            </a:r>
          </a:p>
        </p:txBody>
      </p:sp>
      <p:sp>
        <p:nvSpPr>
          <p:cNvPr id="15" name="TextBox 20">
            <a:hlinkClick r:id="" action="ppaction://noaction" highlightClick="1"/>
            <a:hlinkHover r:id="rId5" action="ppaction://hlinksldjump" highlightClick="1"/>
          </p:cNvPr>
          <p:cNvSpPr txBox="1"/>
          <p:nvPr userDrawn="1"/>
        </p:nvSpPr>
        <p:spPr>
          <a:xfrm>
            <a:off x="7742113" y="141128"/>
            <a:ext cx="1173162"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总结</a:t>
            </a:r>
          </a:p>
        </p:txBody>
      </p:sp>
      <p:cxnSp>
        <p:nvCxnSpPr>
          <p:cNvPr id="23" name="直接连接符 22"/>
          <p:cNvCxnSpPr/>
          <p:nvPr userDrawn="1"/>
        </p:nvCxnSpPr>
        <p:spPr>
          <a:xfrm>
            <a:off x="3327369"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7724705"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8914948"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7977E286-E4C7-E07E-F745-0005D4C2084A}"/>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a:stretch/>
        </p:blipFill>
        <p:spPr>
          <a:xfrm>
            <a:off x="150294" y="68526"/>
            <a:ext cx="1448502" cy="482834"/>
          </a:xfrm>
          <a:prstGeom prst="rect">
            <a:avLst/>
          </a:prstGeom>
        </p:spPr>
      </p:pic>
    </p:spTree>
    <p:extLst>
      <p:ext uri="{BB962C8B-B14F-4D97-AF65-F5344CB8AC3E}">
        <p14:creationId xmlns:p14="http://schemas.microsoft.com/office/powerpoint/2010/main" val="293240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7" name="矩形 6"/>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20"/>
          <p:cNvSpPr/>
          <p:nvPr userDrawn="1"/>
        </p:nvSpPr>
        <p:spPr>
          <a:xfrm>
            <a:off x="6169705" y="-5075"/>
            <a:ext cx="1464124" cy="602741"/>
          </a:xfrm>
          <a:prstGeom prst="rect">
            <a:avLst/>
          </a:prstGeom>
          <a:solidFill>
            <a:srgbClr val="398BEF"/>
          </a:solidFill>
          <a:ln>
            <a:solidFill>
              <a:srgbClr val="398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a:grpSpLocks/>
          </p:cNvGrpSpPr>
          <p:nvPr userDrawn="1"/>
        </p:nvGrpSpPr>
        <p:grpSpPr bwMode="auto">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10" name="TextBox 15"/>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sp>
        <p:nvSpPr>
          <p:cNvPr id="11" name="TextBox 16">
            <a:hlinkClick r:id="" action="ppaction://noaction" highlightClick="1"/>
            <a:hlinkHover r:id="rId2" action="ppaction://hlinksldjump" highlightClick="1"/>
          </p:cNvPr>
          <p:cNvSpPr txBox="1"/>
          <p:nvPr userDrawn="1"/>
        </p:nvSpPr>
        <p:spPr>
          <a:xfrm>
            <a:off x="1979928" y="141128"/>
            <a:ext cx="12517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sz="1100" dirty="0">
                <a:solidFill>
                  <a:schemeClr val="bg1">
                    <a:lumMod val="85000"/>
                  </a:schemeClr>
                </a:solidFill>
                <a:effectLst/>
                <a:latin typeface="+mn-ea"/>
                <a:ea typeface="+mn-ea"/>
              </a:rPr>
              <a:t>需求分析</a:t>
            </a:r>
          </a:p>
        </p:txBody>
      </p:sp>
      <p:sp>
        <p:nvSpPr>
          <p:cNvPr id="12" name="TextBox 17">
            <a:hlinkClick r:id="" action="ppaction://hlinkshowjump?jump=nextslide" highlightClick="1"/>
            <a:hlinkHover r:id="rId3" action="ppaction://hlinksldjump" highlightClick="1"/>
          </p:cNvPr>
          <p:cNvSpPr txBox="1"/>
          <p:nvPr userDrawn="1"/>
        </p:nvSpPr>
        <p:spPr>
          <a:xfrm>
            <a:off x="3333547" y="141128"/>
            <a:ext cx="133223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概念结构设计</a:t>
            </a:r>
          </a:p>
        </p:txBody>
      </p:sp>
      <p:sp>
        <p:nvSpPr>
          <p:cNvPr id="13" name="TextBox 18">
            <a:hlinkClick r:id="" action="ppaction://noaction" highlightClick="1"/>
            <a:hlinkHover r:id="" action="ppaction://noaction" highlightClick="1"/>
          </p:cNvPr>
          <p:cNvSpPr txBox="1"/>
          <p:nvPr userDrawn="1"/>
        </p:nvSpPr>
        <p:spPr>
          <a:xfrm>
            <a:off x="4767656" y="141128"/>
            <a:ext cx="13436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物理结构设计</a:t>
            </a:r>
          </a:p>
        </p:txBody>
      </p:sp>
      <p:sp>
        <p:nvSpPr>
          <p:cNvPr id="14" name="TextBox 19">
            <a:hlinkClick r:id="" action="ppaction://noaction" highlightClick="1"/>
            <a:hlinkHover r:id="rId4" action="ppaction://hlinksldjump" highlightClick="1"/>
          </p:cNvPr>
          <p:cNvSpPr txBox="1"/>
          <p:nvPr userDrawn="1"/>
        </p:nvSpPr>
        <p:spPr>
          <a:xfrm>
            <a:off x="6213175" y="141128"/>
            <a:ext cx="1427063"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solidFill>
                <a:latin typeface="+mn-ea"/>
                <a:ea typeface="+mn-ea"/>
              </a:rPr>
              <a:t>数据库实施代码</a:t>
            </a:r>
          </a:p>
        </p:txBody>
      </p:sp>
      <p:sp>
        <p:nvSpPr>
          <p:cNvPr id="15" name="TextBox 20">
            <a:hlinkClick r:id="" action="ppaction://noaction" highlightClick="1"/>
            <a:hlinkHover r:id="rId5" action="ppaction://hlinksldjump" highlightClick="1"/>
          </p:cNvPr>
          <p:cNvSpPr txBox="1"/>
          <p:nvPr userDrawn="1"/>
        </p:nvSpPr>
        <p:spPr>
          <a:xfrm>
            <a:off x="7742113" y="141128"/>
            <a:ext cx="1173162"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总结</a:t>
            </a:r>
          </a:p>
        </p:txBody>
      </p:sp>
      <p:cxnSp>
        <p:nvCxnSpPr>
          <p:cNvPr id="16" name="直接连接符 15"/>
          <p:cNvCxnSpPr/>
          <p:nvPr userDrawn="1"/>
        </p:nvCxnSpPr>
        <p:spPr>
          <a:xfrm>
            <a:off x="3333547"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4598055"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8914948"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EDEDF637-659F-D3B7-5C93-94F5A6734518}"/>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a:stretch/>
        </p:blipFill>
        <p:spPr>
          <a:xfrm>
            <a:off x="150294" y="68526"/>
            <a:ext cx="1448502" cy="482834"/>
          </a:xfrm>
          <a:prstGeom prst="rect">
            <a:avLst/>
          </a:prstGeom>
        </p:spPr>
      </p:pic>
    </p:spTree>
    <p:extLst>
      <p:ext uri="{BB962C8B-B14F-4D97-AF65-F5344CB8AC3E}">
        <p14:creationId xmlns:p14="http://schemas.microsoft.com/office/powerpoint/2010/main" val="161635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userDrawn="1"/>
        </p:nvSpPr>
        <p:spPr>
          <a:xfrm>
            <a:off x="7605741" y="-910"/>
            <a:ext cx="1383800" cy="602741"/>
          </a:xfrm>
          <a:prstGeom prst="rect">
            <a:avLst/>
          </a:prstGeom>
          <a:solidFill>
            <a:srgbClr val="398BEF"/>
          </a:solidFill>
          <a:ln>
            <a:solidFill>
              <a:srgbClr val="398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a:grpSpLocks/>
          </p:cNvGrpSpPr>
          <p:nvPr userDrawn="1"/>
        </p:nvGrpSpPr>
        <p:grpSpPr bwMode="auto">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10" name="TextBox 15"/>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sp>
        <p:nvSpPr>
          <p:cNvPr id="11" name="TextBox 16">
            <a:hlinkClick r:id="" action="ppaction://noaction" highlightClick="1"/>
            <a:hlinkHover r:id="rId2" action="ppaction://hlinksldjump" highlightClick="1"/>
          </p:cNvPr>
          <p:cNvSpPr txBox="1"/>
          <p:nvPr userDrawn="1"/>
        </p:nvSpPr>
        <p:spPr>
          <a:xfrm>
            <a:off x="1979928" y="141128"/>
            <a:ext cx="12517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sz="1100" dirty="0">
                <a:solidFill>
                  <a:schemeClr val="bg1">
                    <a:lumMod val="85000"/>
                  </a:schemeClr>
                </a:solidFill>
                <a:effectLst/>
                <a:latin typeface="+mn-ea"/>
                <a:ea typeface="+mn-ea"/>
              </a:rPr>
              <a:t>需求分析</a:t>
            </a:r>
          </a:p>
        </p:txBody>
      </p:sp>
      <p:sp>
        <p:nvSpPr>
          <p:cNvPr id="12" name="TextBox 17">
            <a:hlinkClick r:id="" action="ppaction://hlinkshowjump?jump=nextslide" highlightClick="1"/>
            <a:hlinkHover r:id="rId3" action="ppaction://hlinksldjump" highlightClick="1"/>
          </p:cNvPr>
          <p:cNvSpPr txBox="1"/>
          <p:nvPr userDrawn="1"/>
        </p:nvSpPr>
        <p:spPr>
          <a:xfrm>
            <a:off x="3333547" y="141128"/>
            <a:ext cx="133223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概念结构设计</a:t>
            </a:r>
          </a:p>
        </p:txBody>
      </p:sp>
      <p:sp>
        <p:nvSpPr>
          <p:cNvPr id="13" name="TextBox 18">
            <a:hlinkClick r:id="" action="ppaction://noaction" highlightClick="1"/>
            <a:hlinkHover r:id="" action="ppaction://noaction" highlightClick="1"/>
          </p:cNvPr>
          <p:cNvSpPr txBox="1"/>
          <p:nvPr userDrawn="1"/>
        </p:nvSpPr>
        <p:spPr>
          <a:xfrm>
            <a:off x="4767656" y="141128"/>
            <a:ext cx="13436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物理结构设计</a:t>
            </a:r>
          </a:p>
        </p:txBody>
      </p:sp>
      <p:sp>
        <p:nvSpPr>
          <p:cNvPr id="14" name="TextBox 19">
            <a:hlinkClick r:id="" action="ppaction://noaction" highlightClick="1"/>
            <a:hlinkHover r:id="rId4" action="ppaction://hlinksldjump" highlightClick="1"/>
          </p:cNvPr>
          <p:cNvSpPr txBox="1"/>
          <p:nvPr userDrawn="1"/>
        </p:nvSpPr>
        <p:spPr>
          <a:xfrm>
            <a:off x="6213175" y="141128"/>
            <a:ext cx="1427063"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数据库实施代码</a:t>
            </a:r>
          </a:p>
        </p:txBody>
      </p:sp>
      <p:sp>
        <p:nvSpPr>
          <p:cNvPr id="15" name="TextBox 20">
            <a:hlinkClick r:id="" action="ppaction://noaction" highlightClick="1"/>
            <a:hlinkHover r:id="rId5" action="ppaction://hlinksldjump" highlightClick="1"/>
          </p:cNvPr>
          <p:cNvSpPr txBox="1"/>
          <p:nvPr userDrawn="1"/>
        </p:nvSpPr>
        <p:spPr>
          <a:xfrm>
            <a:off x="7742113" y="141128"/>
            <a:ext cx="1173162"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solidFill>
                <a:latin typeface="+mn-ea"/>
                <a:ea typeface="+mn-ea"/>
              </a:rPr>
              <a:t>总结</a:t>
            </a:r>
          </a:p>
        </p:txBody>
      </p:sp>
      <p:cxnSp>
        <p:nvCxnSpPr>
          <p:cNvPr id="16" name="直接连接符 15"/>
          <p:cNvCxnSpPr/>
          <p:nvPr userDrawn="1"/>
        </p:nvCxnSpPr>
        <p:spPr>
          <a:xfrm>
            <a:off x="3333547"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4598055"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6193922"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73323DCC-BAA5-3A02-EBE6-117E2322B5A1}"/>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a:stretch/>
        </p:blipFill>
        <p:spPr>
          <a:xfrm>
            <a:off x="150294" y="68526"/>
            <a:ext cx="1448502" cy="482834"/>
          </a:xfrm>
          <a:prstGeom prst="rect">
            <a:avLst/>
          </a:prstGeom>
        </p:spPr>
      </p:pic>
    </p:spTree>
    <p:extLst>
      <p:ext uri="{BB962C8B-B14F-4D97-AF65-F5344CB8AC3E}">
        <p14:creationId xmlns:p14="http://schemas.microsoft.com/office/powerpoint/2010/main" val="394077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82034AA1-B428-41E0-B535-BC735A647CCF}" type="datetimeFigureOut">
              <a:rPr lang="zh-CN" altLang="en-US" smtClean="0"/>
              <a:pPr/>
              <a:t>2023/6/28</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EFB799D-BE67-4BE2-9F59-C4A12D5D24B8}" type="slidenum">
              <a:rPr lang="zh-CN" altLang="en-US" smtClean="0"/>
              <a:pPr/>
              <a:t>‹#›</a:t>
            </a:fld>
            <a:endParaRPr lang="zh-CN" altLang="en-US"/>
          </a:p>
        </p:txBody>
      </p:sp>
    </p:spTree>
    <p:extLst>
      <p:ext uri="{BB962C8B-B14F-4D97-AF65-F5344CB8AC3E}">
        <p14:creationId xmlns:p14="http://schemas.microsoft.com/office/powerpoint/2010/main" val="108636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82034AA1-B428-41E0-B535-BC735A647CCF}" type="datetimeFigureOut">
              <a:rPr lang="zh-CN" altLang="en-US" smtClean="0"/>
              <a:pPr/>
              <a:t>2023/6/28</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BEFB799D-BE67-4BE2-9F59-C4A12D5D24B8}" type="slidenum">
              <a:rPr lang="zh-CN" altLang="en-US" smtClean="0"/>
              <a:pPr/>
              <a:t>‹#›</a:t>
            </a:fld>
            <a:endParaRPr lang="zh-CN" altLang="en-US"/>
          </a:p>
        </p:txBody>
      </p:sp>
    </p:spTree>
    <p:extLst>
      <p:ext uri="{BB962C8B-B14F-4D97-AF65-F5344CB8AC3E}">
        <p14:creationId xmlns:p14="http://schemas.microsoft.com/office/powerpoint/2010/main" val="162682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721057"/>
      </p:ext>
    </p:extLst>
  </p:cSld>
  <p:clrMap bg1="lt1" tx1="dk1" bg2="lt2" tx2="dk2" accent1="accent1" accent2="accent2" accent3="accent3" accent4="accent4" accent5="accent5" accent6="accent6" hlink="hlink" folHlink="folHlink"/>
  <p:sldLayoutIdLst>
    <p:sldLayoutId id="2147483661" r:id="rId1"/>
    <p:sldLayoutId id="2147483683" r:id="rId2"/>
    <p:sldLayoutId id="2147483662" r:id="rId3"/>
    <p:sldLayoutId id="2147483674" r:id="rId4"/>
    <p:sldLayoutId id="2147483675" r:id="rId5"/>
    <p:sldLayoutId id="2147483677" r:id="rId6"/>
    <p:sldLayoutId id="2147483676"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50" r:id="rId18"/>
    <p:sldLayoutId id="2147483681" r:id="rId19"/>
    <p:sldLayoutId id="2147483682" r:id="rId20"/>
    <p:sldLayoutId id="2147483684" r:id="rId2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0"/>
            <a:r>
              <a:rPr lang="zh-CN" altLang="en-US"/>
              <a:t>第二级</a:t>
            </a:r>
          </a:p>
          <a:p>
            <a:pPr lvl="0"/>
            <a:r>
              <a:rPr lang="zh-CN" altLang="en-US"/>
              <a:t>第三级</a:t>
            </a:r>
          </a:p>
          <a:p>
            <a:pPr lvl="0"/>
            <a:r>
              <a:rPr lang="zh-CN" altLang="en-US"/>
              <a:t>第四级</a:t>
            </a:r>
          </a:p>
          <a:p>
            <a:pPr lvl="0"/>
            <a:r>
              <a:rPr lang="zh-CN" altLang="en-US"/>
              <a:t>第五级</a:t>
            </a: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2022/7/23</a:t>
            </a:r>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extLst>
      <p:ext uri="{BB962C8B-B14F-4D97-AF65-F5344CB8AC3E}">
        <p14:creationId xmlns:p14="http://schemas.microsoft.com/office/powerpoint/2010/main" val="9570337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6368" y="1612177"/>
            <a:ext cx="9216736" cy="864096"/>
            <a:chOff x="-36368" y="1612177"/>
            <a:chExt cx="9216736" cy="864096"/>
          </a:xfrm>
        </p:grpSpPr>
        <p:sp>
          <p:nvSpPr>
            <p:cNvPr id="29" name="矩形 28"/>
            <p:cNvSpPr/>
            <p:nvPr/>
          </p:nvSpPr>
          <p:spPr>
            <a:xfrm>
              <a:off x="1187696" y="1612177"/>
              <a:ext cx="6768608" cy="864096"/>
            </a:xfrm>
            <a:prstGeom prst="rect">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latin typeface="华康俪金黑W8(P)" pitchFamily="34" charset="-122"/>
                <a:ea typeface="华康俪金黑W8(P)" pitchFamily="34" charset="-122"/>
              </a:endParaRPr>
            </a:p>
          </p:txBody>
        </p:sp>
        <p:sp>
          <p:nvSpPr>
            <p:cNvPr id="30" name="梯形 29"/>
            <p:cNvSpPr/>
            <p:nvPr/>
          </p:nvSpPr>
          <p:spPr>
            <a:xfrm rot="16200000">
              <a:off x="467616" y="1756193"/>
              <a:ext cx="864096" cy="576064"/>
            </a:xfrm>
            <a:prstGeom prst="trapezoid">
              <a:avLst/>
            </a:prstGeom>
            <a:solidFill>
              <a:srgbClr val="398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梯形 30"/>
            <p:cNvSpPr/>
            <p:nvPr/>
          </p:nvSpPr>
          <p:spPr>
            <a:xfrm rot="5400000" flipH="1">
              <a:off x="7812288" y="1756193"/>
              <a:ext cx="864096" cy="576064"/>
            </a:xfrm>
            <a:prstGeom prst="trapezoid">
              <a:avLst/>
            </a:prstGeom>
            <a:solidFill>
              <a:srgbClr val="398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6368" y="1756225"/>
              <a:ext cx="648000" cy="576000"/>
            </a:xfrm>
            <a:prstGeom prst="rect">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33" name="矩形 32"/>
            <p:cNvSpPr/>
            <p:nvPr/>
          </p:nvSpPr>
          <p:spPr>
            <a:xfrm>
              <a:off x="8532368" y="1756225"/>
              <a:ext cx="648000" cy="576000"/>
            </a:xfrm>
            <a:prstGeom prst="rect">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gr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832139" y="315467"/>
            <a:ext cx="3478534" cy="1159511"/>
          </a:xfrm>
          <a:prstGeom prst="rect">
            <a:avLst/>
          </a:prstGeom>
        </p:spPr>
      </p:pic>
      <p:sp>
        <p:nvSpPr>
          <p:cNvPr id="40" name="TextBox 13"/>
          <p:cNvSpPr txBox="1"/>
          <p:nvPr/>
        </p:nvSpPr>
        <p:spPr>
          <a:xfrm>
            <a:off x="1774565" y="2560867"/>
            <a:ext cx="5593682" cy="369368"/>
          </a:xfrm>
          <a:prstGeom prst="rect">
            <a:avLst/>
          </a:prstGeom>
          <a:noFill/>
        </p:spPr>
        <p:txBody>
          <a:bodyPr wrap="square" lIns="91477" tIns="45738" rIns="91477" bIns="45738" rtlCol="0" anchor="ctr">
            <a:spAutoFit/>
          </a:bodyPr>
          <a:lstStyle/>
          <a:p>
            <a:pPr algn="ctr"/>
            <a:r>
              <a:rPr lang="en-US" altLang="zh-CN" sz="1800">
                <a:solidFill>
                  <a:schemeClr val="tx1">
                    <a:lumMod val="95000"/>
                    <a:lumOff val="5000"/>
                  </a:schemeClr>
                </a:solidFill>
                <a:ea typeface="微软雅黑" pitchFamily="34" charset="-122"/>
              </a:rPr>
              <a:t>Graduate Academic Report &amp; Thesis Defense </a:t>
            </a:r>
            <a:endParaRPr lang="zh-CN" altLang="en-US" sz="1800" dirty="0">
              <a:solidFill>
                <a:schemeClr val="tx1">
                  <a:lumMod val="95000"/>
                  <a:lumOff val="5000"/>
                </a:schemeClr>
              </a:solidFill>
              <a:ea typeface="微软雅黑" pitchFamily="34" charset="-122"/>
            </a:endParaRPr>
          </a:p>
        </p:txBody>
      </p:sp>
      <p:grpSp>
        <p:nvGrpSpPr>
          <p:cNvPr id="41" name="组合 40"/>
          <p:cNvGrpSpPr/>
          <p:nvPr/>
        </p:nvGrpSpPr>
        <p:grpSpPr>
          <a:xfrm>
            <a:off x="2842340" y="3279375"/>
            <a:ext cx="3459320" cy="1477328"/>
            <a:chOff x="3632960" y="3507854"/>
            <a:chExt cx="3459320" cy="1477328"/>
          </a:xfrm>
        </p:grpSpPr>
        <p:sp>
          <p:nvSpPr>
            <p:cNvPr id="42" name="TextBox 42"/>
            <p:cNvSpPr txBox="1"/>
            <p:nvPr/>
          </p:nvSpPr>
          <p:spPr>
            <a:xfrm>
              <a:off x="4196977" y="3507854"/>
              <a:ext cx="2895303" cy="1477328"/>
            </a:xfrm>
            <a:prstGeom prst="rect">
              <a:avLst/>
            </a:prstGeom>
            <a:noFill/>
          </p:spPr>
          <p:txBody>
            <a:bodyPr wrap="square" rtlCol="0">
              <a:spAutoFit/>
            </a:bodyPr>
            <a:lstStyle/>
            <a:p>
              <a:pPr algn="ctr">
                <a:lnSpc>
                  <a:spcPct val="150000"/>
                </a:lnSpc>
              </a:pPr>
              <a:r>
                <a:rPr lang="zh-CN" altLang="en-US" sz="1500">
                  <a:solidFill>
                    <a:schemeClr val="tx1">
                      <a:lumMod val="95000"/>
                      <a:lumOff val="5000"/>
                    </a:schemeClr>
                  </a:solidFill>
                  <a:latin typeface="微软雅黑" pitchFamily="34" charset="-122"/>
                  <a:ea typeface="微软雅黑" pitchFamily="34" charset="-122"/>
                </a:rPr>
                <a:t>代用名</a:t>
              </a:r>
            </a:p>
            <a:p>
              <a:pPr algn="ctr">
                <a:lnSpc>
                  <a:spcPct val="150000"/>
                </a:lnSpc>
              </a:pPr>
              <a:r>
                <a:rPr lang="zh-CN" altLang="en-US" sz="1500">
                  <a:solidFill>
                    <a:schemeClr val="tx1">
                      <a:lumMod val="95000"/>
                      <a:lumOff val="5000"/>
                    </a:schemeClr>
                  </a:solidFill>
                  <a:latin typeface="微软雅黑" pitchFamily="34" charset="-122"/>
                  <a:ea typeface="微软雅黑" pitchFamily="34" charset="-122"/>
                </a:rPr>
                <a:t>电子信息专业</a:t>
              </a:r>
            </a:p>
            <a:p>
              <a:pPr algn="ctr">
                <a:lnSpc>
                  <a:spcPct val="150000"/>
                </a:lnSpc>
              </a:pPr>
              <a:r>
                <a:rPr lang="zh-CN" altLang="en-US" sz="1500">
                  <a:solidFill>
                    <a:schemeClr val="tx1">
                      <a:lumMod val="95000"/>
                      <a:lumOff val="5000"/>
                    </a:schemeClr>
                  </a:solidFill>
                  <a:latin typeface="微软雅黑" pitchFamily="34" charset="-122"/>
                  <a:ea typeface="微软雅黑" pitchFamily="34" charset="-122"/>
                </a:rPr>
                <a:t>代用名</a:t>
              </a:r>
            </a:p>
            <a:p>
              <a:pPr algn="ctr">
                <a:lnSpc>
                  <a:spcPct val="150000"/>
                </a:lnSpc>
              </a:pPr>
              <a:r>
                <a:rPr lang="en-US" altLang="zh-CN" sz="1500">
                  <a:solidFill>
                    <a:schemeClr val="tx1">
                      <a:lumMod val="95000"/>
                      <a:lumOff val="5000"/>
                    </a:schemeClr>
                  </a:solidFill>
                  <a:latin typeface="微软雅黑" pitchFamily="34" charset="-122"/>
                  <a:ea typeface="微软雅黑" pitchFamily="34" charset="-122"/>
                </a:rPr>
                <a:t>20XX</a:t>
              </a:r>
              <a:r>
                <a:rPr lang="zh-CN" altLang="en-US" sz="1500">
                  <a:solidFill>
                    <a:schemeClr val="tx1">
                      <a:lumMod val="95000"/>
                      <a:lumOff val="5000"/>
                    </a:schemeClr>
                  </a:solidFill>
                  <a:latin typeface="微软雅黑" pitchFamily="34" charset="-122"/>
                  <a:ea typeface="微软雅黑" pitchFamily="34" charset="-122"/>
                </a:rPr>
                <a:t>年</a:t>
              </a:r>
              <a:r>
                <a:rPr lang="en-US" altLang="zh-CN" sz="1500">
                  <a:solidFill>
                    <a:schemeClr val="tx1">
                      <a:lumMod val="95000"/>
                      <a:lumOff val="5000"/>
                    </a:schemeClr>
                  </a:solidFill>
                  <a:latin typeface="微软雅黑" pitchFamily="34" charset="-122"/>
                  <a:ea typeface="微软雅黑" pitchFamily="34" charset="-122"/>
                </a:rPr>
                <a:t>XX</a:t>
              </a:r>
              <a:r>
                <a:rPr lang="zh-CN" altLang="en-US" sz="1500">
                  <a:solidFill>
                    <a:schemeClr val="tx1">
                      <a:lumMod val="95000"/>
                      <a:lumOff val="5000"/>
                    </a:schemeClr>
                  </a:solidFill>
                  <a:latin typeface="微软雅黑" pitchFamily="34" charset="-122"/>
                  <a:ea typeface="微软雅黑" pitchFamily="34" charset="-122"/>
                </a:rPr>
                <a:t>月</a:t>
              </a:r>
              <a:r>
                <a:rPr lang="en-US" altLang="zh-CN" sz="1500">
                  <a:solidFill>
                    <a:schemeClr val="tx1">
                      <a:lumMod val="95000"/>
                      <a:lumOff val="5000"/>
                    </a:schemeClr>
                  </a:solidFill>
                  <a:latin typeface="微软雅黑" pitchFamily="34" charset="-122"/>
                  <a:ea typeface="微软雅黑" pitchFamily="34" charset="-122"/>
                </a:rPr>
                <a:t>XX</a:t>
              </a:r>
              <a:r>
                <a:rPr lang="zh-CN" altLang="en-US" sz="1500">
                  <a:solidFill>
                    <a:schemeClr val="tx1">
                      <a:lumMod val="95000"/>
                      <a:lumOff val="5000"/>
                    </a:schemeClr>
                  </a:solidFill>
                  <a:latin typeface="微软雅黑" pitchFamily="34" charset="-122"/>
                  <a:ea typeface="微软雅黑" pitchFamily="34" charset="-122"/>
                </a:rPr>
                <a:t>日 </a:t>
              </a:r>
              <a:endParaRPr lang="zh-CN" altLang="en-US" sz="1500" dirty="0">
                <a:solidFill>
                  <a:schemeClr val="tx1">
                    <a:lumMod val="95000"/>
                    <a:lumOff val="5000"/>
                  </a:schemeClr>
                </a:solidFill>
                <a:latin typeface="微软雅黑" pitchFamily="34" charset="-122"/>
                <a:ea typeface="微软雅黑" pitchFamily="34" charset="-122"/>
              </a:endParaRPr>
            </a:p>
          </p:txBody>
        </p:sp>
        <p:sp>
          <p:nvSpPr>
            <p:cNvPr id="43" name="TextBox 90"/>
            <p:cNvSpPr txBox="1"/>
            <p:nvPr/>
          </p:nvSpPr>
          <p:spPr>
            <a:xfrm>
              <a:off x="3632960" y="3583425"/>
              <a:ext cx="1153954" cy="338554"/>
            </a:xfrm>
            <a:prstGeom prst="rect">
              <a:avLst/>
            </a:prstGeom>
            <a:noFill/>
          </p:spPr>
          <p:txBody>
            <a:bodyPr wrap="square" rtlCol="0">
              <a:spAutoFit/>
            </a:bodyPr>
            <a:lstStyle/>
            <a:p>
              <a:r>
                <a:rPr lang="zh-CN" altLang="en-US" sz="1600">
                  <a:solidFill>
                    <a:schemeClr val="tx1">
                      <a:lumMod val="95000"/>
                      <a:lumOff val="5000"/>
                    </a:schemeClr>
                  </a:solidFill>
                  <a:latin typeface="微软雅黑" pitchFamily="34" charset="-122"/>
                  <a:ea typeface="微软雅黑" pitchFamily="34" charset="-122"/>
                </a:rPr>
                <a:t>姓名：</a:t>
              </a:r>
              <a:endParaRPr lang="zh-CN" altLang="en-US" sz="1600" dirty="0">
                <a:solidFill>
                  <a:schemeClr val="tx1">
                    <a:lumMod val="95000"/>
                    <a:lumOff val="5000"/>
                  </a:schemeClr>
                </a:solidFill>
                <a:latin typeface="微软雅黑" pitchFamily="34" charset="-122"/>
                <a:ea typeface="微软雅黑" pitchFamily="34" charset="-122"/>
              </a:endParaRPr>
            </a:p>
          </p:txBody>
        </p:sp>
        <p:sp>
          <p:nvSpPr>
            <p:cNvPr id="44" name="TextBox 44"/>
            <p:cNvSpPr txBox="1"/>
            <p:nvPr/>
          </p:nvSpPr>
          <p:spPr>
            <a:xfrm>
              <a:off x="3632960" y="3929674"/>
              <a:ext cx="1180004" cy="338554"/>
            </a:xfrm>
            <a:prstGeom prst="rect">
              <a:avLst/>
            </a:prstGeom>
            <a:noFill/>
          </p:spPr>
          <p:txBody>
            <a:bodyPr wrap="square" rtlCol="0">
              <a:spAutoFit/>
            </a:bodyPr>
            <a:lstStyle/>
            <a:p>
              <a:r>
                <a:rPr lang="zh-CN" altLang="en-US" sz="1600">
                  <a:solidFill>
                    <a:schemeClr val="tx1">
                      <a:lumMod val="95000"/>
                      <a:lumOff val="5000"/>
                    </a:schemeClr>
                  </a:solidFill>
                  <a:latin typeface="微软雅黑" pitchFamily="34" charset="-122"/>
                  <a:ea typeface="微软雅黑" pitchFamily="34" charset="-122"/>
                </a:rPr>
                <a:t>专业：</a:t>
              </a:r>
              <a:endParaRPr lang="zh-CN" altLang="en-US" sz="1600" dirty="0">
                <a:solidFill>
                  <a:schemeClr val="tx1">
                    <a:lumMod val="95000"/>
                    <a:lumOff val="5000"/>
                  </a:schemeClr>
                </a:solidFill>
                <a:latin typeface="微软雅黑" pitchFamily="34" charset="-122"/>
                <a:ea typeface="微软雅黑" pitchFamily="34" charset="-122"/>
              </a:endParaRPr>
            </a:p>
          </p:txBody>
        </p:sp>
        <p:sp>
          <p:nvSpPr>
            <p:cNvPr id="45" name="TextBox 45"/>
            <p:cNvSpPr txBox="1"/>
            <p:nvPr/>
          </p:nvSpPr>
          <p:spPr>
            <a:xfrm>
              <a:off x="3632960" y="4285503"/>
              <a:ext cx="800219" cy="338554"/>
            </a:xfrm>
            <a:prstGeom prst="rect">
              <a:avLst/>
            </a:prstGeom>
            <a:noFill/>
          </p:spPr>
          <p:txBody>
            <a:bodyPr wrap="none" rtlCol="0">
              <a:spAutoFit/>
            </a:bodyPr>
            <a:lstStyle/>
            <a:p>
              <a:r>
                <a:rPr lang="zh-CN" altLang="en-US" sz="1600">
                  <a:solidFill>
                    <a:schemeClr val="tx1">
                      <a:lumMod val="95000"/>
                      <a:lumOff val="5000"/>
                    </a:schemeClr>
                  </a:solidFill>
                  <a:latin typeface="微软雅黑" pitchFamily="34" charset="-122"/>
                  <a:ea typeface="微软雅黑" pitchFamily="34" charset="-122"/>
                </a:rPr>
                <a:t>导师：</a:t>
              </a:r>
              <a:endParaRPr lang="zh-CN" altLang="en-US" sz="1600" dirty="0">
                <a:solidFill>
                  <a:schemeClr val="tx1">
                    <a:lumMod val="95000"/>
                    <a:lumOff val="5000"/>
                  </a:schemeClr>
                </a:solidFill>
                <a:latin typeface="微软雅黑" pitchFamily="34" charset="-122"/>
                <a:ea typeface="微软雅黑" pitchFamily="34" charset="-122"/>
              </a:endParaRPr>
            </a:p>
          </p:txBody>
        </p:sp>
        <p:sp>
          <p:nvSpPr>
            <p:cNvPr id="46" name="TextBox 46"/>
            <p:cNvSpPr txBox="1"/>
            <p:nvPr/>
          </p:nvSpPr>
          <p:spPr>
            <a:xfrm>
              <a:off x="3632960" y="4631752"/>
              <a:ext cx="800219" cy="338554"/>
            </a:xfrm>
            <a:prstGeom prst="rect">
              <a:avLst/>
            </a:prstGeom>
            <a:noFill/>
          </p:spPr>
          <p:txBody>
            <a:bodyPr wrap="none" rtlCol="0">
              <a:spAutoFit/>
            </a:bodyPr>
            <a:lstStyle/>
            <a:p>
              <a:r>
                <a:rPr lang="zh-CN" altLang="en-US" sz="1600">
                  <a:solidFill>
                    <a:schemeClr val="tx1">
                      <a:lumMod val="95000"/>
                      <a:lumOff val="5000"/>
                    </a:schemeClr>
                  </a:solidFill>
                  <a:latin typeface="微软雅黑" pitchFamily="34" charset="-122"/>
                  <a:ea typeface="微软雅黑" pitchFamily="34" charset="-122"/>
                </a:rPr>
                <a:t>日期：</a:t>
              </a:r>
              <a:endParaRPr lang="zh-CN" altLang="en-US" sz="1600" dirty="0">
                <a:solidFill>
                  <a:schemeClr val="tx1">
                    <a:lumMod val="95000"/>
                    <a:lumOff val="5000"/>
                  </a:schemeClr>
                </a:solidFill>
                <a:latin typeface="微软雅黑" pitchFamily="34" charset="-122"/>
                <a:ea typeface="微软雅黑" pitchFamily="34" charset="-122"/>
              </a:endParaRPr>
            </a:p>
          </p:txBody>
        </p:sp>
        <p:cxnSp>
          <p:nvCxnSpPr>
            <p:cNvPr id="47" name="直接连接符 46"/>
            <p:cNvCxnSpPr/>
            <p:nvPr/>
          </p:nvCxnSpPr>
          <p:spPr>
            <a:xfrm>
              <a:off x="4668948" y="3875668"/>
              <a:ext cx="208823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668948" y="4199704"/>
              <a:ext cx="208823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668948" y="4577746"/>
              <a:ext cx="208823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668948" y="4901782"/>
              <a:ext cx="208823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1510534" y="1722027"/>
            <a:ext cx="6144491" cy="584775"/>
          </a:xfrm>
          <a:prstGeom prst="rect">
            <a:avLst/>
          </a:prstGeom>
          <a:noFill/>
        </p:spPr>
        <p:txBody>
          <a:bodyPr wrap="square" rtlCol="0">
            <a:spAutoFit/>
          </a:bodyPr>
          <a:lstStyle/>
          <a:p>
            <a:pPr algn="ctr"/>
            <a:r>
              <a:rPr lang="zh-CN" altLang="en-US" sz="3200">
                <a:solidFill>
                  <a:schemeClr val="bg1"/>
                </a:solidFill>
                <a:latin typeface="华康俪金黑W8(P)" pitchFamily="34" charset="-122"/>
                <a:ea typeface="华康俪金黑W8(P)" pitchFamily="34" charset="-122"/>
              </a:rPr>
              <a:t>框架完整简约精致论文答辩模板</a:t>
            </a:r>
            <a:endParaRPr lang="zh-CN" altLang="en-US" sz="3200" dirty="0">
              <a:solidFill>
                <a:schemeClr val="bg1"/>
              </a:solidFill>
              <a:latin typeface="华康俪金黑W8(P)" pitchFamily="34" charset="-122"/>
              <a:ea typeface="华康俪金黑W8(P)" pitchFamily="34" charset="-122"/>
            </a:endParaRPr>
          </a:p>
        </p:txBody>
      </p:sp>
    </p:spTree>
    <p:extLst>
      <p:ext uri="{BB962C8B-B14F-4D97-AF65-F5344CB8AC3E}">
        <p14:creationId xmlns:p14="http://schemas.microsoft.com/office/powerpoint/2010/main" val="209391856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750"/>
                                        <p:tgtEl>
                                          <p:spTgt spid="39"/>
                                        </p:tgtEl>
                                      </p:cBhvr>
                                    </p:animEffect>
                                    <p:anim calcmode="lin" valueType="num">
                                      <p:cBhvr>
                                        <p:cTn id="8" dur="750" fill="hold"/>
                                        <p:tgtEl>
                                          <p:spTgt spid="39"/>
                                        </p:tgtEl>
                                        <p:attrNameLst>
                                          <p:attrName>ppt_x</p:attrName>
                                        </p:attrNameLst>
                                      </p:cBhvr>
                                      <p:tavLst>
                                        <p:tav tm="0">
                                          <p:val>
                                            <p:strVal val="#ppt_x"/>
                                          </p:val>
                                        </p:tav>
                                        <p:tav tm="100000">
                                          <p:val>
                                            <p:strVal val="#ppt_x"/>
                                          </p:val>
                                        </p:tav>
                                      </p:tavLst>
                                    </p:anim>
                                    <p:anim calcmode="lin" valueType="num">
                                      <p:cBhvr>
                                        <p:cTn id="9" dur="75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8"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left)">
                                      <p:cBhvr>
                                        <p:cTn id="13" dur="750"/>
                                        <p:tgtEl>
                                          <p:spTgt spid="51"/>
                                        </p:tgtEl>
                                      </p:cBhvr>
                                    </p:animEffect>
                                  </p:childTnLst>
                                </p:cTn>
                              </p:par>
                            </p:childTnLst>
                          </p:cTn>
                        </p:par>
                        <p:par>
                          <p:cTn id="14" fill="hold">
                            <p:stCondLst>
                              <p:cond delay="1500"/>
                            </p:stCondLst>
                            <p:childTnLst>
                              <p:par>
                                <p:cTn id="15" presetID="16" presetClass="entr" presetSubtype="37" fill="hold" nodeType="afterEffect">
                                  <p:stCondLst>
                                    <p:cond delay="0"/>
                                  </p:stCondLst>
                                  <p:childTnLst>
                                    <p:set>
                                      <p:cBhvr>
                                        <p:cTn id="16" dur="1" fill="hold">
                                          <p:stCondLst>
                                            <p:cond delay="0"/>
                                          </p:stCondLst>
                                        </p:cTn>
                                        <p:tgtEl>
                                          <p:spTgt spid="52">
                                            <p:txEl>
                                              <p:pRg st="0" end="0"/>
                                            </p:txEl>
                                          </p:spTgt>
                                        </p:tgtEl>
                                        <p:attrNameLst>
                                          <p:attrName>style.visibility</p:attrName>
                                        </p:attrNameLst>
                                      </p:cBhvr>
                                      <p:to>
                                        <p:strVal val="visible"/>
                                      </p:to>
                                    </p:set>
                                    <p:animEffect transition="in" filter="barn(outVertical)">
                                      <p:cBhvr>
                                        <p:cTn id="17" dur="500"/>
                                        <p:tgtEl>
                                          <p:spTgt spid="52">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500"/>
                            </p:stCondLst>
                            <p:childTnLst>
                              <p:par>
                                <p:cTn id="23" presetID="18" presetClass="entr" presetSubtype="6"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strips(downRight)">
                                      <p:cBhvr>
                                        <p:cTn id="25"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8">
            <a:extLst>
              <a:ext uri="{FF2B5EF4-FFF2-40B4-BE49-F238E27FC236}">
                <a16:creationId xmlns:a16="http://schemas.microsoft.com/office/drawing/2014/main" id="{CC297820-C5A4-BBEB-0E71-BCB792DEC1D6}"/>
              </a:ext>
            </a:extLst>
          </p:cNvPr>
          <p:cNvSpPr txBox="1"/>
          <p:nvPr/>
        </p:nvSpPr>
        <p:spPr>
          <a:xfrm>
            <a:off x="163773" y="2347015"/>
            <a:ext cx="3123394" cy="584775"/>
          </a:xfrm>
          <a:prstGeom prst="rect">
            <a:avLst/>
          </a:prstGeom>
          <a:noFill/>
        </p:spPr>
        <p:txBody>
          <a:bodyPr wrap="square" rtlCol="0">
            <a:spAutoFit/>
          </a:bodyPr>
          <a:lstStyle/>
          <a:p>
            <a:r>
              <a:rPr lang="en-US" altLang="zh-CN" sz="3200" b="1">
                <a:solidFill>
                  <a:schemeClr val="bg1">
                    <a:lumMod val="65000"/>
                  </a:schemeClr>
                </a:solidFill>
                <a:latin typeface="微软雅黑" pitchFamily="34" charset="-122"/>
                <a:ea typeface="微软雅黑" pitchFamily="34" charset="-122"/>
              </a:rPr>
              <a:t>CONTENTS</a:t>
            </a:r>
            <a:endParaRPr lang="zh-CN" altLang="en-US" sz="3200" b="1" dirty="0">
              <a:solidFill>
                <a:schemeClr val="bg1">
                  <a:lumMod val="65000"/>
                </a:schemeClr>
              </a:solidFill>
              <a:latin typeface="微软雅黑" pitchFamily="34" charset="-122"/>
              <a:ea typeface="微软雅黑" pitchFamily="34" charset="-122"/>
            </a:endParaRPr>
          </a:p>
        </p:txBody>
      </p:sp>
      <p:sp>
        <p:nvSpPr>
          <p:cNvPr id="3" name="文本框 11">
            <a:extLst>
              <a:ext uri="{FF2B5EF4-FFF2-40B4-BE49-F238E27FC236}">
                <a16:creationId xmlns:a16="http://schemas.microsoft.com/office/drawing/2014/main" id="{9484C1C8-FD4A-ACE2-1CD2-8F15430C81B1}"/>
              </a:ext>
            </a:extLst>
          </p:cNvPr>
          <p:cNvSpPr txBox="1"/>
          <p:nvPr/>
        </p:nvSpPr>
        <p:spPr>
          <a:xfrm>
            <a:off x="1979712" y="1976522"/>
            <a:ext cx="902811" cy="523220"/>
          </a:xfrm>
          <a:prstGeom prst="rect">
            <a:avLst/>
          </a:prstGeom>
          <a:noFill/>
        </p:spPr>
        <p:txBody>
          <a:bodyPr wrap="none" rtlCol="0">
            <a:spAutoFit/>
          </a:bodyPr>
          <a:lstStyle/>
          <a:p>
            <a:r>
              <a:rPr lang="zh-CN" altLang="en-US" sz="2800" b="1">
                <a:solidFill>
                  <a:srgbClr val="414455"/>
                </a:solidFill>
                <a:latin typeface="微软雅黑" pitchFamily="34" charset="-122"/>
                <a:ea typeface="微软雅黑" pitchFamily="34" charset="-122"/>
              </a:rPr>
              <a:t>目录</a:t>
            </a:r>
            <a:endParaRPr lang="zh-CN" altLang="en-US" sz="2800" b="1" dirty="0">
              <a:solidFill>
                <a:srgbClr val="414455"/>
              </a:solidFill>
              <a:latin typeface="微软雅黑" pitchFamily="34" charset="-122"/>
              <a:ea typeface="微软雅黑" pitchFamily="34" charset="-122"/>
            </a:endParaRPr>
          </a:p>
        </p:txBody>
      </p:sp>
      <p:sp>
        <p:nvSpPr>
          <p:cNvPr id="4" name="文本框 18">
            <a:extLst>
              <a:ext uri="{FF2B5EF4-FFF2-40B4-BE49-F238E27FC236}">
                <a16:creationId xmlns:a16="http://schemas.microsoft.com/office/drawing/2014/main" id="{6004CFCF-5C2C-6126-795A-416F7F172213}"/>
              </a:ext>
            </a:extLst>
          </p:cNvPr>
          <p:cNvSpPr txBox="1"/>
          <p:nvPr/>
        </p:nvSpPr>
        <p:spPr>
          <a:xfrm>
            <a:off x="3984044" y="2114494"/>
            <a:ext cx="877163" cy="300082"/>
          </a:xfrm>
          <a:prstGeom prst="rect">
            <a:avLst/>
          </a:prstGeom>
          <a:noFill/>
        </p:spPr>
        <p:txBody>
          <a:bodyPr wrap="none" rtlCol="0">
            <a:spAutoFit/>
          </a:bodyPr>
          <a:lstStyle/>
          <a:p>
            <a:r>
              <a:rPr lang="zh-CN" altLang="en-US" dirty="0">
                <a:solidFill>
                  <a:schemeClr val="tx1">
                    <a:lumMod val="75000"/>
                    <a:lumOff val="25000"/>
                  </a:schemeClr>
                </a:solidFill>
                <a:latin typeface="微软雅黑" pitchFamily="34" charset="-122"/>
                <a:ea typeface="微软雅黑" pitchFamily="34" charset="-122"/>
              </a:rPr>
              <a:t>需求分析</a:t>
            </a:r>
          </a:p>
        </p:txBody>
      </p:sp>
      <p:grpSp>
        <p:nvGrpSpPr>
          <p:cNvPr id="5" name="组合 4">
            <a:extLst>
              <a:ext uri="{FF2B5EF4-FFF2-40B4-BE49-F238E27FC236}">
                <a16:creationId xmlns:a16="http://schemas.microsoft.com/office/drawing/2014/main" id="{49714350-CECB-0ACC-C504-53BEF69280F9}"/>
              </a:ext>
            </a:extLst>
          </p:cNvPr>
          <p:cNvGrpSpPr/>
          <p:nvPr/>
        </p:nvGrpSpPr>
        <p:grpSpPr>
          <a:xfrm>
            <a:off x="3530409" y="2047768"/>
            <a:ext cx="452678" cy="523220"/>
            <a:chOff x="3530409" y="2047768"/>
            <a:chExt cx="452678" cy="523220"/>
          </a:xfrm>
        </p:grpSpPr>
        <p:sp>
          <p:nvSpPr>
            <p:cNvPr id="6" name="文本框 16">
              <a:extLst>
                <a:ext uri="{FF2B5EF4-FFF2-40B4-BE49-F238E27FC236}">
                  <a16:creationId xmlns:a16="http://schemas.microsoft.com/office/drawing/2014/main" id="{72E65385-5C7F-E85B-F6AC-5C0FE78F93F6}"/>
                </a:ext>
              </a:extLst>
            </p:cNvPr>
            <p:cNvSpPr txBox="1"/>
            <p:nvPr/>
          </p:nvSpPr>
          <p:spPr>
            <a:xfrm>
              <a:off x="3530409" y="2047768"/>
              <a:ext cx="367408" cy="523220"/>
            </a:xfrm>
            <a:prstGeom prst="rect">
              <a:avLst/>
            </a:prstGeom>
            <a:noFill/>
          </p:spPr>
          <p:txBody>
            <a:bodyPr wrap="none" rtlCol="0">
              <a:spAutoFit/>
            </a:bodyPr>
            <a:lstStyle/>
            <a:p>
              <a:pPr algn="ctr"/>
              <a:r>
                <a:rPr lang="en-US" altLang="zh-CN" sz="2800">
                  <a:solidFill>
                    <a:srgbClr val="414455"/>
                  </a:solidFill>
                  <a:ea typeface="微软雅黑" pitchFamily="34" charset="-122"/>
                </a:rPr>
                <a:t>1</a:t>
              </a:r>
              <a:endParaRPr lang="zh-CN" altLang="en-US" sz="2800" dirty="0">
                <a:solidFill>
                  <a:srgbClr val="414455"/>
                </a:solidFill>
                <a:ea typeface="微软雅黑" pitchFamily="34" charset="-122"/>
              </a:endParaRPr>
            </a:p>
          </p:txBody>
        </p:sp>
        <p:cxnSp>
          <p:nvCxnSpPr>
            <p:cNvPr id="7" name="直接连接符 6">
              <a:extLst>
                <a:ext uri="{FF2B5EF4-FFF2-40B4-BE49-F238E27FC236}">
                  <a16:creationId xmlns:a16="http://schemas.microsoft.com/office/drawing/2014/main" id="{01345BEB-2A4F-CECB-9328-47E02A799A5C}"/>
                </a:ext>
              </a:extLst>
            </p:cNvPr>
            <p:cNvCxnSpPr/>
            <p:nvPr/>
          </p:nvCxnSpPr>
          <p:spPr>
            <a:xfrm flipH="1">
              <a:off x="3736631" y="222740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8" name="文本框 21">
            <a:extLst>
              <a:ext uri="{FF2B5EF4-FFF2-40B4-BE49-F238E27FC236}">
                <a16:creationId xmlns:a16="http://schemas.microsoft.com/office/drawing/2014/main" id="{B8E2AB03-8002-A7F0-F378-7F5C95F4FF27}"/>
              </a:ext>
            </a:extLst>
          </p:cNvPr>
          <p:cNvSpPr txBox="1"/>
          <p:nvPr/>
        </p:nvSpPr>
        <p:spPr>
          <a:xfrm>
            <a:off x="6570727" y="2139271"/>
            <a:ext cx="1441420" cy="307777"/>
          </a:xfrm>
          <a:prstGeom prst="rect">
            <a:avLst/>
          </a:prstGeom>
          <a:noFill/>
        </p:spPr>
        <p:txBody>
          <a:bodyPr wrap="none" rtlCol="0">
            <a:spAutoFit/>
          </a:bodyPr>
          <a:lstStyle/>
          <a:p>
            <a:r>
              <a:rPr lang="zh-CN" altLang="en-US" sz="1400" dirty="0">
                <a:solidFill>
                  <a:schemeClr val="tx1">
                    <a:lumMod val="75000"/>
                    <a:lumOff val="25000"/>
                  </a:schemeClr>
                </a:solidFill>
                <a:latin typeface="微软雅黑" pitchFamily="34" charset="-122"/>
                <a:ea typeface="微软雅黑" pitchFamily="34" charset="-122"/>
              </a:rPr>
              <a:t>数据库实施代码</a:t>
            </a:r>
          </a:p>
        </p:txBody>
      </p:sp>
      <p:grpSp>
        <p:nvGrpSpPr>
          <p:cNvPr id="9" name="组合 8">
            <a:extLst>
              <a:ext uri="{FF2B5EF4-FFF2-40B4-BE49-F238E27FC236}">
                <a16:creationId xmlns:a16="http://schemas.microsoft.com/office/drawing/2014/main" id="{7443CCD4-F5F0-EF8F-D6D8-61EA8A3E0B7F}"/>
              </a:ext>
            </a:extLst>
          </p:cNvPr>
          <p:cNvGrpSpPr/>
          <p:nvPr/>
        </p:nvGrpSpPr>
        <p:grpSpPr>
          <a:xfrm>
            <a:off x="6086713" y="2057986"/>
            <a:ext cx="484013" cy="523220"/>
            <a:chOff x="6086713" y="2057986"/>
            <a:chExt cx="484013" cy="523220"/>
          </a:xfrm>
        </p:grpSpPr>
        <p:sp>
          <p:nvSpPr>
            <p:cNvPr id="10" name="文本框 20">
              <a:extLst>
                <a:ext uri="{FF2B5EF4-FFF2-40B4-BE49-F238E27FC236}">
                  <a16:creationId xmlns:a16="http://schemas.microsoft.com/office/drawing/2014/main" id="{A931490A-9FC3-1154-D4F3-D2E865389FCF}"/>
                </a:ext>
              </a:extLst>
            </p:cNvPr>
            <p:cNvSpPr txBox="1"/>
            <p:nvPr/>
          </p:nvSpPr>
          <p:spPr>
            <a:xfrm>
              <a:off x="6086713" y="2057986"/>
              <a:ext cx="367408" cy="523220"/>
            </a:xfrm>
            <a:prstGeom prst="rect">
              <a:avLst/>
            </a:prstGeom>
            <a:noFill/>
          </p:spPr>
          <p:txBody>
            <a:bodyPr wrap="none" rtlCol="0">
              <a:spAutoFit/>
            </a:bodyPr>
            <a:lstStyle/>
            <a:p>
              <a:pPr algn="ctr"/>
              <a:r>
                <a:rPr lang="en-US" altLang="zh-CN" sz="2800">
                  <a:solidFill>
                    <a:srgbClr val="414455"/>
                  </a:solidFill>
                  <a:ea typeface="微软雅黑" pitchFamily="34" charset="-122"/>
                </a:rPr>
                <a:t>4</a:t>
              </a:r>
              <a:endParaRPr lang="zh-CN" altLang="en-US" sz="2800" dirty="0">
                <a:solidFill>
                  <a:srgbClr val="414455"/>
                </a:solidFill>
                <a:ea typeface="微软雅黑" pitchFamily="34" charset="-122"/>
              </a:endParaRPr>
            </a:p>
          </p:txBody>
        </p:sp>
        <p:cxnSp>
          <p:nvCxnSpPr>
            <p:cNvPr id="11" name="直接连接符 10">
              <a:extLst>
                <a:ext uri="{FF2B5EF4-FFF2-40B4-BE49-F238E27FC236}">
                  <a16:creationId xmlns:a16="http://schemas.microsoft.com/office/drawing/2014/main" id="{7360B33D-67FC-917D-3D9B-B39CBDF45AB3}"/>
                </a:ext>
              </a:extLst>
            </p:cNvPr>
            <p:cNvCxnSpPr/>
            <p:nvPr/>
          </p:nvCxnSpPr>
          <p:spPr>
            <a:xfrm flipH="1">
              <a:off x="6324270" y="222740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2" name="文本框 24">
            <a:extLst>
              <a:ext uri="{FF2B5EF4-FFF2-40B4-BE49-F238E27FC236}">
                <a16:creationId xmlns:a16="http://schemas.microsoft.com/office/drawing/2014/main" id="{ACA7A23A-32B9-6F19-87A0-C1F02384B5A7}"/>
              </a:ext>
            </a:extLst>
          </p:cNvPr>
          <p:cNvSpPr txBox="1"/>
          <p:nvPr/>
        </p:nvSpPr>
        <p:spPr>
          <a:xfrm>
            <a:off x="3984044" y="2693876"/>
            <a:ext cx="1223412" cy="300082"/>
          </a:xfrm>
          <a:prstGeom prst="rect">
            <a:avLst/>
          </a:prstGeom>
          <a:noFill/>
        </p:spPr>
        <p:txBody>
          <a:bodyPr wrap="none" rtlCol="0">
            <a:spAutoFit/>
          </a:bodyPr>
          <a:lstStyle/>
          <a:p>
            <a:r>
              <a:rPr lang="zh-CN" altLang="en-US" dirty="0">
                <a:solidFill>
                  <a:schemeClr val="tx1">
                    <a:lumMod val="75000"/>
                    <a:lumOff val="25000"/>
                  </a:schemeClr>
                </a:solidFill>
                <a:latin typeface="微软雅黑" pitchFamily="34" charset="-122"/>
                <a:ea typeface="微软雅黑" pitchFamily="34" charset="-122"/>
              </a:rPr>
              <a:t>概念结构设计</a:t>
            </a:r>
          </a:p>
        </p:txBody>
      </p:sp>
      <p:grpSp>
        <p:nvGrpSpPr>
          <p:cNvPr id="13" name="组合 12">
            <a:extLst>
              <a:ext uri="{FF2B5EF4-FFF2-40B4-BE49-F238E27FC236}">
                <a16:creationId xmlns:a16="http://schemas.microsoft.com/office/drawing/2014/main" id="{44B529B8-E428-8E07-8778-1C0EEA92266D}"/>
              </a:ext>
            </a:extLst>
          </p:cNvPr>
          <p:cNvGrpSpPr/>
          <p:nvPr/>
        </p:nvGrpSpPr>
        <p:grpSpPr>
          <a:xfrm>
            <a:off x="3530409" y="2627150"/>
            <a:ext cx="452678" cy="523220"/>
            <a:chOff x="3530409" y="2627150"/>
            <a:chExt cx="452678" cy="523220"/>
          </a:xfrm>
        </p:grpSpPr>
        <p:sp>
          <p:nvSpPr>
            <p:cNvPr id="14" name="文本框 23">
              <a:extLst>
                <a:ext uri="{FF2B5EF4-FFF2-40B4-BE49-F238E27FC236}">
                  <a16:creationId xmlns:a16="http://schemas.microsoft.com/office/drawing/2014/main" id="{41344CF5-4503-32B3-56AC-BC7BC02A19A1}"/>
                </a:ext>
              </a:extLst>
            </p:cNvPr>
            <p:cNvSpPr txBox="1"/>
            <p:nvPr/>
          </p:nvSpPr>
          <p:spPr>
            <a:xfrm>
              <a:off x="3530409" y="2627150"/>
              <a:ext cx="367408" cy="523220"/>
            </a:xfrm>
            <a:prstGeom prst="rect">
              <a:avLst/>
            </a:prstGeom>
            <a:noFill/>
          </p:spPr>
          <p:txBody>
            <a:bodyPr wrap="none" rtlCol="0">
              <a:spAutoFit/>
            </a:bodyPr>
            <a:lstStyle/>
            <a:p>
              <a:pPr algn="ctr"/>
              <a:r>
                <a:rPr lang="en-US" altLang="zh-CN" sz="2800">
                  <a:solidFill>
                    <a:srgbClr val="414455"/>
                  </a:solidFill>
                  <a:ea typeface="微软雅黑" pitchFamily="34" charset="-122"/>
                </a:rPr>
                <a:t>2</a:t>
              </a:r>
              <a:endParaRPr lang="zh-CN" altLang="en-US" sz="2800" dirty="0">
                <a:solidFill>
                  <a:srgbClr val="414455"/>
                </a:solidFill>
                <a:ea typeface="微软雅黑" pitchFamily="34" charset="-122"/>
              </a:endParaRPr>
            </a:p>
          </p:txBody>
        </p:sp>
        <p:cxnSp>
          <p:nvCxnSpPr>
            <p:cNvPr id="15" name="直接连接符 14">
              <a:extLst>
                <a:ext uri="{FF2B5EF4-FFF2-40B4-BE49-F238E27FC236}">
                  <a16:creationId xmlns:a16="http://schemas.microsoft.com/office/drawing/2014/main" id="{E20E65C8-83DF-1BBA-DF01-004756A2C4DF}"/>
                </a:ext>
              </a:extLst>
            </p:cNvPr>
            <p:cNvCxnSpPr/>
            <p:nvPr/>
          </p:nvCxnSpPr>
          <p:spPr>
            <a:xfrm flipH="1">
              <a:off x="3736631" y="280678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6" name="文本框 27">
            <a:extLst>
              <a:ext uri="{FF2B5EF4-FFF2-40B4-BE49-F238E27FC236}">
                <a16:creationId xmlns:a16="http://schemas.microsoft.com/office/drawing/2014/main" id="{54F9A0B0-6B26-0C10-F250-291C1D595115}"/>
              </a:ext>
            </a:extLst>
          </p:cNvPr>
          <p:cNvSpPr txBox="1"/>
          <p:nvPr/>
        </p:nvSpPr>
        <p:spPr>
          <a:xfrm>
            <a:off x="6570727" y="2718653"/>
            <a:ext cx="543739" cy="307777"/>
          </a:xfrm>
          <a:prstGeom prst="rect">
            <a:avLst/>
          </a:prstGeom>
          <a:noFill/>
        </p:spPr>
        <p:txBody>
          <a:bodyPr wrap="none" rtlCol="0">
            <a:spAutoFit/>
          </a:bodyPr>
          <a:lstStyle/>
          <a:p>
            <a:r>
              <a:rPr lang="zh-CN" altLang="en-US" sz="1400" dirty="0">
                <a:solidFill>
                  <a:schemeClr val="tx1">
                    <a:lumMod val="75000"/>
                    <a:lumOff val="25000"/>
                  </a:schemeClr>
                </a:solidFill>
                <a:latin typeface="微软雅黑" pitchFamily="34" charset="-122"/>
                <a:ea typeface="微软雅黑" pitchFamily="34" charset="-122"/>
              </a:rPr>
              <a:t>总结</a:t>
            </a:r>
          </a:p>
        </p:txBody>
      </p:sp>
      <p:grpSp>
        <p:nvGrpSpPr>
          <p:cNvPr id="17" name="组合 16">
            <a:extLst>
              <a:ext uri="{FF2B5EF4-FFF2-40B4-BE49-F238E27FC236}">
                <a16:creationId xmlns:a16="http://schemas.microsoft.com/office/drawing/2014/main" id="{8BD5701C-0BC2-DC25-18F3-F1918712AF73}"/>
              </a:ext>
            </a:extLst>
          </p:cNvPr>
          <p:cNvGrpSpPr/>
          <p:nvPr/>
        </p:nvGrpSpPr>
        <p:grpSpPr>
          <a:xfrm>
            <a:off x="6086713" y="2637368"/>
            <a:ext cx="484013" cy="523220"/>
            <a:chOff x="6086713" y="2637368"/>
            <a:chExt cx="484013" cy="523220"/>
          </a:xfrm>
        </p:grpSpPr>
        <p:sp>
          <p:nvSpPr>
            <p:cNvPr id="18" name="文本框 26">
              <a:extLst>
                <a:ext uri="{FF2B5EF4-FFF2-40B4-BE49-F238E27FC236}">
                  <a16:creationId xmlns:a16="http://schemas.microsoft.com/office/drawing/2014/main" id="{213BA681-8FF7-2BA0-F0F0-E318BC69B20C}"/>
                </a:ext>
              </a:extLst>
            </p:cNvPr>
            <p:cNvSpPr txBox="1"/>
            <p:nvPr/>
          </p:nvSpPr>
          <p:spPr>
            <a:xfrm>
              <a:off x="6086713" y="2637368"/>
              <a:ext cx="367408" cy="523220"/>
            </a:xfrm>
            <a:prstGeom prst="rect">
              <a:avLst/>
            </a:prstGeom>
            <a:noFill/>
          </p:spPr>
          <p:txBody>
            <a:bodyPr wrap="none" rtlCol="0">
              <a:spAutoFit/>
            </a:bodyPr>
            <a:lstStyle/>
            <a:p>
              <a:pPr algn="ctr"/>
              <a:r>
                <a:rPr lang="en-US" altLang="zh-CN" sz="2800">
                  <a:solidFill>
                    <a:srgbClr val="414455"/>
                  </a:solidFill>
                  <a:ea typeface="微软雅黑" pitchFamily="34" charset="-122"/>
                </a:rPr>
                <a:t>5</a:t>
              </a:r>
              <a:endParaRPr lang="zh-CN" altLang="en-US" sz="2800" dirty="0">
                <a:solidFill>
                  <a:srgbClr val="414455"/>
                </a:solidFill>
                <a:ea typeface="微软雅黑" pitchFamily="34" charset="-122"/>
              </a:endParaRPr>
            </a:p>
          </p:txBody>
        </p:sp>
        <p:cxnSp>
          <p:nvCxnSpPr>
            <p:cNvPr id="19" name="直接连接符 18">
              <a:extLst>
                <a:ext uri="{FF2B5EF4-FFF2-40B4-BE49-F238E27FC236}">
                  <a16:creationId xmlns:a16="http://schemas.microsoft.com/office/drawing/2014/main" id="{CD180BE5-AC83-DA26-549D-B553C6033D0B}"/>
                </a:ext>
              </a:extLst>
            </p:cNvPr>
            <p:cNvCxnSpPr/>
            <p:nvPr/>
          </p:nvCxnSpPr>
          <p:spPr>
            <a:xfrm flipH="1">
              <a:off x="6324270" y="280678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0" name="文本框 30">
            <a:extLst>
              <a:ext uri="{FF2B5EF4-FFF2-40B4-BE49-F238E27FC236}">
                <a16:creationId xmlns:a16="http://schemas.microsoft.com/office/drawing/2014/main" id="{C7798215-26B6-61D7-85F3-B32F5561527A}"/>
              </a:ext>
            </a:extLst>
          </p:cNvPr>
          <p:cNvSpPr txBox="1"/>
          <p:nvPr/>
        </p:nvSpPr>
        <p:spPr>
          <a:xfrm>
            <a:off x="3984044" y="3267619"/>
            <a:ext cx="1223412" cy="300082"/>
          </a:xfrm>
          <a:prstGeom prst="rect">
            <a:avLst/>
          </a:prstGeom>
          <a:noFill/>
        </p:spPr>
        <p:txBody>
          <a:bodyPr wrap="none" rtlCol="0">
            <a:spAutoFit/>
          </a:bodyPr>
          <a:lstStyle/>
          <a:p>
            <a:r>
              <a:rPr lang="zh-CN" altLang="en-US" dirty="0">
                <a:solidFill>
                  <a:schemeClr val="tx1">
                    <a:lumMod val="75000"/>
                    <a:lumOff val="25000"/>
                  </a:schemeClr>
                </a:solidFill>
                <a:latin typeface="微软雅黑" pitchFamily="34" charset="-122"/>
                <a:ea typeface="微软雅黑" pitchFamily="34" charset="-122"/>
              </a:rPr>
              <a:t>物理结构设计</a:t>
            </a:r>
          </a:p>
        </p:txBody>
      </p:sp>
      <p:grpSp>
        <p:nvGrpSpPr>
          <p:cNvPr id="21" name="组合 20">
            <a:extLst>
              <a:ext uri="{FF2B5EF4-FFF2-40B4-BE49-F238E27FC236}">
                <a16:creationId xmlns:a16="http://schemas.microsoft.com/office/drawing/2014/main" id="{8AD638EF-9139-F5AD-C908-D62831F64271}"/>
              </a:ext>
            </a:extLst>
          </p:cNvPr>
          <p:cNvGrpSpPr/>
          <p:nvPr/>
        </p:nvGrpSpPr>
        <p:grpSpPr>
          <a:xfrm>
            <a:off x="3530409" y="3200893"/>
            <a:ext cx="452678" cy="523220"/>
            <a:chOff x="3530409" y="3200893"/>
            <a:chExt cx="452678" cy="523220"/>
          </a:xfrm>
        </p:grpSpPr>
        <p:sp>
          <p:nvSpPr>
            <p:cNvPr id="22" name="文本框 29">
              <a:extLst>
                <a:ext uri="{FF2B5EF4-FFF2-40B4-BE49-F238E27FC236}">
                  <a16:creationId xmlns:a16="http://schemas.microsoft.com/office/drawing/2014/main" id="{3B2CE11D-DC0A-8030-F4A2-6C1BBCC8565B}"/>
                </a:ext>
              </a:extLst>
            </p:cNvPr>
            <p:cNvSpPr txBox="1"/>
            <p:nvPr/>
          </p:nvSpPr>
          <p:spPr>
            <a:xfrm>
              <a:off x="3530409" y="3200893"/>
              <a:ext cx="367408" cy="523220"/>
            </a:xfrm>
            <a:prstGeom prst="rect">
              <a:avLst/>
            </a:prstGeom>
            <a:noFill/>
          </p:spPr>
          <p:txBody>
            <a:bodyPr wrap="none" rtlCol="0">
              <a:spAutoFit/>
            </a:bodyPr>
            <a:lstStyle/>
            <a:p>
              <a:pPr algn="ctr"/>
              <a:r>
                <a:rPr lang="en-US" altLang="zh-CN" sz="2800">
                  <a:solidFill>
                    <a:srgbClr val="414455"/>
                  </a:solidFill>
                  <a:ea typeface="微软雅黑" pitchFamily="34" charset="-122"/>
                </a:rPr>
                <a:t>3</a:t>
              </a:r>
              <a:endParaRPr lang="zh-CN" altLang="en-US" sz="2800" dirty="0">
                <a:solidFill>
                  <a:srgbClr val="414455"/>
                </a:solidFill>
                <a:ea typeface="微软雅黑" pitchFamily="34" charset="-122"/>
              </a:endParaRPr>
            </a:p>
          </p:txBody>
        </p:sp>
        <p:cxnSp>
          <p:nvCxnSpPr>
            <p:cNvPr id="23" name="直接连接符 22">
              <a:extLst>
                <a:ext uri="{FF2B5EF4-FFF2-40B4-BE49-F238E27FC236}">
                  <a16:creationId xmlns:a16="http://schemas.microsoft.com/office/drawing/2014/main" id="{D18A2925-D34E-01BB-E30B-363D4043F78E}"/>
                </a:ext>
              </a:extLst>
            </p:cNvPr>
            <p:cNvCxnSpPr/>
            <p:nvPr/>
          </p:nvCxnSpPr>
          <p:spPr>
            <a:xfrm flipH="1">
              <a:off x="3736631" y="338052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a:extLst>
              <a:ext uri="{FF2B5EF4-FFF2-40B4-BE49-F238E27FC236}">
                <a16:creationId xmlns:a16="http://schemas.microsoft.com/office/drawing/2014/main" id="{89A1ACFB-743E-EC0C-D4C1-69FA954AD397}"/>
              </a:ext>
            </a:extLst>
          </p:cNvPr>
          <p:cNvCxnSpPr/>
          <p:nvPr/>
        </p:nvCxnSpPr>
        <p:spPr>
          <a:xfrm>
            <a:off x="3278460" y="2139271"/>
            <a:ext cx="0" cy="15472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63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750"/>
                                        <p:tgtEl>
                                          <p:spTgt spid="2"/>
                                        </p:tgtEl>
                                      </p:cBhvr>
                                    </p:animEffect>
                                  </p:childTnLst>
                                </p:cTn>
                              </p:par>
                            </p:childTnLst>
                          </p:cTn>
                        </p:par>
                        <p:par>
                          <p:cTn id="11" fill="hold">
                            <p:stCondLst>
                              <p:cond delay="750"/>
                            </p:stCondLst>
                            <p:childTnLst>
                              <p:par>
                                <p:cTn id="12" presetID="2" presetClass="entr" presetSubtype="1"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ppt_x"/>
                                          </p:val>
                                        </p:tav>
                                        <p:tav tm="100000">
                                          <p:val>
                                            <p:strVal val="#ppt_x"/>
                                          </p:val>
                                        </p:tav>
                                      </p:tavLst>
                                    </p:anim>
                                    <p:anim calcmode="lin" valueType="num">
                                      <p:cBhvr additive="base">
                                        <p:cTn id="15" dur="500" fill="hold"/>
                                        <p:tgtEl>
                                          <p:spTgt spid="24"/>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par>
                                <p:cTn id="20" presetID="56" presetClass="path" presetSubtype="0" accel="50000" decel="50000" fill="hold" nodeType="withEffect">
                                  <p:stCondLst>
                                    <p:cond delay="0"/>
                                  </p:stCondLst>
                                  <p:childTnLst>
                                    <p:animMotion origin="layout" path="M -0.03737 0.04121 L -6.25E-7 -3.33333E-6 " pathEditMode="relative" rAng="0" ptsTypes="AA">
                                      <p:cBhvr>
                                        <p:cTn id="21" dur="700" fill="hold"/>
                                        <p:tgtEl>
                                          <p:spTgt spid="5"/>
                                        </p:tgtEl>
                                        <p:attrNameLst>
                                          <p:attrName>ppt_x</p:attrName>
                                          <p:attrName>ppt_y</p:attrName>
                                        </p:attrNameLst>
                                      </p:cBhvr>
                                      <p:rCtr x="1862" y="-2060"/>
                                    </p:animMotion>
                                  </p:childTnLst>
                                </p:cTn>
                              </p:par>
                              <p:par>
                                <p:cTn id="22" presetID="22" presetClass="entr" presetSubtype="8" fill="hold" grpId="0"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10" presetClass="entr" presetSubtype="0" fill="hold" nodeType="withEffect">
                                  <p:stCondLst>
                                    <p:cond delay="2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par>
                                <p:cTn id="28" presetID="56" presetClass="path" presetSubtype="0" accel="50000" decel="50000" fill="hold" nodeType="withEffect">
                                  <p:stCondLst>
                                    <p:cond delay="250"/>
                                  </p:stCondLst>
                                  <p:childTnLst>
                                    <p:animMotion origin="layout" path="M -0.03737 0.0412 L -6.25E-7 2.96296E-6 " pathEditMode="relative" rAng="0" ptsTypes="AA">
                                      <p:cBhvr>
                                        <p:cTn id="29" dur="700" fill="hold"/>
                                        <p:tgtEl>
                                          <p:spTgt spid="13"/>
                                        </p:tgtEl>
                                        <p:attrNameLst>
                                          <p:attrName>ppt_x</p:attrName>
                                          <p:attrName>ppt_y</p:attrName>
                                        </p:attrNameLst>
                                      </p:cBhvr>
                                      <p:rCtr x="1862" y="-2060"/>
                                    </p:animMotion>
                                  </p:childTnLst>
                                </p:cTn>
                              </p:par>
                              <p:par>
                                <p:cTn id="30" presetID="22" presetClass="entr" presetSubtype="8" fill="hold" grpId="0" nodeType="withEffect">
                                  <p:stCondLst>
                                    <p:cond delay="50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par>
                                <p:cTn id="33" presetID="10" presetClass="entr" presetSubtype="0" fill="hold" nodeType="withEffect">
                                  <p:stCondLst>
                                    <p:cond delay="50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childTnLst>
                                </p:cTn>
                              </p:par>
                              <p:par>
                                <p:cTn id="36" presetID="56" presetClass="path" presetSubtype="0" accel="50000" decel="50000" fill="hold" nodeType="withEffect">
                                  <p:stCondLst>
                                    <p:cond delay="500"/>
                                  </p:stCondLst>
                                  <p:childTnLst>
                                    <p:animMotion origin="layout" path="M -0.03737 0.0412 L -6.25E-7 -7.40741E-7 " pathEditMode="relative" rAng="0" ptsTypes="AA">
                                      <p:cBhvr>
                                        <p:cTn id="37" dur="700" fill="hold"/>
                                        <p:tgtEl>
                                          <p:spTgt spid="21"/>
                                        </p:tgtEl>
                                        <p:attrNameLst>
                                          <p:attrName>ppt_x</p:attrName>
                                          <p:attrName>ppt_y</p:attrName>
                                        </p:attrNameLst>
                                      </p:cBhvr>
                                      <p:rCtr x="1862" y="-2060"/>
                                    </p:animMotion>
                                  </p:childTnLst>
                                </p:cTn>
                              </p:par>
                              <p:par>
                                <p:cTn id="38" presetID="22" presetClass="entr" presetSubtype="8" fill="hold" grpId="0" nodeType="withEffect">
                                  <p:stCondLst>
                                    <p:cond delay="75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par>
                                <p:cTn id="41" presetID="10" presetClass="entr" presetSubtype="0" fill="hold" nodeType="withEffect">
                                  <p:stCondLst>
                                    <p:cond delay="100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56" presetClass="path" presetSubtype="0" accel="50000" decel="50000" fill="hold" nodeType="withEffect">
                                  <p:stCondLst>
                                    <p:cond delay="1000"/>
                                  </p:stCondLst>
                                  <p:childTnLst>
                                    <p:animMotion origin="layout" path="M -0.03737 0.04121 L -6.25E-7 -3.33333E-6 " pathEditMode="relative" rAng="0" ptsTypes="AA">
                                      <p:cBhvr>
                                        <p:cTn id="45" dur="700" fill="hold"/>
                                        <p:tgtEl>
                                          <p:spTgt spid="9"/>
                                        </p:tgtEl>
                                        <p:attrNameLst>
                                          <p:attrName>ppt_x</p:attrName>
                                          <p:attrName>ppt_y</p:attrName>
                                        </p:attrNameLst>
                                      </p:cBhvr>
                                      <p:rCtr x="1862" y="-2060"/>
                                    </p:animMotion>
                                  </p:childTnLst>
                                </p:cTn>
                              </p:par>
                              <p:par>
                                <p:cTn id="46" presetID="22" presetClass="entr" presetSubtype="8" fill="hold" grpId="0" nodeType="withEffect">
                                  <p:stCondLst>
                                    <p:cond delay="125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par>
                                <p:cTn id="49" presetID="10" presetClass="entr" presetSubtype="0" fill="hold" nodeType="withEffect">
                                  <p:stCondLst>
                                    <p:cond delay="125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childTnLst>
                                </p:cTn>
                              </p:par>
                              <p:par>
                                <p:cTn id="52" presetID="56" presetClass="path" presetSubtype="0" accel="50000" decel="50000" fill="hold" nodeType="withEffect">
                                  <p:stCondLst>
                                    <p:cond delay="1250"/>
                                  </p:stCondLst>
                                  <p:childTnLst>
                                    <p:animMotion origin="layout" path="M -0.03737 0.0412 L -6.25E-7 2.96296E-6 " pathEditMode="relative" rAng="0" ptsTypes="AA">
                                      <p:cBhvr>
                                        <p:cTn id="53" dur="700" fill="hold"/>
                                        <p:tgtEl>
                                          <p:spTgt spid="17"/>
                                        </p:tgtEl>
                                        <p:attrNameLst>
                                          <p:attrName>ppt_x</p:attrName>
                                          <p:attrName>ppt_y</p:attrName>
                                        </p:attrNameLst>
                                      </p:cBhvr>
                                      <p:rCtr x="1862" y="-2060"/>
                                    </p:animMotion>
                                  </p:childTnLst>
                                </p:cTn>
                              </p:par>
                              <p:par>
                                <p:cTn id="54" presetID="22" presetClass="entr" presetSubtype="8" fill="hold" grpId="0" nodeType="withEffect">
                                  <p:stCondLst>
                                    <p:cond delay="150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8" grpId="0"/>
      <p:bldP spid="12" grpId="0"/>
      <p:bldP spid="16"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13209" y="2644490"/>
            <a:ext cx="1959186" cy="1871476"/>
            <a:chOff x="3065829" y="2668267"/>
            <a:chExt cx="1872107" cy="1761728"/>
          </a:xfrm>
        </p:grpSpPr>
        <p:sp>
          <p:nvSpPr>
            <p:cNvPr id="3" name="椭圆 2"/>
            <p:cNvSpPr/>
            <p:nvPr/>
          </p:nvSpPr>
          <p:spPr>
            <a:xfrm>
              <a:off x="3115072" y="2668267"/>
              <a:ext cx="1761728" cy="1761728"/>
            </a:xfrm>
            <a:prstGeom prst="ellipse">
              <a:avLst/>
            </a:prstGeom>
            <a:noFill/>
            <a:ln>
              <a:solidFill>
                <a:srgbClr val="0969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442509" y="2761135"/>
              <a:ext cx="119507" cy="119507"/>
            </a:xfrm>
            <a:prstGeom prst="ellipse">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5" name="椭圆 4"/>
            <p:cNvSpPr/>
            <p:nvPr/>
          </p:nvSpPr>
          <p:spPr>
            <a:xfrm>
              <a:off x="3439209" y="2761135"/>
              <a:ext cx="119507" cy="119507"/>
            </a:xfrm>
            <a:prstGeom prst="ellipse">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椭圆 5"/>
            <p:cNvSpPr/>
            <p:nvPr/>
          </p:nvSpPr>
          <p:spPr>
            <a:xfrm>
              <a:off x="3065829" y="3492655"/>
              <a:ext cx="119507" cy="119507"/>
            </a:xfrm>
            <a:prstGeom prst="ellipse">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7" name="椭圆 6"/>
            <p:cNvSpPr/>
            <p:nvPr/>
          </p:nvSpPr>
          <p:spPr>
            <a:xfrm>
              <a:off x="4818429" y="3492655"/>
              <a:ext cx="119507" cy="119507"/>
            </a:xfrm>
            <a:prstGeom prst="ellipse">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8" name="椭圆 7"/>
            <p:cNvSpPr/>
            <p:nvPr/>
          </p:nvSpPr>
          <p:spPr>
            <a:xfrm>
              <a:off x="4442509" y="4224175"/>
              <a:ext cx="119507" cy="119507"/>
            </a:xfrm>
            <a:prstGeom prst="ellipse">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9" name="椭圆 8"/>
            <p:cNvSpPr/>
            <p:nvPr/>
          </p:nvSpPr>
          <p:spPr>
            <a:xfrm>
              <a:off x="3439209" y="4201315"/>
              <a:ext cx="119507" cy="119507"/>
            </a:xfrm>
            <a:prstGeom prst="ellipse">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10" name="组合 9"/>
            <p:cNvGrpSpPr/>
            <p:nvPr/>
          </p:nvGrpSpPr>
          <p:grpSpPr>
            <a:xfrm>
              <a:off x="3269293" y="2943616"/>
              <a:ext cx="1465545" cy="1202499"/>
              <a:chOff x="3269293" y="2943616"/>
              <a:chExt cx="1465545" cy="1202499"/>
            </a:xfrm>
          </p:grpSpPr>
          <p:sp>
            <p:nvSpPr>
              <p:cNvPr id="11" name="任意多边形 10"/>
              <p:cNvSpPr/>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rgbClr val="0969AB"/>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rgbClr val="0969AB"/>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rgbClr val="0969AB"/>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rgbClr val="0969AB"/>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rgbClr val="0969AB"/>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rgbClr val="0969AB"/>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 name="组合 16"/>
          <p:cNvGrpSpPr/>
          <p:nvPr/>
        </p:nvGrpSpPr>
        <p:grpSpPr>
          <a:xfrm>
            <a:off x="827584" y="934658"/>
            <a:ext cx="7495412" cy="771573"/>
            <a:chOff x="2954339" y="1279908"/>
            <a:chExt cx="7162269" cy="726327"/>
          </a:xfrm>
        </p:grpSpPr>
        <p:sp>
          <p:nvSpPr>
            <p:cNvPr id="18" name="矩形 17"/>
            <p:cNvSpPr>
              <a:spLocks noChangeArrowheads="1"/>
            </p:cNvSpPr>
            <p:nvPr/>
          </p:nvSpPr>
          <p:spPr bwMode="auto">
            <a:xfrm>
              <a:off x="2954339" y="1694800"/>
              <a:ext cx="7162269" cy="31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endParaRPr lang="en-US" altLang="zh-CN" sz="1200"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2963100" y="1279908"/>
              <a:ext cx="838176" cy="282485"/>
            </a:xfrm>
            <a:prstGeom prst="rect">
              <a:avLst/>
            </a:prstGeom>
          </p:spPr>
          <p:txBody>
            <a:bodyPr wrap="none">
              <a:spAutoFit/>
            </a:bodyPr>
            <a:lstStyle/>
            <a:p>
              <a:r>
                <a:rPr lang="zh-CN" altLang="en-US">
                  <a:latin typeface="微软雅黑" panose="020B0503020204020204" pitchFamily="34" charset="-122"/>
                  <a:ea typeface="微软雅黑" panose="020B0503020204020204" pitchFamily="34" charset="-122"/>
                </a:rPr>
                <a:t>选题背景</a:t>
              </a:r>
              <a:endParaRPr lang="zh-CN" altLang="en-US"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3796755" y="3083018"/>
            <a:ext cx="1058748" cy="994420"/>
            <a:chOff x="3254772" y="2872916"/>
            <a:chExt cx="1011690" cy="936104"/>
          </a:xfrm>
        </p:grpSpPr>
        <p:sp>
          <p:nvSpPr>
            <p:cNvPr id="21" name="椭圆 20"/>
            <p:cNvSpPr/>
            <p:nvPr/>
          </p:nvSpPr>
          <p:spPr>
            <a:xfrm>
              <a:off x="3254772" y="2872916"/>
              <a:ext cx="936104" cy="936104"/>
            </a:xfrm>
            <a:prstGeom prst="ellipse">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nvSpPr>
          <p:spPr>
            <a:xfrm>
              <a:off x="3309576" y="3141649"/>
              <a:ext cx="956886" cy="303065"/>
            </a:xfrm>
            <a:prstGeom prst="rect">
              <a:avLst/>
            </a:prstGeom>
          </p:spPr>
          <p:txBody>
            <a:bodyPr wrap="none">
              <a:spAutoFit/>
            </a:bodyPr>
            <a:lstStyle/>
            <a:p>
              <a:r>
                <a:rPr lang="zh-CN" altLang="en-US" sz="1500">
                  <a:solidFill>
                    <a:schemeClr val="bg1"/>
                  </a:solidFill>
                  <a:latin typeface="微软雅黑" panose="020B0503020204020204" pitchFamily="34" charset="-122"/>
                  <a:ea typeface="微软雅黑" panose="020B0503020204020204" pitchFamily="34" charset="-122"/>
                </a:rPr>
                <a:t>需求分析 </a:t>
              </a: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479048" y="3070843"/>
            <a:ext cx="2078325" cy="674796"/>
            <a:chOff x="789157" y="3505487"/>
            <a:chExt cx="1985951" cy="635225"/>
          </a:xfrm>
        </p:grpSpPr>
        <p:sp>
          <p:nvSpPr>
            <p:cNvPr id="24" name="TextBox 23"/>
            <p:cNvSpPr txBox="1"/>
            <p:nvPr/>
          </p:nvSpPr>
          <p:spPr>
            <a:xfrm>
              <a:off x="789157" y="3505487"/>
              <a:ext cx="296107" cy="281546"/>
            </a:xfrm>
            <a:prstGeom prst="rect">
              <a:avLst/>
            </a:prstGeom>
            <a:noFill/>
          </p:spPr>
          <p:txBody>
            <a:bodyPr wrap="none" rtlCol="0">
              <a:spAutoFit/>
            </a:bodyPr>
            <a:lstStyle/>
            <a:p>
              <a:endParaRPr lang="zh-CN" altLang="en-US" dirty="0">
                <a:latin typeface="微软雅黑" panose="020B0503020204020204" pitchFamily="34" charset="-122"/>
                <a:ea typeface="微软雅黑" panose="020B0503020204020204" pitchFamily="34" charset="-122"/>
              </a:endParaRPr>
            </a:p>
          </p:txBody>
        </p:sp>
        <p:sp>
          <p:nvSpPr>
            <p:cNvPr id="25" name="矩形 24"/>
            <p:cNvSpPr/>
            <p:nvPr/>
          </p:nvSpPr>
          <p:spPr>
            <a:xfrm>
              <a:off x="812496" y="3800585"/>
              <a:ext cx="1962612" cy="340127"/>
            </a:xfrm>
            <a:prstGeom prst="rect">
              <a:avLst/>
            </a:prstGeom>
          </p:spPr>
          <p:txBody>
            <a:bodyPr wrap="square">
              <a:spAutoFit/>
            </a:bodyPr>
            <a:lstStyle/>
            <a:p>
              <a:pPr algn="r">
                <a:lnSpc>
                  <a:spcPts val="2105"/>
                </a:lnSpc>
              </a:pPr>
              <a:endParaRPr lang="en-US" altLang="zh-CN" sz="1200" dirty="0">
                <a:solidFill>
                  <a:schemeClr val="tx1">
                    <a:lumMod val="75000"/>
                    <a:lumOff val="25000"/>
                  </a:schemeClr>
                </a:solidFill>
                <a:latin typeface="Arial" panose="020B0604020202020204" pitchFamily="34" charset="0"/>
              </a:endParaRPr>
            </a:p>
          </p:txBody>
        </p:sp>
      </p:grpSp>
      <p:sp>
        <p:nvSpPr>
          <p:cNvPr id="44" name="Slide Number Placeholder 12"/>
          <p:cNvSpPr txBox="1"/>
          <p:nvPr/>
        </p:nvSpPr>
        <p:spPr>
          <a:xfrm>
            <a:off x="8821738" y="246063"/>
            <a:ext cx="322262" cy="292100"/>
          </a:xfrm>
          <a:prstGeom prst="rect">
            <a:avLst/>
          </a:prstGeom>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3</a:t>
            </a:r>
            <a:endParaRPr lang="en-US" dirty="0"/>
          </a:p>
        </p:txBody>
      </p:sp>
      <p:sp>
        <p:nvSpPr>
          <p:cNvPr id="45" name="矩形 6"/>
          <p:cNvSpPr>
            <a:spLocks noChangeArrowheads="1"/>
          </p:cNvSpPr>
          <p:nvPr/>
        </p:nvSpPr>
        <p:spPr bwMode="auto">
          <a:xfrm>
            <a:off x="0" y="0"/>
            <a:ext cx="9144000" cy="600075"/>
          </a:xfrm>
          <a:prstGeom prst="rect">
            <a:avLst/>
          </a:prstGeom>
          <a:solidFill>
            <a:srgbClr val="0C0C0C"/>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endParaRPr>
          </a:p>
        </p:txBody>
      </p:sp>
      <p:sp>
        <p:nvSpPr>
          <p:cNvPr id="46" name="矩形 20"/>
          <p:cNvSpPr>
            <a:spLocks noChangeArrowheads="1"/>
          </p:cNvSpPr>
          <p:nvPr/>
        </p:nvSpPr>
        <p:spPr bwMode="auto">
          <a:xfrm>
            <a:off x="1920875" y="-1588"/>
            <a:ext cx="1412875" cy="600076"/>
          </a:xfrm>
          <a:prstGeom prst="rect">
            <a:avLst/>
          </a:prstGeom>
          <a:solidFill>
            <a:srgbClr val="398BEF"/>
          </a:solidFill>
          <a:ln w="12700" cap="flat" cmpd="sng">
            <a:noFill/>
            <a:bevel/>
          </a:ln>
        </p:spPr>
        <p:txBody>
          <a:bodyPr anchor="ctr"/>
          <a:lstStyle/>
          <a:p>
            <a:pPr algn="ctr"/>
            <a:endParaRPr lang="zh-CN" altLang="zh-CN">
              <a:solidFill>
                <a:srgbClr val="FFFFFF"/>
              </a:solidFill>
            </a:endParaRPr>
          </a:p>
        </p:txBody>
      </p:sp>
      <p:grpSp>
        <p:nvGrpSpPr>
          <p:cNvPr id="47" name="组合 7"/>
          <p:cNvGrpSpPr/>
          <p:nvPr/>
        </p:nvGrpSpPr>
        <p:grpSpPr bwMode="auto">
          <a:xfrm>
            <a:off x="1370013" y="106363"/>
            <a:ext cx="1330325" cy="474662"/>
            <a:chOff x="0" y="0"/>
            <a:chExt cx="1329556" cy="474509"/>
          </a:xfrm>
        </p:grpSpPr>
        <p:sp>
          <p:nvSpPr>
            <p:cNvPr id="48" name="圆角矩形 8"/>
            <p:cNvSpPr>
              <a:spLocks noChangeArrowheads="1"/>
            </p:cNvSpPr>
            <p:nvPr/>
          </p:nvSpPr>
          <p:spPr bwMode="auto">
            <a:xfrm>
              <a:off x="0" y="0"/>
              <a:ext cx="1329556" cy="38405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600">
                <a:solidFill>
                  <a:srgbClr val="FFFFFF"/>
                </a:solidFill>
              </a:endParaRPr>
            </a:p>
          </p:txBody>
        </p:sp>
        <p:sp>
          <p:nvSpPr>
            <p:cNvPr id="49" name="TextBox 15"/>
            <p:cNvSpPr>
              <a:spLocks noChangeArrowheads="1"/>
            </p:cNvSpPr>
            <p:nvPr/>
          </p:nvSpPr>
          <p:spPr bwMode="auto">
            <a:xfrm>
              <a:off x="291773" y="13595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endParaRPr lang="zh-CN" altLang="zh-CN"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0" name="TextBox 16"/>
          <p:cNvSpPr>
            <a:spLocks noChangeArrowheads="1"/>
          </p:cNvSpPr>
          <p:nvPr/>
        </p:nvSpPr>
        <p:spPr bwMode="auto">
          <a:xfrm>
            <a:off x="1979613" y="141288"/>
            <a:ext cx="12525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accent1"/>
                </a:solidFill>
                <a:bevel/>
              </a14:hiddenLine>
            </a:ext>
          </a:extLst>
        </p:spPr>
        <p:txBody>
          <a:bodyPr>
            <a:spAutoFit/>
          </a:bodyPr>
          <a:lstStyle/>
          <a:p>
            <a:pPr algn="ct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TextBox 17"/>
          <p:cNvSpPr>
            <a:spLocks noChangeArrowheads="1"/>
          </p:cNvSpPr>
          <p:nvPr/>
        </p:nvSpPr>
        <p:spPr bwMode="auto">
          <a:xfrm>
            <a:off x="3333750" y="141288"/>
            <a:ext cx="13319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accent1"/>
                </a:solidFill>
                <a:bevel/>
              </a14:hiddenLine>
            </a:ext>
          </a:extLst>
        </p:spPr>
        <p:txBody>
          <a:bodyPr>
            <a:spAutoFit/>
          </a:bodyPr>
          <a:lstStyle/>
          <a:p>
            <a:pPr algn="ctr"/>
            <a:r>
              <a:rPr lang="zh-CN" altLang="en-US" sz="1100">
                <a:solidFill>
                  <a:srgbClr val="D8D8D8"/>
                </a:solidFill>
                <a:latin typeface="微软雅黑" panose="020B0503020204020204" pitchFamily="34" charset="-122"/>
                <a:ea typeface="微软雅黑" panose="020B0503020204020204" pitchFamily="34" charset="-122"/>
                <a:sym typeface="微软雅黑" panose="020B0503020204020204" pitchFamily="34" charset="-122"/>
              </a:rPr>
              <a:t>论文综述</a:t>
            </a:r>
            <a:endParaRPr lang="zh-CN" sz="1100">
              <a:solidFill>
                <a:srgbClr val="D8D8D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TextBox 18"/>
          <p:cNvSpPr>
            <a:spLocks noChangeArrowheads="1"/>
          </p:cNvSpPr>
          <p:nvPr/>
        </p:nvSpPr>
        <p:spPr bwMode="auto">
          <a:xfrm>
            <a:off x="4767263" y="141288"/>
            <a:ext cx="13446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accent1"/>
                </a:solidFill>
                <a:bevel/>
              </a14:hiddenLine>
            </a:ext>
          </a:extLst>
        </p:spPr>
        <p:txBody>
          <a:bodyPr>
            <a:spAutoFit/>
          </a:bodyPr>
          <a:lstStyle/>
          <a:p>
            <a:pPr algn="ctr"/>
            <a:r>
              <a:rPr lang="zh-CN" altLang="en-US" sz="1100">
                <a:solidFill>
                  <a:srgbClr val="D8D8D8"/>
                </a:solidFill>
                <a:latin typeface="微软雅黑" panose="020B0503020204020204" pitchFamily="34" charset="-122"/>
                <a:ea typeface="微软雅黑" panose="020B0503020204020204" pitchFamily="34" charset="-122"/>
                <a:sym typeface="微软雅黑" panose="020B0503020204020204" pitchFamily="34" charset="-122"/>
              </a:rPr>
              <a:t>关键技术与难点</a:t>
            </a:r>
            <a:endParaRPr lang="zh-CN" sz="1100">
              <a:solidFill>
                <a:srgbClr val="D8D8D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Box 19"/>
          <p:cNvSpPr>
            <a:spLocks noChangeArrowheads="1"/>
          </p:cNvSpPr>
          <p:nvPr/>
        </p:nvSpPr>
        <p:spPr bwMode="auto">
          <a:xfrm>
            <a:off x="6213475" y="141288"/>
            <a:ext cx="14271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accent1"/>
                </a:solidFill>
                <a:bevel/>
              </a14:hiddenLine>
            </a:ext>
          </a:extLst>
        </p:spPr>
        <p:txBody>
          <a:bodyPr>
            <a:spAutoFit/>
          </a:bodyPr>
          <a:lstStyle/>
          <a:p>
            <a:pPr algn="ctr"/>
            <a:r>
              <a:rPr lang="zh-CN" altLang="en-US" sz="1100">
                <a:solidFill>
                  <a:srgbClr val="D8D8D8"/>
                </a:solidFill>
                <a:latin typeface="微软雅黑" panose="020B0503020204020204" pitchFamily="34" charset="-122"/>
                <a:ea typeface="微软雅黑" panose="020B0503020204020204" pitchFamily="34" charset="-122"/>
                <a:sym typeface="微软雅黑" panose="020B0503020204020204" pitchFamily="34" charset="-122"/>
              </a:rPr>
              <a:t>研究成果与应用</a:t>
            </a:r>
            <a:endParaRPr lang="zh-CN" sz="1100">
              <a:solidFill>
                <a:srgbClr val="D8D8D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TextBox 20"/>
          <p:cNvSpPr>
            <a:spLocks noChangeArrowheads="1"/>
          </p:cNvSpPr>
          <p:nvPr/>
        </p:nvSpPr>
        <p:spPr bwMode="auto">
          <a:xfrm>
            <a:off x="7742238" y="141288"/>
            <a:ext cx="11731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accent1"/>
                </a:solidFill>
                <a:bevel/>
              </a14:hiddenLine>
            </a:ext>
          </a:extLst>
        </p:spPr>
        <p:txBody>
          <a:bodyPr>
            <a:spAutoFit/>
          </a:bodyPr>
          <a:lstStyle/>
          <a:p>
            <a:pPr algn="ctr"/>
            <a:r>
              <a:rPr lang="zh-CN" altLang="en-US" sz="1100">
                <a:solidFill>
                  <a:srgbClr val="D8D8D8"/>
                </a:solidFill>
                <a:latin typeface="微软雅黑" panose="020B0503020204020204" pitchFamily="34" charset="-122"/>
                <a:ea typeface="微软雅黑" panose="020B0503020204020204" pitchFamily="34" charset="-122"/>
                <a:sym typeface="微软雅黑" panose="020B0503020204020204" pitchFamily="34" charset="-122"/>
              </a:rPr>
              <a:t>论文总结</a:t>
            </a:r>
            <a:endParaRPr lang="zh-CN" sz="1100">
              <a:solidFill>
                <a:srgbClr val="D8D8D8"/>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5" name="图片 19"/>
          <p:cNvPicPr>
            <a:picLocks noChangeAspect="1" noChangeArrowheads="1"/>
          </p:cNvPicPr>
          <p:nvPr/>
        </p:nvPicPr>
        <p:blipFill>
          <a:blip r:embed="rId3" cstate="print">
            <a:biLevel thresh="50000"/>
            <a:grayscl/>
            <a:extLst>
              <a:ext uri="{28A0092B-C50C-407E-A947-70E740481C1C}">
                <a14:useLocalDpi xmlns:a14="http://schemas.microsoft.com/office/drawing/2010/main" val="0"/>
              </a:ext>
            </a:extLst>
          </a:blip>
          <a:srcRect/>
          <a:stretch>
            <a:fillRect/>
          </a:stretch>
        </p:blipFill>
        <p:spPr bwMode="auto">
          <a:xfrm>
            <a:off x="150813" y="3175"/>
            <a:ext cx="14478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直接连接符 24"/>
          <p:cNvSpPr>
            <a:spLocks noChangeShapeType="1"/>
          </p:cNvSpPr>
          <p:nvPr/>
        </p:nvSpPr>
        <p:spPr bwMode="auto">
          <a:xfrm>
            <a:off x="4597400" y="0"/>
            <a:ext cx="1588" cy="615950"/>
          </a:xfrm>
          <a:prstGeom prst="line">
            <a:avLst/>
          </a:prstGeom>
          <a:noFill/>
          <a:ln w="9525" cap="flat" cmpd="sng">
            <a:solidFill>
              <a:srgbClr val="F2F2F2"/>
            </a:solidFill>
            <a:bevel/>
          </a:ln>
          <a:extLst>
            <a:ext uri="{909E8E84-426E-40DD-AFC4-6F175D3DCCD1}">
              <a14:hiddenFill xmlns:a14="http://schemas.microsoft.com/office/drawing/2010/main">
                <a:noFill/>
              </a14:hiddenFill>
            </a:ext>
          </a:extLst>
        </p:spPr>
        <p:txBody>
          <a:bodyPr/>
          <a:lstStyle/>
          <a:p>
            <a:endParaRPr lang="zh-CN" altLang="en-US"/>
          </a:p>
        </p:txBody>
      </p:sp>
      <p:sp>
        <p:nvSpPr>
          <p:cNvPr id="57" name="直接连接符 25"/>
          <p:cNvSpPr>
            <a:spLocks noChangeShapeType="1"/>
          </p:cNvSpPr>
          <p:nvPr/>
        </p:nvSpPr>
        <p:spPr bwMode="auto">
          <a:xfrm>
            <a:off x="6194425" y="0"/>
            <a:ext cx="0" cy="615950"/>
          </a:xfrm>
          <a:prstGeom prst="line">
            <a:avLst/>
          </a:prstGeom>
          <a:noFill/>
          <a:ln w="9525" cap="flat" cmpd="sng">
            <a:solidFill>
              <a:srgbClr val="F2F2F2"/>
            </a:solidFill>
            <a:bevel/>
          </a:ln>
          <a:extLst>
            <a:ext uri="{909E8E84-426E-40DD-AFC4-6F175D3DCCD1}">
              <a14:hiddenFill xmlns:a14="http://schemas.microsoft.com/office/drawing/2010/main">
                <a:noFill/>
              </a14:hiddenFill>
            </a:ext>
          </a:extLst>
        </p:spPr>
        <p:txBody>
          <a:bodyPr/>
          <a:lstStyle/>
          <a:p>
            <a:endParaRPr lang="zh-CN" altLang="en-US"/>
          </a:p>
        </p:txBody>
      </p:sp>
      <p:sp>
        <p:nvSpPr>
          <p:cNvPr id="58" name="直接连接符 26"/>
          <p:cNvSpPr>
            <a:spLocks noChangeShapeType="1"/>
          </p:cNvSpPr>
          <p:nvPr/>
        </p:nvSpPr>
        <p:spPr bwMode="auto">
          <a:xfrm>
            <a:off x="7724775" y="0"/>
            <a:ext cx="0" cy="615950"/>
          </a:xfrm>
          <a:prstGeom prst="line">
            <a:avLst/>
          </a:prstGeom>
          <a:noFill/>
          <a:ln w="9525" cap="flat" cmpd="sng">
            <a:solidFill>
              <a:srgbClr val="F2F2F2"/>
            </a:solidFill>
            <a:bevel/>
          </a:ln>
          <a:extLst>
            <a:ext uri="{909E8E84-426E-40DD-AFC4-6F175D3DCCD1}">
              <a14:hiddenFill xmlns:a14="http://schemas.microsoft.com/office/drawing/2010/main">
                <a:noFill/>
              </a14:hiddenFill>
            </a:ext>
          </a:extLst>
        </p:spPr>
        <p:txBody>
          <a:bodyPr/>
          <a:lstStyle/>
          <a:p>
            <a:endParaRPr lang="zh-CN" altLang="en-US"/>
          </a:p>
        </p:txBody>
      </p:sp>
      <p:sp>
        <p:nvSpPr>
          <p:cNvPr id="59" name="直接连接符 27"/>
          <p:cNvSpPr>
            <a:spLocks noChangeShapeType="1"/>
          </p:cNvSpPr>
          <p:nvPr/>
        </p:nvSpPr>
        <p:spPr bwMode="auto">
          <a:xfrm>
            <a:off x="8915400" y="0"/>
            <a:ext cx="0" cy="615950"/>
          </a:xfrm>
          <a:prstGeom prst="line">
            <a:avLst/>
          </a:prstGeom>
          <a:noFill/>
          <a:ln w="9525" cap="flat" cmpd="sng">
            <a:solidFill>
              <a:srgbClr val="F2F2F2"/>
            </a:solidFill>
            <a:bevel/>
          </a:ln>
          <a:extLst>
            <a:ext uri="{909E8E84-426E-40DD-AFC4-6F175D3DCCD1}">
              <a14:hiddenFill xmlns:a14="http://schemas.microsoft.com/office/drawing/2010/main">
                <a:noFill/>
              </a14:hiddenFill>
            </a:ext>
          </a:extLst>
        </p:spPr>
        <p:txBody>
          <a:bodyPr/>
          <a:lstStyle/>
          <a:p>
            <a:endParaRPr lang="zh-CN" altLang="en-US"/>
          </a:p>
        </p:txBody>
      </p:sp>
      <p:sp>
        <p:nvSpPr>
          <p:cNvPr id="29" name="文本框 28"/>
          <p:cNvSpPr txBox="1"/>
          <p:nvPr/>
        </p:nvSpPr>
        <p:spPr>
          <a:xfrm>
            <a:off x="836930" y="1414145"/>
            <a:ext cx="7677150" cy="1373505"/>
          </a:xfrm>
          <a:prstGeom prst="rect">
            <a:avLst/>
          </a:prstGeom>
          <a:noFill/>
        </p:spPr>
        <p:txBody>
          <a:bodyPr wrap="square" rtlCol="0" anchor="t">
            <a:noAutofit/>
          </a:bodyPr>
          <a:lstStyle/>
          <a:p>
            <a:r>
              <a:rPr lang="zh-CN" altLang="en-US"/>
              <a:t>图书馆在正常运营中面对大量书籍、读者信息以及两者间相互联系产生的借书信息、还书信息。现有的人工记录方法既效率低又错误过多，大大影响了图书馆的正常管理工作。为了提高效率且方便大家使用，因此要对图书管理功能 读者管理功能 借阅管理功能 预约管理功能 个人信息管理功能进行调整，及时了解各个环节中信息的变更，有利于管理效率的提高</a:t>
            </a:r>
          </a:p>
        </p:txBody>
      </p:sp>
      <p:sp>
        <p:nvSpPr>
          <p:cNvPr id="30" name="文本框 29"/>
          <p:cNvSpPr txBox="1"/>
          <p:nvPr/>
        </p:nvSpPr>
        <p:spPr>
          <a:xfrm>
            <a:off x="829945" y="3309620"/>
            <a:ext cx="2436495" cy="1433195"/>
          </a:xfrm>
          <a:prstGeom prst="rect">
            <a:avLst/>
          </a:prstGeom>
          <a:noFill/>
        </p:spPr>
        <p:txBody>
          <a:bodyPr wrap="square" rtlCol="0" anchor="t">
            <a:noAutofit/>
          </a:bodyPr>
          <a:lstStyle/>
          <a:p>
            <a:r>
              <a:rPr lang="zh-CN" altLang="en-US"/>
              <a:t>随着信息技术的快速发展和应用，图书馆管理系统应运而生。</a:t>
            </a:r>
          </a:p>
        </p:txBody>
      </p:sp>
      <p:sp>
        <p:nvSpPr>
          <p:cNvPr id="31" name="文本框 30"/>
          <p:cNvSpPr txBox="1"/>
          <p:nvPr/>
        </p:nvSpPr>
        <p:spPr>
          <a:xfrm>
            <a:off x="5306695" y="3260725"/>
            <a:ext cx="2987040" cy="1255395"/>
          </a:xfrm>
          <a:prstGeom prst="rect">
            <a:avLst/>
          </a:prstGeom>
          <a:noFill/>
        </p:spPr>
        <p:txBody>
          <a:bodyPr wrap="square" rtlCol="0" anchor="t">
            <a:noAutofit/>
          </a:bodyPr>
          <a:lstStyle/>
          <a:p>
            <a:r>
              <a:rPr lang="zh-CN" altLang="en-US"/>
              <a:t>图书馆管理系统是为了解决传统图书馆管理方式的繁琐和低效问题而开发出的一种信息化管理系统。</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par>
                                <p:cTn id="8" presetID="49" presetClass="entr" presetSubtype="0" decel="100000" fill="hold" nodeType="withEffect">
                                  <p:stCondLst>
                                    <p:cond delay="100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 calcmode="lin" valueType="num">
                                      <p:cBhvr>
                                        <p:cTn id="12" dur="1000" fill="hold"/>
                                        <p:tgtEl>
                                          <p:spTgt spid="2"/>
                                        </p:tgtEl>
                                        <p:attrNameLst>
                                          <p:attrName>style.rotation</p:attrName>
                                        </p:attrNameLst>
                                      </p:cBhvr>
                                      <p:tavLst>
                                        <p:tav tm="0">
                                          <p:val>
                                            <p:fltVal val="360"/>
                                          </p:val>
                                        </p:tav>
                                        <p:tav tm="100000">
                                          <p:val>
                                            <p:fltVal val="0"/>
                                          </p:val>
                                        </p:tav>
                                      </p:tavLst>
                                    </p:anim>
                                    <p:animEffect transition="in" filter="fade">
                                      <p:cBhvr>
                                        <p:cTn id="13" dur="1000"/>
                                        <p:tgtEl>
                                          <p:spTgt spid="2"/>
                                        </p:tgtEl>
                                      </p:cBhvr>
                                    </p:animEffect>
                                  </p:childTnLst>
                                </p:cTn>
                              </p:par>
                              <p:par>
                                <p:cTn id="14" presetID="49" presetClass="entr" presetSubtype="0" decel="100000" fill="hold" nodeType="withEffect">
                                  <p:stCondLst>
                                    <p:cond delay="1100"/>
                                  </p:stCondLst>
                                  <p:childTnLst>
                                    <p:set>
                                      <p:cBhvr>
                                        <p:cTn id="15" dur="1" fill="hold">
                                          <p:stCondLst>
                                            <p:cond delay="0"/>
                                          </p:stCondLst>
                                        </p:cTn>
                                        <p:tgtEl>
                                          <p:spTgt spid="20"/>
                                        </p:tgtEl>
                                        <p:attrNameLst>
                                          <p:attrName>style.visibility</p:attrName>
                                        </p:attrNameLst>
                                      </p:cBhvr>
                                      <p:to>
                                        <p:strVal val="visible"/>
                                      </p:to>
                                    </p:set>
                                    <p:anim calcmode="lin" valueType="num">
                                      <p:cBhvr>
                                        <p:cTn id="16" dur="1000" fill="hold"/>
                                        <p:tgtEl>
                                          <p:spTgt spid="20"/>
                                        </p:tgtEl>
                                        <p:attrNameLst>
                                          <p:attrName>ppt_w</p:attrName>
                                        </p:attrNameLst>
                                      </p:cBhvr>
                                      <p:tavLst>
                                        <p:tav tm="0">
                                          <p:val>
                                            <p:fltVal val="0"/>
                                          </p:val>
                                        </p:tav>
                                        <p:tav tm="100000">
                                          <p:val>
                                            <p:strVal val="#ppt_w"/>
                                          </p:val>
                                        </p:tav>
                                      </p:tavLst>
                                    </p:anim>
                                    <p:anim calcmode="lin" valueType="num">
                                      <p:cBhvr>
                                        <p:cTn id="17" dur="1000" fill="hold"/>
                                        <p:tgtEl>
                                          <p:spTgt spid="20"/>
                                        </p:tgtEl>
                                        <p:attrNameLst>
                                          <p:attrName>ppt_h</p:attrName>
                                        </p:attrNameLst>
                                      </p:cBhvr>
                                      <p:tavLst>
                                        <p:tav tm="0">
                                          <p:val>
                                            <p:fltVal val="0"/>
                                          </p:val>
                                        </p:tav>
                                        <p:tav tm="100000">
                                          <p:val>
                                            <p:strVal val="#ppt_h"/>
                                          </p:val>
                                        </p:tav>
                                      </p:tavLst>
                                    </p:anim>
                                    <p:anim calcmode="lin" valueType="num">
                                      <p:cBhvr>
                                        <p:cTn id="18" dur="1000" fill="hold"/>
                                        <p:tgtEl>
                                          <p:spTgt spid="20"/>
                                        </p:tgtEl>
                                        <p:attrNameLst>
                                          <p:attrName>style.rotation</p:attrName>
                                        </p:attrNameLst>
                                      </p:cBhvr>
                                      <p:tavLst>
                                        <p:tav tm="0">
                                          <p:val>
                                            <p:fltVal val="360"/>
                                          </p:val>
                                        </p:tav>
                                        <p:tav tm="100000">
                                          <p:val>
                                            <p:fltVal val="0"/>
                                          </p:val>
                                        </p:tav>
                                      </p:tavLst>
                                    </p:anim>
                                    <p:animEffect transition="in" filter="fade">
                                      <p:cBhvr>
                                        <p:cTn id="19" dur="1000"/>
                                        <p:tgtEl>
                                          <p:spTgt spid="20"/>
                                        </p:tgtEl>
                                      </p:cBhvr>
                                    </p:animEffect>
                                  </p:childTnLst>
                                </p:cTn>
                              </p:par>
                              <p:par>
                                <p:cTn id="20" presetID="22" presetClass="entr" presetSubtype="8" fill="hold" nodeType="withEffect">
                                  <p:stCondLst>
                                    <p:cond delay="200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347864" y="1233198"/>
            <a:ext cx="5616624" cy="3282768"/>
            <a:chOff x="1763688" y="1665246"/>
            <a:chExt cx="5616624" cy="3282768"/>
          </a:xfrm>
        </p:grpSpPr>
        <p:cxnSp>
          <p:nvCxnSpPr>
            <p:cNvPr id="28" name="직선 연결선 31"/>
            <p:cNvCxnSpPr/>
            <p:nvPr/>
          </p:nvCxnSpPr>
          <p:spPr>
            <a:xfrm>
              <a:off x="3550746" y="3226299"/>
              <a:ext cx="2352371" cy="7194"/>
            </a:xfrm>
            <a:prstGeom prst="line">
              <a:avLst/>
            </a:prstGeom>
            <a:ln w="76200" cap="sq">
              <a:solidFill>
                <a:srgbClr val="414455"/>
              </a:solidFill>
              <a:headEnd type="none"/>
              <a:tailEnd type="triangle"/>
            </a:ln>
            <a:effectLst>
              <a:outerShdw blurRad="508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직선 연결선 20"/>
            <p:cNvCxnSpPr>
              <a:stCxn id="46" idx="2"/>
            </p:cNvCxnSpPr>
            <p:nvPr/>
          </p:nvCxnSpPr>
          <p:spPr>
            <a:xfrm rot="16200000" flipH="1">
              <a:off x="2856062" y="2424301"/>
              <a:ext cx="1177384" cy="630656"/>
            </a:xfrm>
            <a:prstGeom prst="line">
              <a:avLst/>
            </a:prstGeom>
            <a:ln w="41275">
              <a:solidFill>
                <a:srgbClr val="414455"/>
              </a:solidFill>
              <a:tailEnd type="triangle"/>
            </a:ln>
            <a:effectLst>
              <a:outerShdw blurRad="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직선 연결선 23"/>
            <p:cNvCxnSpPr>
              <a:stCxn id="47" idx="2"/>
            </p:cNvCxnSpPr>
            <p:nvPr/>
          </p:nvCxnSpPr>
          <p:spPr>
            <a:xfrm>
              <a:off x="4800068" y="2052512"/>
              <a:ext cx="640248" cy="1173787"/>
            </a:xfrm>
            <a:prstGeom prst="line">
              <a:avLst/>
            </a:prstGeom>
            <a:ln w="41275">
              <a:solidFill>
                <a:srgbClr val="414455"/>
              </a:solidFill>
              <a:tailEnd type="triangle"/>
            </a:ln>
            <a:effectLst>
              <a:outerShdw blurRad="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직선 연결선 24"/>
            <p:cNvCxnSpPr>
              <a:endCxn id="48" idx="0"/>
            </p:cNvCxnSpPr>
            <p:nvPr/>
          </p:nvCxnSpPr>
          <p:spPr>
            <a:xfrm rot="5400000">
              <a:off x="2535822" y="3497865"/>
              <a:ext cx="1286490" cy="750552"/>
            </a:xfrm>
            <a:prstGeom prst="line">
              <a:avLst/>
            </a:prstGeom>
            <a:ln w="41275">
              <a:solidFill>
                <a:srgbClr val="414455"/>
              </a:solidFill>
              <a:headEnd type="triangle"/>
              <a:tailEnd type="none"/>
            </a:ln>
            <a:effectLst>
              <a:outerShdw blurRad="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직선 연결선 26"/>
            <p:cNvCxnSpPr>
              <a:endCxn id="49" idx="0"/>
            </p:cNvCxnSpPr>
            <p:nvPr/>
          </p:nvCxnSpPr>
          <p:spPr>
            <a:xfrm flipH="1">
              <a:off x="4744916" y="3233493"/>
              <a:ext cx="695400" cy="1282893"/>
            </a:xfrm>
            <a:prstGeom prst="line">
              <a:avLst/>
            </a:prstGeom>
            <a:ln w="41275">
              <a:solidFill>
                <a:srgbClr val="414455"/>
              </a:solidFill>
              <a:headEnd type="triangle"/>
              <a:tailEnd type="none"/>
            </a:ln>
            <a:effectLst>
              <a:outerShdw blurRad="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TextBox 7"/>
            <p:cNvSpPr txBox="1"/>
            <p:nvPr/>
          </p:nvSpPr>
          <p:spPr>
            <a:xfrm>
              <a:off x="1763688" y="2292726"/>
              <a:ext cx="1348836"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ko-KR" altLang="en-US" sz="1200">
                  <a:latin typeface="微软雅黑" panose="020B0503020204020204" pitchFamily="34" charset="-122"/>
                </a:rPr>
                <a:t>     分支因素</a:t>
              </a:r>
              <a:r>
                <a:rPr lang="en-US" altLang="ko-KR" sz="1200">
                  <a:latin typeface="微软雅黑" panose="020B0503020204020204" pitchFamily="34" charset="-122"/>
                </a:rPr>
                <a:t>1</a:t>
              </a:r>
              <a:endParaRPr lang="ko-KR" altLang="en-US" sz="1200" dirty="0">
                <a:latin typeface="微软雅黑" panose="020B0503020204020204" pitchFamily="34" charset="-122"/>
              </a:endParaRPr>
            </a:p>
          </p:txBody>
        </p:sp>
        <p:sp>
          <p:nvSpPr>
            <p:cNvPr id="34" name="TextBox 8"/>
            <p:cNvSpPr txBox="1"/>
            <p:nvPr/>
          </p:nvSpPr>
          <p:spPr>
            <a:xfrm>
              <a:off x="2033454" y="2628016"/>
              <a:ext cx="1348837"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a:solidFill>
                    <a:srgbClr val="0070C0"/>
                  </a:solidFill>
                  <a:latin typeface="微软雅黑" panose="020B0503020204020204" pitchFamily="34" charset="-122"/>
                  <a:ea typeface="微软雅黑" panose="020B0503020204020204" pitchFamily="34" charset="-122"/>
                </a:rPr>
                <a:t>    分支因素</a:t>
              </a:r>
              <a:r>
                <a:rPr lang="en-US" altLang="zh-CN" sz="1200">
                  <a:solidFill>
                    <a:srgbClr val="0070C0"/>
                  </a:solidFill>
                  <a:latin typeface="微软雅黑" panose="020B0503020204020204" pitchFamily="34" charset="-122"/>
                  <a:ea typeface="微软雅黑" panose="020B0503020204020204" pitchFamily="34" charset="-122"/>
                </a:rPr>
                <a:t>1</a:t>
              </a:r>
              <a:endParaRPr lang="ko-KR" altLang="en-US" sz="1200" dirty="0">
                <a:solidFill>
                  <a:srgbClr val="0070C0"/>
                </a:solidFill>
                <a:latin typeface="微软雅黑" panose="020B0503020204020204" pitchFamily="34" charset="-122"/>
              </a:endParaRPr>
            </a:p>
          </p:txBody>
        </p:sp>
        <p:sp>
          <p:nvSpPr>
            <p:cNvPr id="35" name="TextBox 9"/>
            <p:cNvSpPr txBox="1"/>
            <p:nvPr/>
          </p:nvSpPr>
          <p:spPr>
            <a:xfrm>
              <a:off x="3500390" y="2466155"/>
              <a:ext cx="1191773" cy="276999"/>
            </a:xfrm>
            <a:prstGeom prst="rect">
              <a:avLst/>
            </a:prstGeom>
            <a:noFill/>
          </p:spPr>
          <p:txBody>
            <a:bodyPr wrap="square">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a:latin typeface="微软雅黑" panose="020B0503020204020204" pitchFamily="34" charset="-122"/>
                  <a:ea typeface="微软雅黑" panose="020B0503020204020204" pitchFamily="34" charset="-122"/>
                </a:rPr>
                <a:t>分支因素</a:t>
              </a:r>
              <a:r>
                <a:rPr lang="en-US" altLang="zh-CN" sz="1200">
                  <a:latin typeface="微软雅黑" panose="020B0503020204020204" pitchFamily="34" charset="-122"/>
                  <a:ea typeface="微软雅黑" panose="020B0503020204020204" pitchFamily="34" charset="-122"/>
                </a:rPr>
                <a:t>1</a:t>
              </a:r>
              <a:endParaRPr lang="ko-KR" altLang="en-US" sz="1200" dirty="0">
                <a:latin typeface="微软雅黑" panose="020B0503020204020204" pitchFamily="34" charset="-122"/>
              </a:endParaRPr>
            </a:p>
          </p:txBody>
        </p:sp>
        <p:sp>
          <p:nvSpPr>
            <p:cNvPr id="36" name="TextBox 10"/>
            <p:cNvSpPr txBox="1"/>
            <p:nvPr/>
          </p:nvSpPr>
          <p:spPr>
            <a:xfrm>
              <a:off x="1763688" y="4000414"/>
              <a:ext cx="990633" cy="276999"/>
            </a:xfrm>
            <a:prstGeom prst="rect">
              <a:avLst/>
            </a:prstGeom>
            <a:noFill/>
          </p:spPr>
          <p:txBody>
            <a:bodyPr wrap="square">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a:latin typeface="微软雅黑" panose="020B0503020204020204" pitchFamily="34" charset="-122"/>
                  <a:ea typeface="微软雅黑" panose="020B0503020204020204" pitchFamily="34" charset="-122"/>
                </a:rPr>
                <a:t>分支因素</a:t>
              </a:r>
              <a:r>
                <a:rPr lang="en-US" altLang="zh-CN" sz="1200">
                  <a:latin typeface="微软雅黑" panose="020B0503020204020204" pitchFamily="34" charset="-122"/>
                  <a:ea typeface="微软雅黑" panose="020B0503020204020204" pitchFamily="34" charset="-122"/>
                </a:rPr>
                <a:t>3</a:t>
              </a:r>
              <a:endParaRPr lang="ko-KR" altLang="en-US" sz="1200" dirty="0">
                <a:latin typeface="微软雅黑" panose="020B0503020204020204" pitchFamily="34" charset="-122"/>
              </a:endParaRPr>
            </a:p>
          </p:txBody>
        </p:sp>
        <p:sp>
          <p:nvSpPr>
            <p:cNvPr id="37" name="TextBox 11"/>
            <p:cNvSpPr txBox="1"/>
            <p:nvPr/>
          </p:nvSpPr>
          <p:spPr>
            <a:xfrm>
              <a:off x="5226900" y="2150828"/>
              <a:ext cx="1236133"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a:latin typeface="微软雅黑" panose="020B0503020204020204" pitchFamily="34" charset="-122"/>
                  <a:ea typeface="微软雅黑" panose="020B0503020204020204" pitchFamily="34" charset="-122"/>
                </a:rPr>
                <a:t>分支因素</a:t>
              </a:r>
              <a:r>
                <a:rPr lang="en-US" altLang="zh-CN" sz="1200">
                  <a:latin typeface="微软雅黑" panose="020B0503020204020204" pitchFamily="34" charset="-122"/>
                  <a:ea typeface="微软雅黑" panose="020B0503020204020204" pitchFamily="34" charset="-122"/>
                </a:rPr>
                <a:t>2</a:t>
              </a:r>
              <a:endParaRPr lang="en-US" altLang="ko-KR" sz="1200" dirty="0">
                <a:latin typeface="微软雅黑" panose="020B0503020204020204" pitchFamily="34" charset="-122"/>
                <a:ea typeface="微软雅黑" panose="020B0503020204020204" pitchFamily="34" charset="-122"/>
              </a:endParaRPr>
            </a:p>
          </p:txBody>
        </p:sp>
        <p:sp>
          <p:nvSpPr>
            <p:cNvPr id="38" name="TextBox 12"/>
            <p:cNvSpPr txBox="1"/>
            <p:nvPr/>
          </p:nvSpPr>
          <p:spPr>
            <a:xfrm>
              <a:off x="4093878" y="2804264"/>
              <a:ext cx="966367"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a:latin typeface="微软雅黑" panose="020B0503020204020204" pitchFamily="34" charset="-122"/>
                  <a:ea typeface="微软雅黑" panose="020B0503020204020204" pitchFamily="34" charset="-122"/>
                </a:rPr>
                <a:t>分支因素</a:t>
              </a:r>
              <a:r>
                <a:rPr lang="en-US" altLang="zh-CN" sz="1200">
                  <a:latin typeface="微软雅黑" panose="020B0503020204020204" pitchFamily="34" charset="-122"/>
                  <a:ea typeface="微软雅黑" panose="020B0503020204020204" pitchFamily="34" charset="-122"/>
                </a:rPr>
                <a:t>2</a:t>
              </a:r>
              <a:endParaRPr lang="en-US" altLang="ko-KR" sz="1200" dirty="0">
                <a:latin typeface="微软雅黑" panose="020B0503020204020204" pitchFamily="34" charset="-122"/>
                <a:ea typeface="微软雅黑" panose="020B0503020204020204" pitchFamily="34" charset="-122"/>
              </a:endParaRPr>
            </a:p>
          </p:txBody>
        </p:sp>
        <p:sp>
          <p:nvSpPr>
            <p:cNvPr id="39" name="TextBox 13"/>
            <p:cNvSpPr txBox="1"/>
            <p:nvPr/>
          </p:nvSpPr>
          <p:spPr>
            <a:xfrm>
              <a:off x="5496668" y="2574062"/>
              <a:ext cx="1456744"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a:solidFill>
                    <a:srgbClr val="0070C0"/>
                  </a:solidFill>
                  <a:latin typeface="微软雅黑" panose="020B0503020204020204" pitchFamily="34" charset="-122"/>
                  <a:ea typeface="微软雅黑" panose="020B0503020204020204" pitchFamily="34" charset="-122"/>
                </a:rPr>
                <a:t>与分支因素</a:t>
              </a:r>
              <a:r>
                <a:rPr lang="en-US" altLang="zh-CN" sz="1200">
                  <a:solidFill>
                    <a:srgbClr val="0070C0"/>
                  </a:solidFill>
                  <a:latin typeface="微软雅黑" panose="020B0503020204020204" pitchFamily="34" charset="-122"/>
                  <a:ea typeface="微软雅黑" panose="020B0503020204020204" pitchFamily="34" charset="-122"/>
                </a:rPr>
                <a:t>2</a:t>
              </a:r>
              <a:endParaRPr lang="en-US" altLang="ko-KR" sz="1200" dirty="0">
                <a:solidFill>
                  <a:srgbClr val="0070C0"/>
                </a:solidFill>
                <a:latin typeface="微软雅黑" panose="020B0503020204020204" pitchFamily="34" charset="-122"/>
                <a:ea typeface="微软雅黑" panose="020B0503020204020204" pitchFamily="34" charset="-122"/>
              </a:endParaRPr>
            </a:p>
          </p:txBody>
        </p:sp>
        <p:sp>
          <p:nvSpPr>
            <p:cNvPr id="40" name="TextBox 14"/>
            <p:cNvSpPr txBox="1"/>
            <p:nvPr/>
          </p:nvSpPr>
          <p:spPr>
            <a:xfrm>
              <a:off x="2191132" y="3491271"/>
              <a:ext cx="1456743" cy="276999"/>
            </a:xfrm>
            <a:prstGeom prst="rect">
              <a:avLst/>
            </a:prstGeom>
            <a:noFill/>
            <a:ln>
              <a:noFill/>
            </a:ln>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a:solidFill>
                    <a:srgbClr val="0070C0"/>
                  </a:solidFill>
                  <a:latin typeface="微软雅黑" panose="020B0503020204020204" pitchFamily="34" charset="-122"/>
                  <a:ea typeface="微软雅黑" panose="020B0503020204020204" pitchFamily="34" charset="-122"/>
                </a:rPr>
                <a:t>分支因素</a:t>
              </a:r>
              <a:r>
                <a:rPr lang="en-US" altLang="zh-CN" sz="1200">
                  <a:solidFill>
                    <a:srgbClr val="0070C0"/>
                  </a:solidFill>
                  <a:latin typeface="微软雅黑" panose="020B0503020204020204" pitchFamily="34" charset="-122"/>
                  <a:ea typeface="微软雅黑" panose="020B0503020204020204" pitchFamily="34" charset="-122"/>
                </a:rPr>
                <a:t>3</a:t>
              </a:r>
              <a:endParaRPr lang="en-US" altLang="ko-KR" sz="1200" dirty="0">
                <a:solidFill>
                  <a:srgbClr val="0070C0"/>
                </a:solidFill>
                <a:latin typeface="微软雅黑" panose="020B0503020204020204" pitchFamily="34" charset="-122"/>
                <a:ea typeface="微软雅黑" panose="020B0503020204020204" pitchFamily="34" charset="-122"/>
              </a:endParaRPr>
            </a:p>
          </p:txBody>
        </p:sp>
        <p:sp>
          <p:nvSpPr>
            <p:cNvPr id="41" name="TextBox 15"/>
            <p:cNvSpPr txBox="1"/>
            <p:nvPr/>
          </p:nvSpPr>
          <p:spPr>
            <a:xfrm>
              <a:off x="4139952" y="3437318"/>
              <a:ext cx="971163"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a:solidFill>
                    <a:srgbClr val="0070C0"/>
                  </a:solidFill>
                  <a:latin typeface="微软雅黑" panose="020B0503020204020204" pitchFamily="34" charset="-122"/>
                  <a:ea typeface="微软雅黑" panose="020B0503020204020204" pitchFamily="34" charset="-122"/>
                </a:rPr>
                <a:t>分支因素</a:t>
              </a:r>
              <a:r>
                <a:rPr lang="en-US" altLang="zh-CN" sz="1200">
                  <a:solidFill>
                    <a:srgbClr val="0070C0"/>
                  </a:solidFill>
                  <a:latin typeface="微软雅黑" panose="020B0503020204020204" pitchFamily="34" charset="-122"/>
                  <a:ea typeface="微软雅黑" panose="020B0503020204020204" pitchFamily="34" charset="-122"/>
                </a:rPr>
                <a:t>3</a:t>
              </a:r>
              <a:endParaRPr lang="en-US" altLang="ko-KR" sz="1200" dirty="0">
                <a:solidFill>
                  <a:srgbClr val="0070C0"/>
                </a:solidFill>
                <a:latin typeface="微软雅黑" panose="020B0503020204020204" pitchFamily="34" charset="-122"/>
                <a:ea typeface="微软雅黑" panose="020B0503020204020204" pitchFamily="34" charset="-122"/>
              </a:endParaRPr>
            </a:p>
          </p:txBody>
        </p:sp>
        <p:sp>
          <p:nvSpPr>
            <p:cNvPr id="42" name="TextBox 16"/>
            <p:cNvSpPr txBox="1"/>
            <p:nvPr/>
          </p:nvSpPr>
          <p:spPr>
            <a:xfrm>
              <a:off x="5491872" y="3666320"/>
              <a:ext cx="1348837" cy="276999"/>
            </a:xfrm>
            <a:prstGeom prst="rect">
              <a:avLst/>
            </a:prstGeom>
            <a:noFill/>
          </p:spPr>
          <p:txBody>
            <a:bodyPr>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a:latin typeface="微软雅黑" panose="020B0503020204020204" pitchFamily="34" charset="-122"/>
                  <a:ea typeface="微软雅黑" panose="020B0503020204020204" pitchFamily="34" charset="-122"/>
                </a:rPr>
                <a:t>分支因素</a:t>
              </a:r>
              <a:r>
                <a:rPr lang="en-US" altLang="zh-CN" sz="1200">
                  <a:latin typeface="微软雅黑" panose="020B0503020204020204" pitchFamily="34" charset="-122"/>
                  <a:ea typeface="微软雅黑" panose="020B0503020204020204" pitchFamily="34" charset="-122"/>
                </a:rPr>
                <a:t>3</a:t>
              </a:r>
              <a:endParaRPr lang="en-US" altLang="ko-KR" sz="1200" dirty="0">
                <a:latin typeface="微软雅黑" panose="020B0503020204020204" pitchFamily="34" charset="-122"/>
                <a:ea typeface="微软雅黑" panose="020B0503020204020204" pitchFamily="34" charset="-122"/>
              </a:endParaRPr>
            </a:p>
          </p:txBody>
        </p:sp>
        <p:sp>
          <p:nvSpPr>
            <p:cNvPr id="43" name="TextBox 17"/>
            <p:cNvSpPr txBox="1"/>
            <p:nvPr/>
          </p:nvSpPr>
          <p:spPr>
            <a:xfrm>
              <a:off x="5339604" y="4059350"/>
              <a:ext cx="885437" cy="276999"/>
            </a:xfrm>
            <a:prstGeom prst="rect">
              <a:avLst/>
            </a:prstGeom>
            <a:noFill/>
          </p:spPr>
          <p:txBody>
            <a:bodyPr wrap="square">
              <a:spAutoFit/>
            </a:bodyPr>
            <a:lstStyle>
              <a:lvl1pPr latinLnBrk="1">
                <a:defRPr>
                  <a:solidFill>
                    <a:schemeClr val="tx1"/>
                  </a:solidFill>
                  <a:latin typeface="Malgun Gothic" panose="020B0503020000020004" pitchFamily="34" charset="-127"/>
                  <a:ea typeface="Malgun Gothic" panose="020B0503020000020004" pitchFamily="34" charset="-127"/>
                </a:defRPr>
              </a:lvl1pPr>
              <a:lvl2pPr marL="742950" indent="-285750" latinLnBrk="1">
                <a:defRPr>
                  <a:solidFill>
                    <a:schemeClr val="tx1"/>
                  </a:solidFill>
                  <a:latin typeface="Malgun Gothic" panose="020B0503020000020004" pitchFamily="34" charset="-127"/>
                  <a:ea typeface="Malgun Gothic" panose="020B0503020000020004" pitchFamily="34" charset="-127"/>
                </a:defRPr>
              </a:lvl2pPr>
              <a:lvl3pPr marL="1143000" indent="-228600" latinLnBrk="1">
                <a:defRPr>
                  <a:solidFill>
                    <a:schemeClr val="tx1"/>
                  </a:solidFill>
                  <a:latin typeface="Malgun Gothic" panose="020B0503020000020004" pitchFamily="34" charset="-127"/>
                  <a:ea typeface="Malgun Gothic" panose="020B0503020000020004" pitchFamily="34" charset="-127"/>
                </a:defRPr>
              </a:lvl3pPr>
              <a:lvl4pPr marL="1600200" indent="-228600" latinLnBrk="1">
                <a:defRPr>
                  <a:solidFill>
                    <a:schemeClr val="tx1"/>
                  </a:solidFill>
                  <a:latin typeface="Malgun Gothic" panose="020B0503020000020004" pitchFamily="34" charset="-127"/>
                  <a:ea typeface="Malgun Gothic" panose="020B0503020000020004" pitchFamily="34" charset="-127"/>
                </a:defRPr>
              </a:lvl4pPr>
              <a:lvl5pPr marL="2057400" indent="-228600" latinLnBrk="1">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r>
                <a:rPr lang="zh-CN" altLang="en-US" sz="1200">
                  <a:latin typeface="微软雅黑" panose="020B0503020204020204" pitchFamily="34" charset="-122"/>
                  <a:ea typeface="微软雅黑" panose="020B0503020204020204" pitchFamily="34" charset="-122"/>
                </a:rPr>
                <a:t>分支因素</a:t>
              </a:r>
              <a:r>
                <a:rPr lang="en-US" altLang="zh-CN" sz="1200">
                  <a:latin typeface="微软雅黑" panose="020B0503020204020204" pitchFamily="34" charset="-122"/>
                  <a:ea typeface="微软雅黑" panose="020B0503020204020204" pitchFamily="34" charset="-122"/>
                </a:rPr>
                <a:t>3</a:t>
              </a:r>
              <a:endParaRPr lang="en-US" altLang="ko-KR" sz="1200" dirty="0">
                <a:latin typeface="微软雅黑" panose="020B0503020204020204" pitchFamily="34" charset="-122"/>
                <a:ea typeface="微软雅黑" panose="020B0503020204020204" pitchFamily="34" charset="-122"/>
              </a:endParaRPr>
            </a:p>
          </p:txBody>
        </p:sp>
        <p:grpSp>
          <p:nvGrpSpPr>
            <p:cNvPr id="44" name="그룹 110"/>
            <p:cNvGrpSpPr/>
            <p:nvPr/>
          </p:nvGrpSpPr>
          <p:grpSpPr bwMode="auto">
            <a:xfrm>
              <a:off x="2690496" y="2258734"/>
              <a:ext cx="2810968" cy="1923377"/>
              <a:chOff x="2284741" y="2428868"/>
              <a:chExt cx="3723121" cy="2546680"/>
            </a:xfrm>
          </p:grpSpPr>
          <p:cxnSp>
            <p:nvCxnSpPr>
              <p:cNvPr id="56" name="직선 연결선 76"/>
              <p:cNvCxnSpPr/>
              <p:nvPr/>
            </p:nvCxnSpPr>
            <p:spPr>
              <a:xfrm>
                <a:off x="2403038" y="2644770"/>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직선 연결선 90"/>
              <p:cNvCxnSpPr/>
              <p:nvPr/>
            </p:nvCxnSpPr>
            <p:spPr>
              <a:xfrm>
                <a:off x="2617422" y="3073398"/>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93"/>
              <p:cNvCxnSpPr/>
              <p:nvPr/>
            </p:nvCxnSpPr>
            <p:spPr>
              <a:xfrm>
                <a:off x="5221788" y="2428868"/>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직선 연결선 94"/>
              <p:cNvCxnSpPr/>
              <p:nvPr/>
            </p:nvCxnSpPr>
            <p:spPr>
              <a:xfrm>
                <a:off x="5579094" y="3000372"/>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직선 연결선 95"/>
              <p:cNvCxnSpPr/>
              <p:nvPr/>
            </p:nvCxnSpPr>
            <p:spPr>
              <a:xfrm>
                <a:off x="2941380" y="2857496"/>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직선 연결선 96"/>
              <p:cNvCxnSpPr/>
              <p:nvPr/>
            </p:nvCxnSpPr>
            <p:spPr>
              <a:xfrm>
                <a:off x="5286897" y="3295649"/>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97"/>
              <p:cNvCxnSpPr/>
              <p:nvPr/>
            </p:nvCxnSpPr>
            <p:spPr>
              <a:xfrm>
                <a:off x="2682531" y="4238631"/>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98"/>
              <p:cNvCxnSpPr/>
              <p:nvPr/>
            </p:nvCxnSpPr>
            <p:spPr>
              <a:xfrm>
                <a:off x="2284741" y="4889452"/>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103"/>
              <p:cNvCxnSpPr/>
              <p:nvPr/>
            </p:nvCxnSpPr>
            <p:spPr>
              <a:xfrm>
                <a:off x="5328053" y="4973961"/>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104"/>
              <p:cNvCxnSpPr/>
              <p:nvPr/>
            </p:nvCxnSpPr>
            <p:spPr>
              <a:xfrm>
                <a:off x="5286897" y="4143380"/>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106"/>
              <p:cNvCxnSpPr/>
              <p:nvPr/>
            </p:nvCxnSpPr>
            <p:spPr>
              <a:xfrm>
                <a:off x="5566390" y="4435482"/>
                <a:ext cx="428768" cy="1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5" name="모서리가 둥근 직사각형 10"/>
            <p:cNvSpPr/>
            <p:nvPr/>
          </p:nvSpPr>
          <p:spPr>
            <a:xfrm>
              <a:off x="5912331" y="3024357"/>
              <a:ext cx="1467981" cy="455676"/>
            </a:xfrm>
            <a:prstGeom prst="roundRect">
              <a:avLst/>
            </a:prstGeom>
            <a:solidFill>
              <a:srgbClr val="41445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r>
                <a:rPr lang="zh-CN" altLang="en-US" sz="2000" b="1">
                  <a:solidFill>
                    <a:srgbClr val="FFFFFF"/>
                  </a:solidFill>
                  <a:latin typeface="微软雅黑" panose="020B0503020204020204" pitchFamily="34" charset="-122"/>
                  <a:ea typeface="微软雅黑" panose="020B0503020204020204" pitchFamily="34" charset="-122"/>
                </a:rPr>
                <a:t>结果文本</a:t>
              </a:r>
              <a:endParaRPr lang="en-US" altLang="zh-CN" sz="2000" b="1" dirty="0">
                <a:solidFill>
                  <a:srgbClr val="FFFFFF"/>
                </a:solidFill>
                <a:latin typeface="微软雅黑" panose="020B0503020204020204" pitchFamily="34" charset="-122"/>
                <a:ea typeface="微软雅黑" panose="020B0503020204020204" pitchFamily="34" charset="-122"/>
              </a:endParaRPr>
            </a:p>
          </p:txBody>
        </p:sp>
        <p:sp>
          <p:nvSpPr>
            <p:cNvPr id="46" name="모서리가 둥근 직사각형 12"/>
            <p:cNvSpPr/>
            <p:nvPr/>
          </p:nvSpPr>
          <p:spPr>
            <a:xfrm>
              <a:off x="2643846" y="1763671"/>
              <a:ext cx="971162" cy="387266"/>
            </a:xfrm>
            <a:prstGeom prst="roundRect">
              <a:avLst/>
            </a:prstGeom>
            <a:solidFill>
              <a:srgbClr val="41445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r>
                <a:rPr lang="zh-CN" altLang="en-US" sz="1600" b="1">
                  <a:solidFill>
                    <a:srgbClr val="FFFFFF"/>
                  </a:solidFill>
                  <a:latin typeface="微软雅黑" panose="020B0503020204020204" pitchFamily="34" charset="-122"/>
                  <a:ea typeface="微软雅黑" panose="020B0503020204020204" pitchFamily="34" charset="-122"/>
                </a:rPr>
                <a:t>因素</a:t>
              </a:r>
              <a:r>
                <a:rPr lang="en-US" altLang="zh-CN" sz="1600" b="1">
                  <a:solidFill>
                    <a:srgbClr val="FFFFFF"/>
                  </a:solidFill>
                  <a:latin typeface="微软雅黑" panose="020B0503020204020204" pitchFamily="34" charset="-122"/>
                  <a:ea typeface="微软雅黑" panose="020B0503020204020204" pitchFamily="34" charset="-122"/>
                </a:rPr>
                <a:t>1</a:t>
              </a:r>
              <a:endParaRPr lang="ko-KR" altLang="en-US" sz="1600" b="1" dirty="0">
                <a:solidFill>
                  <a:srgbClr val="FFFFFF"/>
                </a:solidFill>
                <a:latin typeface="微软雅黑" panose="020B0503020204020204" pitchFamily="34" charset="-122"/>
              </a:endParaRPr>
            </a:p>
          </p:txBody>
        </p:sp>
        <p:sp>
          <p:nvSpPr>
            <p:cNvPr id="47" name="모서리가 둥근 직사각형 13"/>
            <p:cNvSpPr/>
            <p:nvPr/>
          </p:nvSpPr>
          <p:spPr>
            <a:xfrm>
              <a:off x="4314487" y="1665246"/>
              <a:ext cx="971162" cy="387266"/>
            </a:xfrm>
            <a:prstGeom prst="roundRect">
              <a:avLst/>
            </a:prstGeom>
            <a:solidFill>
              <a:srgbClr val="41445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r>
                <a:rPr lang="zh-CN" altLang="en-US" sz="1600" b="1">
                  <a:solidFill>
                    <a:srgbClr val="FFFFFF"/>
                  </a:solidFill>
                  <a:latin typeface="微软雅黑" panose="020B0503020204020204" pitchFamily="34" charset="-122"/>
                  <a:ea typeface="微软雅黑" panose="020B0503020204020204" pitchFamily="34" charset="-122"/>
                </a:rPr>
                <a:t>因素</a:t>
              </a:r>
              <a:r>
                <a:rPr lang="en-US" altLang="zh-CN" sz="1600" b="1">
                  <a:solidFill>
                    <a:srgbClr val="FFFFFF"/>
                  </a:solidFill>
                  <a:latin typeface="微软雅黑" panose="020B0503020204020204" pitchFamily="34" charset="-122"/>
                  <a:ea typeface="微软雅黑" panose="020B0503020204020204" pitchFamily="34" charset="-122"/>
                </a:rPr>
                <a:t>2</a:t>
              </a:r>
              <a:endParaRPr lang="ko-KR" altLang="en-US" sz="1600" b="1" dirty="0">
                <a:solidFill>
                  <a:srgbClr val="FFFFFF"/>
                </a:solidFill>
                <a:latin typeface="微软雅黑" panose="020B0503020204020204" pitchFamily="34" charset="-122"/>
              </a:endParaRPr>
            </a:p>
          </p:txBody>
        </p:sp>
        <p:sp>
          <p:nvSpPr>
            <p:cNvPr id="48" name="모서리가 둥근 직사각형 15"/>
            <p:cNvSpPr/>
            <p:nvPr/>
          </p:nvSpPr>
          <p:spPr>
            <a:xfrm>
              <a:off x="2318210" y="4516386"/>
              <a:ext cx="971162" cy="431628"/>
            </a:xfrm>
            <a:prstGeom prst="roundRect">
              <a:avLst/>
            </a:prstGeom>
            <a:solidFill>
              <a:srgbClr val="41445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r>
                <a:rPr lang="zh-CN" altLang="en-US" sz="1600" b="1">
                  <a:solidFill>
                    <a:srgbClr val="FFFFFF"/>
                  </a:solidFill>
                  <a:latin typeface="微软雅黑" panose="020B0503020204020204" pitchFamily="34" charset="-122"/>
                  <a:ea typeface="微软雅黑" panose="020B0503020204020204" pitchFamily="34" charset="-122"/>
                </a:rPr>
                <a:t>因素</a:t>
              </a:r>
              <a:r>
                <a:rPr lang="en-US" altLang="zh-CN" sz="1600" b="1">
                  <a:solidFill>
                    <a:srgbClr val="FFFFFF"/>
                  </a:solidFill>
                  <a:latin typeface="微软雅黑" panose="020B0503020204020204" pitchFamily="34" charset="-122"/>
                  <a:ea typeface="微软雅黑" panose="020B0503020204020204" pitchFamily="34" charset="-122"/>
                </a:rPr>
                <a:t>3</a:t>
              </a:r>
              <a:endParaRPr lang="ko-KR" altLang="en-US" sz="1600" b="1" dirty="0">
                <a:solidFill>
                  <a:srgbClr val="FFFFFF"/>
                </a:solidFill>
                <a:latin typeface="微软雅黑" panose="020B0503020204020204" pitchFamily="34" charset="-122"/>
              </a:endParaRPr>
            </a:p>
          </p:txBody>
        </p:sp>
        <p:sp>
          <p:nvSpPr>
            <p:cNvPr id="49" name="모서리가 둥근 직사각형 16"/>
            <p:cNvSpPr/>
            <p:nvPr/>
          </p:nvSpPr>
          <p:spPr>
            <a:xfrm>
              <a:off x="4208978" y="4516386"/>
              <a:ext cx="1071876" cy="431628"/>
            </a:xfrm>
            <a:prstGeom prst="roundRect">
              <a:avLst/>
            </a:prstGeom>
            <a:solidFill>
              <a:srgbClr val="41445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r>
                <a:rPr lang="zh-CN" altLang="en-US" sz="1600" b="1">
                  <a:solidFill>
                    <a:srgbClr val="FFFFFF"/>
                  </a:solidFill>
                  <a:latin typeface="微软雅黑" panose="020B0503020204020204" pitchFamily="34" charset="-122"/>
                  <a:ea typeface="微软雅黑" panose="020B0503020204020204" pitchFamily="34" charset="-122"/>
                </a:rPr>
                <a:t>因素</a:t>
              </a:r>
              <a:r>
                <a:rPr lang="en-US" altLang="zh-CN" sz="1600" b="1">
                  <a:solidFill>
                    <a:srgbClr val="FFFFFF"/>
                  </a:solidFill>
                  <a:latin typeface="微软雅黑" panose="020B0503020204020204" pitchFamily="34" charset="-122"/>
                  <a:ea typeface="微软雅黑" panose="020B0503020204020204" pitchFamily="34" charset="-122"/>
                </a:rPr>
                <a:t>4</a:t>
              </a:r>
              <a:endParaRPr lang="ko-KR" altLang="en-US" sz="1600" b="1" dirty="0">
                <a:solidFill>
                  <a:srgbClr val="FFFFFF"/>
                </a:solidFill>
                <a:latin typeface="微软雅黑" panose="020B0503020204020204" pitchFamily="34" charset="-122"/>
              </a:endParaRPr>
            </a:p>
          </p:txBody>
        </p:sp>
        <p:sp>
          <p:nvSpPr>
            <p:cNvPr id="50" name="椭圆 49"/>
            <p:cNvSpPr/>
            <p:nvPr/>
          </p:nvSpPr>
          <p:spPr>
            <a:xfrm>
              <a:off x="3506715" y="3172346"/>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椭圆 50"/>
            <p:cNvSpPr/>
            <p:nvPr/>
          </p:nvSpPr>
          <p:spPr>
            <a:xfrm>
              <a:off x="5393558" y="3172346"/>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椭圆 51"/>
            <p:cNvSpPr/>
            <p:nvPr/>
          </p:nvSpPr>
          <p:spPr>
            <a:xfrm>
              <a:off x="2869734" y="1998559"/>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椭圆 52"/>
            <p:cNvSpPr/>
            <p:nvPr/>
          </p:nvSpPr>
          <p:spPr>
            <a:xfrm>
              <a:off x="2744451" y="4462433"/>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4" name="椭圆 53"/>
            <p:cNvSpPr/>
            <p:nvPr/>
          </p:nvSpPr>
          <p:spPr>
            <a:xfrm>
              <a:off x="4692163" y="4454952"/>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椭圆 54"/>
            <p:cNvSpPr/>
            <p:nvPr/>
          </p:nvSpPr>
          <p:spPr>
            <a:xfrm>
              <a:off x="4746116" y="2006772"/>
              <a:ext cx="107906" cy="107906"/>
            </a:xfrm>
            <a:prstGeom prst="ellipse">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文本框 1"/>
          <p:cNvSpPr txBox="1"/>
          <p:nvPr/>
        </p:nvSpPr>
        <p:spPr>
          <a:xfrm>
            <a:off x="383540" y="1024255"/>
            <a:ext cx="3391535" cy="2773045"/>
          </a:xfrm>
          <a:prstGeom prst="rect">
            <a:avLst/>
          </a:prstGeom>
          <a:noFill/>
        </p:spPr>
        <p:txBody>
          <a:bodyPr wrap="square" rtlCol="0" anchor="t">
            <a:noAutofit/>
          </a:bodyPr>
          <a:lstStyle/>
          <a:p>
            <a:r>
              <a:rPr lang="zh-CN" altLang="en-US"/>
              <a:t>对于给定的逻辑数据模型，选取一个最适合应用环境的物理结构。简单解释——选择合适的数据库，并设计具体的表、字段、数据类型、索引等。。（2）建立合适的索引。（3）数据存放位置的设计为了提高性能，可将数据的易变部分、稳定部分、经常存取部分和存储频率较低部分分开存放。（4）系统配置的设计DBMS产品一般都提供了一些存储分配参数，供设计人员和DBA对数据库进行物理优化。 </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555875" y="1335405"/>
            <a:ext cx="5546090" cy="731520"/>
          </a:xfrm>
          <a:prstGeom prst="rect">
            <a:avLst/>
          </a:prstGeom>
          <a:noFill/>
        </p:spPr>
        <p:txBody>
          <a:bodyPr wrap="square" lIns="27000" rIns="27000" rtlCol="0">
            <a:noAutofit/>
          </a:bodyPr>
          <a:lstStyle/>
          <a:p>
            <a:r>
              <a:rPr lang="zh-CN" altLang="en-US" sz="1050">
                <a:latin typeface="仿宋" panose="02010609060101010101" charset="-122"/>
                <a:ea typeface="仿宋" panose="02010609060101010101" charset="-122"/>
                <a:cs typeface="仿宋" panose="02010609060101010101" charset="-122"/>
                <a:sym typeface="+mn-ea"/>
              </a:rPr>
              <a:t>（1）存储结构的设计——即确定每个表中有哪些字段，每隔字段用什么数据类型。物理结构中，数据的基本存取单位是存储记录。确定数据库存储结构时要综合考虑存取时间、存储空间、维护代价三方面的因素。例如消除一切冗余数据虽然能够节约存储空间，但往往会导致检索代价的增加，因此必须进行权衡，选择一个折中方案</a:t>
            </a:r>
            <a:endParaRPr lang="en-AU" sz="1050" dirty="0">
              <a:solidFill>
                <a:schemeClr val="tx1">
                  <a:lumMod val="95000"/>
                  <a:lumOff val="5000"/>
                </a:schemeClr>
              </a:solidFill>
              <a:latin typeface="仿宋" panose="02010609060101010101" charset="-122"/>
              <a:ea typeface="仿宋" panose="02010609060101010101" charset="-122"/>
              <a:cs typeface="仿宋" panose="02010609060101010101" charset="-122"/>
            </a:endParaRPr>
          </a:p>
        </p:txBody>
      </p:sp>
      <p:sp>
        <p:nvSpPr>
          <p:cNvPr id="36" name="TextBox 35"/>
          <p:cNvSpPr txBox="1"/>
          <p:nvPr/>
        </p:nvSpPr>
        <p:spPr>
          <a:xfrm>
            <a:off x="2562214" y="4029467"/>
            <a:ext cx="5321441" cy="414020"/>
          </a:xfrm>
          <a:prstGeom prst="rect">
            <a:avLst/>
          </a:prstGeom>
          <a:noFill/>
        </p:spPr>
        <p:txBody>
          <a:bodyPr wrap="square" lIns="27000" rIns="27000" rtlCol="0">
            <a:spAutoFit/>
          </a:bodyPr>
          <a:lstStyle/>
          <a:p>
            <a:pPr algn="l">
              <a:lnSpc>
                <a:spcPct val="100000"/>
              </a:lnSpc>
              <a:buClrTx/>
              <a:buSzTx/>
              <a:buFontTx/>
            </a:pPr>
            <a:r>
              <a:rPr lang="zh-CN" altLang="en-US" sz="800">
                <a:sym typeface="+mn-ea"/>
              </a:rPr>
              <a:t>（</a:t>
            </a:r>
            <a:r>
              <a:rPr lang="zh-CN" altLang="en-US" sz="1050">
                <a:latin typeface="仿宋" panose="02010609060101010101" charset="-122"/>
                <a:ea typeface="仿宋" panose="02010609060101010101" charset="-122"/>
                <a:cs typeface="仿宋" panose="02010609060101010101" charset="-122"/>
                <a:sym typeface="+mn-ea"/>
              </a:rPr>
              <a:t>4）系统配置的设计DBMS产品一般都提供了一些存储分配参数，供设计人员和DBA对数据库进行物理优化。 </a:t>
            </a:r>
            <a:endParaRPr lang="zh-CN" altLang="en-US" sz="1050">
              <a:latin typeface="仿宋" panose="02010609060101010101" charset="-122"/>
              <a:ea typeface="仿宋" panose="02010609060101010101" charset="-122"/>
              <a:cs typeface="仿宋" panose="02010609060101010101" charset="-122"/>
            </a:endParaRPr>
          </a:p>
        </p:txBody>
      </p:sp>
      <p:sp>
        <p:nvSpPr>
          <p:cNvPr id="37" name="Chevron 36"/>
          <p:cNvSpPr/>
          <p:nvPr/>
        </p:nvSpPr>
        <p:spPr>
          <a:xfrm>
            <a:off x="1302550" y="1336525"/>
            <a:ext cx="1138715" cy="593540"/>
          </a:xfrm>
          <a:prstGeom prst="chevron">
            <a:avLst>
              <a:gd name="adj" fmla="val 2702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AU" sz="2100">
                <a:latin typeface="FontAwesome" pitchFamily="2" charset="0"/>
              </a:rPr>
              <a:t></a:t>
            </a:r>
            <a:endParaRPr lang="en-US" sz="2100" dirty="0">
              <a:solidFill>
                <a:schemeClr val="bg1"/>
              </a:solidFill>
              <a:latin typeface="FontAwesome" pitchFamily="2" charset="0"/>
            </a:endParaRPr>
          </a:p>
        </p:txBody>
      </p:sp>
      <p:sp>
        <p:nvSpPr>
          <p:cNvPr id="38" name="Chevron 37"/>
          <p:cNvSpPr/>
          <p:nvPr/>
        </p:nvSpPr>
        <p:spPr>
          <a:xfrm>
            <a:off x="1302550" y="2178779"/>
            <a:ext cx="1138715" cy="593540"/>
          </a:xfrm>
          <a:prstGeom prst="chevron">
            <a:avLst>
              <a:gd name="adj" fmla="val 2702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AU" sz="2100">
                <a:solidFill>
                  <a:schemeClr val="bg1"/>
                </a:solidFill>
                <a:latin typeface="FontAwesome" pitchFamily="2" charset="0"/>
              </a:rPr>
              <a:t></a:t>
            </a:r>
            <a:endParaRPr lang="en-US" sz="2100" dirty="0">
              <a:solidFill>
                <a:schemeClr val="bg1"/>
              </a:solidFill>
              <a:latin typeface="FontAwesome" pitchFamily="2" charset="0"/>
            </a:endParaRPr>
          </a:p>
        </p:txBody>
      </p:sp>
      <p:sp>
        <p:nvSpPr>
          <p:cNvPr id="39" name="Chevron 38"/>
          <p:cNvSpPr/>
          <p:nvPr/>
        </p:nvSpPr>
        <p:spPr>
          <a:xfrm>
            <a:off x="1302550" y="3027224"/>
            <a:ext cx="1138715" cy="593540"/>
          </a:xfrm>
          <a:prstGeom prst="chevron">
            <a:avLst>
              <a:gd name="adj" fmla="val 2702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AU" sz="2100">
                <a:solidFill>
                  <a:schemeClr val="bg1"/>
                </a:solidFill>
                <a:latin typeface="FontAwesome" pitchFamily="2" charset="0"/>
              </a:rPr>
              <a:t></a:t>
            </a:r>
            <a:endParaRPr lang="en-US" sz="2100" dirty="0">
              <a:solidFill>
                <a:schemeClr val="bg1"/>
              </a:solidFill>
              <a:latin typeface="FontAwesome" pitchFamily="2" charset="0"/>
            </a:endParaRPr>
          </a:p>
        </p:txBody>
      </p:sp>
      <p:sp>
        <p:nvSpPr>
          <p:cNvPr id="40" name="Chevron 39"/>
          <p:cNvSpPr/>
          <p:nvPr/>
        </p:nvSpPr>
        <p:spPr>
          <a:xfrm>
            <a:off x="1302550" y="3865112"/>
            <a:ext cx="1138715" cy="593540"/>
          </a:xfrm>
          <a:prstGeom prst="chevron">
            <a:avLst>
              <a:gd name="adj" fmla="val 2702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AU" sz="2100">
                <a:latin typeface="FontAwesome" pitchFamily="2" charset="0"/>
              </a:rPr>
              <a:t></a:t>
            </a:r>
            <a:endParaRPr lang="en-US" sz="2100" dirty="0">
              <a:solidFill>
                <a:srgbClr val="F33745"/>
              </a:solidFill>
              <a:latin typeface="FontAwesome" pitchFamily="2" charset="0"/>
            </a:endParaRPr>
          </a:p>
        </p:txBody>
      </p:sp>
      <p:sp>
        <p:nvSpPr>
          <p:cNvPr id="2" name="文本框 1"/>
          <p:cNvSpPr txBox="1"/>
          <p:nvPr/>
        </p:nvSpPr>
        <p:spPr>
          <a:xfrm>
            <a:off x="2555875" y="2421890"/>
            <a:ext cx="4572000" cy="252730"/>
          </a:xfrm>
          <a:prstGeom prst="rect">
            <a:avLst/>
          </a:prstGeom>
          <a:noFill/>
        </p:spPr>
        <p:txBody>
          <a:bodyPr wrap="square" rtlCol="0" anchor="t">
            <a:spAutoFit/>
          </a:bodyPr>
          <a:lstStyle/>
          <a:p>
            <a:pPr algn="l">
              <a:buClrTx/>
              <a:buSzTx/>
              <a:buFontTx/>
            </a:pPr>
            <a:r>
              <a:rPr lang="zh-CN" altLang="en-US" sz="1050">
                <a:latin typeface="仿宋" panose="02010609060101010101" charset="-122"/>
                <a:ea typeface="仿宋" panose="02010609060101010101" charset="-122"/>
                <a:cs typeface="仿宋" panose="02010609060101010101" charset="-122"/>
                <a:sym typeface="+mn-ea"/>
              </a:rPr>
              <a:t>（2）建立合适的索引。</a:t>
            </a:r>
          </a:p>
        </p:txBody>
      </p:sp>
      <p:sp>
        <p:nvSpPr>
          <p:cNvPr id="3" name="文本框 2"/>
          <p:cNvSpPr txBox="1"/>
          <p:nvPr/>
        </p:nvSpPr>
        <p:spPr>
          <a:xfrm>
            <a:off x="2555875" y="2911475"/>
            <a:ext cx="4572000" cy="414020"/>
          </a:xfrm>
          <a:prstGeom prst="rect">
            <a:avLst/>
          </a:prstGeom>
          <a:noFill/>
        </p:spPr>
        <p:txBody>
          <a:bodyPr wrap="square" rtlCol="0" anchor="t">
            <a:spAutoFit/>
          </a:bodyPr>
          <a:lstStyle/>
          <a:p>
            <a:pPr algn="l">
              <a:buClrTx/>
              <a:buSzTx/>
              <a:buFontTx/>
            </a:pPr>
            <a:r>
              <a:rPr lang="zh-CN" altLang="en-US" sz="1050">
                <a:latin typeface="仿宋" panose="02010609060101010101" charset="-122"/>
                <a:ea typeface="仿宋" panose="02010609060101010101" charset="-122"/>
                <a:cs typeface="仿宋" panose="02010609060101010101" charset="-122"/>
                <a:sym typeface="+mn-ea"/>
              </a:rPr>
              <a:t>（3）数据存放位置的设计为了提高性能，可将数据的易变部分、稳定部分、经常存取部分和存储频率较低部分分开存放。</a:t>
            </a:r>
          </a:p>
        </p:txBody>
      </p:sp>
      <p:sp>
        <p:nvSpPr>
          <p:cNvPr id="5" name="文本框 4"/>
          <p:cNvSpPr txBox="1"/>
          <p:nvPr/>
        </p:nvSpPr>
        <p:spPr>
          <a:xfrm>
            <a:off x="568960" y="825500"/>
            <a:ext cx="1470660" cy="299085"/>
          </a:xfrm>
          <a:prstGeom prst="rect">
            <a:avLst/>
          </a:prstGeom>
          <a:noFill/>
        </p:spPr>
        <p:txBody>
          <a:bodyPr wrap="square" rtlCol="0">
            <a:spAutoFit/>
          </a:bodyPr>
          <a:lstStyle/>
          <a:p>
            <a:r>
              <a:rPr lang="zh-CN" altLang="en-US"/>
              <a:t>物理结构的设计</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6" grpId="0"/>
      <p:bldP spid="37" grpId="0" animBg="1"/>
      <p:bldP spid="38" grpId="0" animBg="1"/>
      <p:bldP spid="39"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5536" y="850792"/>
            <a:ext cx="8211288" cy="1736471"/>
            <a:chOff x="395536" y="850792"/>
            <a:chExt cx="8211288" cy="1736471"/>
          </a:xfrm>
        </p:grpSpPr>
        <p:sp>
          <p:nvSpPr>
            <p:cNvPr id="3" name="TextBox 30"/>
            <p:cNvSpPr txBox="1"/>
            <p:nvPr/>
          </p:nvSpPr>
          <p:spPr>
            <a:xfrm>
              <a:off x="707956" y="850792"/>
              <a:ext cx="309880" cy="337185"/>
            </a:xfrm>
            <a:prstGeom prst="rect">
              <a:avLst/>
            </a:prstGeom>
            <a:noFill/>
          </p:spPr>
          <p:txBody>
            <a:bodyPr wrap="none" rtlCol="0">
              <a:spAutoFit/>
            </a:bodyPr>
            <a:lstStyle/>
            <a:p>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29"/>
            <p:cNvSpPr txBox="1"/>
            <p:nvPr/>
          </p:nvSpPr>
          <p:spPr>
            <a:xfrm>
              <a:off x="395536" y="1203598"/>
              <a:ext cx="8211288" cy="1383665"/>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用户分为两类：读者、图书馆管理员。图书馆管理员可以修改读者信息，修改书目信息，查看所有借还日志等；读者仅可以修改个人信息、借阅或归还书籍和查看自己的借还日志。</a:t>
              </a:r>
            </a:p>
            <a:p>
              <a:pPr indent="0">
                <a:lnSpc>
                  <a:spcPct val="150000"/>
                </a:lnSpc>
                <a:buFont typeface="Arial" panose="020B0604020202020204" pitchFamily="34" charset="0"/>
                <a:buNone/>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pic>
        <p:nvPicPr>
          <p:cNvPr id="19" name="图片 18"/>
          <p:cNvPicPr>
            <a:picLocks noChangeAspect="1"/>
          </p:cNvPicPr>
          <p:nvPr>
            <p:custDataLst>
              <p:tags r:id="rId1"/>
            </p:custDataLst>
          </p:nvPr>
        </p:nvPicPr>
        <p:blipFill>
          <a:blip r:embed="rId4"/>
          <a:stretch>
            <a:fillRect/>
          </a:stretch>
        </p:blipFill>
        <p:spPr>
          <a:xfrm>
            <a:off x="1369695" y="2378710"/>
            <a:ext cx="6071870" cy="21685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061" y="581552"/>
            <a:ext cx="3149600" cy="2176145"/>
            <a:chOff x="151061" y="581552"/>
            <a:chExt cx="3149600" cy="2176145"/>
          </a:xfrm>
        </p:grpSpPr>
        <p:sp>
          <p:nvSpPr>
            <p:cNvPr id="3" name="TextBox 30"/>
            <p:cNvSpPr txBox="1"/>
            <p:nvPr/>
          </p:nvSpPr>
          <p:spPr>
            <a:xfrm>
              <a:off x="707956" y="850792"/>
              <a:ext cx="309880" cy="337185"/>
            </a:xfrm>
            <a:prstGeom prst="rect">
              <a:avLst/>
            </a:prstGeom>
            <a:noFill/>
          </p:spPr>
          <p:txBody>
            <a:bodyPr wrap="none" rtlCol="0">
              <a:spAutoFit/>
            </a:bodyPr>
            <a:lstStyle/>
            <a:p>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29"/>
            <p:cNvSpPr txBox="1"/>
            <p:nvPr/>
          </p:nvSpPr>
          <p:spPr>
            <a:xfrm>
              <a:off x="151061" y="581552"/>
              <a:ext cx="3149600" cy="2176145"/>
            </a:xfrm>
            <a:prstGeom prst="rect">
              <a:avLst/>
            </a:prstGeom>
            <a:noFill/>
          </p:spPr>
          <p:txBody>
            <a:bodyPr wrap="square" rtlCol="0">
              <a:noAutofit/>
            </a:bodyPr>
            <a:lstStyle/>
            <a:p>
              <a:pPr indent="0">
                <a:lnSpc>
                  <a:spcPct val="150000"/>
                </a:lnSpc>
                <a:buFont typeface="Arial" panose="020B0604020202020204" pitchFamily="34" charset="0"/>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E-R转换为以下三种关系</a:t>
              </a:r>
            </a:p>
            <a:p>
              <a:pPr indent="0">
                <a:lnSpc>
                  <a:spcPct val="150000"/>
                </a:lnSpc>
                <a:buFont typeface="Arial" panose="020B0604020202020204" pitchFamily="34" charset="0"/>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书（数量 出版时间 简介 书名 作者 出版社 标准书号 语言 价格 分类 ）</a:t>
              </a:r>
            </a:p>
            <a:p>
              <a:pPr indent="0">
                <a:lnSpc>
                  <a:spcPct val="150000"/>
                </a:lnSpc>
                <a:buFont typeface="Arial" panose="020B0604020202020204" pitchFamily="34" charset="0"/>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读者（读者号 姓名 性别 生日 地址 电话）</a:t>
              </a:r>
            </a:p>
            <a:p>
              <a:pPr indent="0">
                <a:lnSpc>
                  <a:spcPct val="150000"/>
                </a:lnSpc>
                <a:buFont typeface="Arial" panose="020B0604020202020204" pitchFamily="34" charset="0"/>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管理员（id 密码 用户名）</a:t>
              </a:r>
            </a:p>
            <a:p>
              <a:pPr indent="0">
                <a:lnSpc>
                  <a:spcPct val="150000"/>
                </a:lnSpc>
                <a:buFont typeface="Arial" panose="020B0604020202020204" pitchFamily="34" charset="0"/>
                <a:buNone/>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实体之间的联系</a:t>
              </a:r>
            </a:p>
            <a:p>
              <a:pPr indent="0">
                <a:lnSpc>
                  <a:spcPct val="150000"/>
                </a:lnSpc>
                <a:buFont typeface="Arial" panose="020B0604020202020204" pitchFamily="34" charset="0"/>
                <a:buNone/>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书与读者是多对多联系 联系名称为借阅</a:t>
              </a:r>
            </a:p>
            <a:p>
              <a:pPr indent="0">
                <a:lnSpc>
                  <a:spcPct val="150000"/>
                </a:lnSpc>
                <a:buFont typeface="Arial" panose="020B0604020202020204" pitchFamily="34" charset="0"/>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书与管理员是多对多联系 联系名称为管理分类</a:t>
              </a:r>
            </a:p>
          </p:txBody>
        </p:sp>
      </p:grpSp>
      <p:pic>
        <p:nvPicPr>
          <p:cNvPr id="19" name="图片 18"/>
          <p:cNvPicPr>
            <a:picLocks noChangeAspect="1"/>
          </p:cNvPicPr>
          <p:nvPr>
            <p:custDataLst>
              <p:tags r:id="rId1"/>
            </p:custDataLst>
          </p:nvPr>
        </p:nvPicPr>
        <p:blipFill>
          <a:blip r:embed="rId4"/>
          <a:stretch>
            <a:fillRect/>
          </a:stretch>
        </p:blipFill>
        <p:spPr>
          <a:xfrm>
            <a:off x="3340735" y="718185"/>
            <a:ext cx="5574665" cy="4340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PPTe吧 | PPT爱好者之家">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Nexa Light"/>
        <a:ea typeface="微软雅黑"/>
        <a:cs typeface=""/>
      </a:majorFont>
      <a:minorFont>
        <a:latin typeface="Nexa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TotalTime>
  <Words>627</Words>
  <Application>Microsoft Office PowerPoint</Application>
  <PresentationFormat>全屏显示(16:9)</PresentationFormat>
  <Paragraphs>75</Paragraphs>
  <Slides>7</Slides>
  <Notes>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FontAwesome</vt:lpstr>
      <vt:lpstr>Nexa Light</vt:lpstr>
      <vt:lpstr>仿宋</vt:lpstr>
      <vt:lpstr>华康俪金黑W8(P)</vt:lpstr>
      <vt:lpstr>Arial</vt:lpstr>
      <vt:lpstr>Calibri</vt:lpstr>
      <vt:lpstr>Calibri Light</vt:lpstr>
      <vt:lpstr>Lato</vt:lpstr>
      <vt:lpstr>微软雅黑</vt:lpstr>
      <vt:lpstr>PPTe吧 | PPT爱好者之家</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刘钟泽</cp:lastModifiedBy>
  <cp:revision>5</cp:revision>
  <dcterms:created xsi:type="dcterms:W3CDTF">2015-03-25T12:40:49Z</dcterms:created>
  <dcterms:modified xsi:type="dcterms:W3CDTF">2023-06-28T15:30:39Z</dcterms:modified>
</cp:coreProperties>
</file>